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630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60424"/>
            <a:ext cx="10993549" cy="906822"/>
          </a:xfrm>
        </p:spPr>
        <p:txBody>
          <a:bodyPr>
            <a:noAutofit/>
          </a:bodyPr>
          <a:lstStyle/>
          <a:p>
            <a:r>
              <a:rPr lang="sv-SE" sz="2400" b="0" i="0" u="none" strike="noStrike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 chi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722013"/>
            <a:ext cx="10993546" cy="484822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effectLst/>
                <a:latin typeface="g_d0_f1"/>
              </a:rPr>
              <a:t>200436599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5C051-9CA9-44F2-9BF8-299E488898E0}"/>
              </a:ext>
            </a:extLst>
          </p:cNvPr>
          <p:cNvSpPr txBox="1"/>
          <p:nvPr/>
        </p:nvSpPr>
        <p:spPr>
          <a:xfrm>
            <a:off x="1215342" y="1079848"/>
            <a:ext cx="10232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  <a:t>COVID-19 AWARENESS</a:t>
            </a:r>
            <a:b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</a:br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  <a:t>ENSE885as project</a:t>
            </a:r>
            <a:endParaRPr lang="en-US" sz="5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1254-0178-4AD9-A106-96132BCE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goals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21" y="2205386"/>
            <a:ext cx="9604375" cy="14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21" y="3854347"/>
            <a:ext cx="9646561" cy="1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E573-C4F4-40A2-A39F-190EBB27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3" y="2565088"/>
            <a:ext cx="11029615" cy="3678303"/>
          </a:xfrm>
        </p:spPr>
        <p:txBody>
          <a:bodyPr/>
          <a:lstStyle/>
          <a:p>
            <a:r>
              <a:rPr lang="en-US" dirty="0"/>
              <a:t>Updating official news for Users</a:t>
            </a:r>
          </a:p>
          <a:p>
            <a:r>
              <a:rPr lang="en-US" dirty="0"/>
              <a:t>Provide users the basic background (Symptom of Covid-19, the precautions for Covid-19 or Coronavirus Cases statistic in the area they are living</a:t>
            </a:r>
            <a:r>
              <a:rPr lang="en-US" dirty="0" smtClean="0"/>
              <a:t>) through the </a:t>
            </a:r>
            <a:r>
              <a:rPr lang="en-US" dirty="0" err="1" smtClean="0"/>
              <a:t>Quizz</a:t>
            </a:r>
            <a:r>
              <a:rPr lang="en-US" dirty="0" smtClean="0"/>
              <a:t> game</a:t>
            </a:r>
            <a:endParaRPr lang="en-US" dirty="0"/>
          </a:p>
          <a:p>
            <a:r>
              <a:rPr lang="en-US" dirty="0"/>
              <a:t>Updating the statistic related to user’s area </a:t>
            </a:r>
          </a:p>
        </p:txBody>
      </p:sp>
    </p:spTree>
    <p:extLst>
      <p:ext uri="{BB962C8B-B14F-4D97-AF65-F5344CB8AC3E}">
        <p14:creationId xmlns:p14="http://schemas.microsoft.com/office/powerpoint/2010/main" val="21690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E499-C76C-4EB0-B954-52D4662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Mvp1 goal and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662" y="2416496"/>
            <a:ext cx="539086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question database for quiz game(</a:t>
            </a:r>
            <a:r>
              <a:rPr lang="en-US" sz="2200" dirty="0" err="1" smtClean="0"/>
              <a:t>json</a:t>
            </a:r>
            <a:r>
              <a:rPr lang="en-US" sz="2200" dirty="0" smtClean="0"/>
              <a:t> file)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the compatible website with location database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fetch news page from location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Search page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news single page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quiz page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question page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About page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Statistic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87104" y="2047164"/>
            <a:ext cx="4640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Goal in MVP1</a:t>
            </a: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04407"/>
              </p:ext>
            </p:extLst>
          </p:nvPr>
        </p:nvGraphicFramePr>
        <p:xfrm>
          <a:off x="6381844" y="2761173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1559"/>
              </p:ext>
            </p:extLst>
          </p:nvPr>
        </p:nvGraphicFramePr>
        <p:xfrm>
          <a:off x="6381844" y="5114827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9984"/>
              </p:ext>
            </p:extLst>
          </p:nvPr>
        </p:nvGraphicFramePr>
        <p:xfrm>
          <a:off x="6381844" y="5550861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43458"/>
              </p:ext>
            </p:extLst>
          </p:nvPr>
        </p:nvGraphicFramePr>
        <p:xfrm>
          <a:off x="6381844" y="5971722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40288"/>
              </p:ext>
            </p:extLst>
          </p:nvPr>
        </p:nvGraphicFramePr>
        <p:xfrm>
          <a:off x="6381844" y="6392583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51550"/>
              </p:ext>
            </p:extLst>
          </p:nvPr>
        </p:nvGraphicFramePr>
        <p:xfrm>
          <a:off x="6381844" y="3806390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7287"/>
              </p:ext>
            </p:extLst>
          </p:nvPr>
        </p:nvGraphicFramePr>
        <p:xfrm>
          <a:off x="6381844" y="4242759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27537"/>
              </p:ext>
            </p:extLst>
          </p:nvPr>
        </p:nvGraphicFramePr>
        <p:xfrm>
          <a:off x="6381844" y="4678793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9276"/>
              </p:ext>
            </p:extLst>
          </p:nvPr>
        </p:nvGraphicFramePr>
        <p:xfrm>
          <a:off x="6381844" y="3266136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MP2 and MV3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577242"/>
          </a:xfrm>
        </p:spPr>
        <p:txBody>
          <a:bodyPr/>
          <a:lstStyle/>
          <a:p>
            <a:r>
              <a:rPr lang="en-US" sz="2600" dirty="0" smtClean="0"/>
              <a:t>MPV2: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Complete all initial configuration of all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chat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 more administration login to adjust question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26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and MV3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MPV3: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Complete design for all pages and try to deploy it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8085" y="666644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 chi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16c05727-aa75-4e4a-9b5f-8a80a1165891"/>
    <ds:schemaRef ds:uri="http://purl.org/dc/elements/1.1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144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g_d0_f1</vt:lpstr>
      <vt:lpstr>Gill Sans MT</vt:lpstr>
      <vt:lpstr>Martel</vt:lpstr>
      <vt:lpstr>Wingdings</vt:lpstr>
      <vt:lpstr>Wingdings 2</vt:lpstr>
      <vt:lpstr>Dividend</vt:lpstr>
      <vt:lpstr>Ho chi</vt:lpstr>
      <vt:lpstr>Sustainable Development goals</vt:lpstr>
      <vt:lpstr>Project target</vt:lpstr>
      <vt:lpstr>Mvp1 goal and process</vt:lpstr>
      <vt:lpstr>MP2 and MV3 goal</vt:lpstr>
      <vt:lpstr>MP2 and MV3 goal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Trisha Mittal, Uttaran Bhattacharya, Rohan Chandra,  Aniket Bera, Dinesh</dc:title>
  <dc:creator>Chi Mai</dc:creator>
  <cp:lastModifiedBy>Admin</cp:lastModifiedBy>
  <cp:revision>35</cp:revision>
  <dcterms:created xsi:type="dcterms:W3CDTF">2021-02-02T07:35:40Z</dcterms:created>
  <dcterms:modified xsi:type="dcterms:W3CDTF">2021-06-02T19:13:39Z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