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8" r:id="rId6"/>
    <p:sldId id="260" r:id="rId7"/>
    <p:sldId id="261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18533-4BEC-4E6E-94A8-8824F0CA991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43452-ECF2-4F59-B9BE-215C29330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43452-ECF2-4F59-B9BE-215C29330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0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43452-ECF2-4F59-B9BE-215C29330D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8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43452-ECF2-4F59-B9BE-215C29330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43452-ECF2-4F59-B9BE-215C29330D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9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43452-ECF2-4F59-B9BE-215C29330D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7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43452-ECF2-4F59-B9BE-215C29330D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3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43452-ECF2-4F59-B9BE-215C29330D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0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A83B-7B29-4B4B-9286-FF964DC6337C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B5D-4615-4642-B472-72D07359E202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3624-33DD-4230-A68E-86A0B7C777E5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9D50-A456-465E-B34B-28191AF12FFB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8E23-6EAC-46E5-A02A-48C04B9AB67B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0C48-3837-4244-A1BD-5CAC7E3A8A40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EE27-7500-4316-B9A2-7AAEB3C3DECB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F41A-9A26-440F-B98E-8D4DD9321E34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8698-1B23-40A3-B830-606E94F17416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7BDC-0535-43B5-85DD-5465B1743584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5087A2-CF76-4C8E-9BF4-95BECBF01439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6A1C5-C580-482B-A7C8-238D274209DB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8083" y="802298"/>
            <a:ext cx="9022976" cy="2541431"/>
          </a:xfrm>
        </p:spPr>
        <p:txBody>
          <a:bodyPr/>
          <a:lstStyle/>
          <a:p>
            <a:pPr algn="ctr"/>
            <a:r>
              <a:rPr lang="en-US" dirty="0" smtClean="0"/>
              <a:t>COVID-19 AWARENESS</a:t>
            </a:r>
            <a:br>
              <a:rPr lang="en-US" dirty="0" smtClean="0"/>
            </a:br>
            <a:r>
              <a:rPr lang="en-US" sz="5000" dirty="0" smtClean="0"/>
              <a:t>ENSE885as project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4928" y="5010381"/>
            <a:ext cx="8637072" cy="977621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/>
              <a:t>HO CHI</a:t>
            </a:r>
          </a:p>
          <a:p>
            <a:pPr algn="r"/>
            <a:r>
              <a:rPr lang="en-US" sz="2400" dirty="0" smtClean="0"/>
              <a:t>200436599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and </a:t>
            </a:r>
            <a:r>
              <a:rPr lang="en-US" dirty="0" smtClean="0"/>
              <a:t>motivation</a:t>
            </a:r>
          </a:p>
          <a:p>
            <a:r>
              <a:rPr lang="en-US" dirty="0" smtClean="0"/>
              <a:t>Statistics and community orientations</a:t>
            </a:r>
          </a:p>
          <a:p>
            <a:r>
              <a:rPr lang="en-US" dirty="0"/>
              <a:t>Sustainable Development goals</a:t>
            </a:r>
            <a:endParaRPr lang="en-US" dirty="0" smtClean="0"/>
          </a:p>
          <a:p>
            <a:r>
              <a:rPr lang="en-US" dirty="0" smtClean="0"/>
              <a:t>Project scope</a:t>
            </a:r>
          </a:p>
          <a:p>
            <a:r>
              <a:rPr lang="en-US" dirty="0" smtClean="0"/>
              <a:t>Project requirement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047" y="1853754"/>
            <a:ext cx="4210870" cy="421087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51579" y="2015732"/>
            <a:ext cx="5809833" cy="148050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From November 2019 , 165,340,621 corona cases and 3,426,187 deaths </a:t>
            </a:r>
            <a:endParaRPr lang="en-US" dirty="0" smtClean="0"/>
          </a:p>
          <a:p>
            <a:r>
              <a:rPr lang="en-US" sz="2800" dirty="0" smtClean="0"/>
              <a:t>222 countries and over 100 variants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 in community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4823" y="1986748"/>
            <a:ext cx="4239659" cy="4046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376" y="1986748"/>
            <a:ext cx="5546072" cy="40462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Sustainable Development goals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0479" y="1987022"/>
            <a:ext cx="9604375" cy="1410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479" y="3772460"/>
            <a:ext cx="9646561" cy="14449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orientations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official news for Users</a:t>
            </a:r>
          </a:p>
          <a:p>
            <a:r>
              <a:rPr lang="en-US" dirty="0" smtClean="0"/>
              <a:t>Provide users the basic </a:t>
            </a:r>
            <a:r>
              <a:rPr lang="en-US" dirty="0"/>
              <a:t>background (Symptom of </a:t>
            </a:r>
            <a:r>
              <a:rPr lang="en-US" dirty="0" smtClean="0"/>
              <a:t>Covid-19, the </a:t>
            </a:r>
            <a:r>
              <a:rPr lang="en-US" dirty="0"/>
              <a:t>precautions for Covid-19 or Coronavirus Cases statistic in the area they are </a:t>
            </a:r>
            <a:r>
              <a:rPr lang="en-US" dirty="0" smtClean="0"/>
              <a:t>living)</a:t>
            </a:r>
          </a:p>
          <a:p>
            <a:r>
              <a:rPr lang="en-US" dirty="0" smtClean="0"/>
              <a:t>Updating the statistic related to user’s area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2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required: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LocationRequest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QuizzComponents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GraphPage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ChatScreen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NewsPage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NodeJs Development Services Reviews 2021: Details, Pricing, &amp; Features | G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9033" y="2529515"/>
            <a:ext cx="5010401" cy="26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620" y="2674022"/>
            <a:ext cx="2503918" cy="25039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3429" y="2808745"/>
            <a:ext cx="3724120" cy="22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4098" name="Picture 2" descr="How to Say 'Thank You' in Business | Proposi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0470" cy="610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6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68</TotalTime>
  <Words>112</Words>
  <Application>Microsoft Office PowerPoint</Application>
  <PresentationFormat>Widescreen</PresentationFormat>
  <Paragraphs>43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</vt:lpstr>
      <vt:lpstr>Gallery</vt:lpstr>
      <vt:lpstr>COVID-19 AWARENESS ENSE885as project</vt:lpstr>
      <vt:lpstr>content</vt:lpstr>
      <vt:lpstr>Background and motivation</vt:lpstr>
      <vt:lpstr>Statistic in community</vt:lpstr>
      <vt:lpstr>Sustainable Development goals</vt:lpstr>
      <vt:lpstr>Community orientations</vt:lpstr>
      <vt:lpstr>Project scope</vt:lpstr>
      <vt:lpstr>Constrains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AWARENESS ENSE885as project</dc:title>
  <dc:creator>Admin</dc:creator>
  <cp:lastModifiedBy>Admin</cp:lastModifiedBy>
  <cp:revision>7</cp:revision>
  <dcterms:created xsi:type="dcterms:W3CDTF">2021-05-19T17:50:50Z</dcterms:created>
  <dcterms:modified xsi:type="dcterms:W3CDTF">2021-05-19T18:59:11Z</dcterms:modified>
</cp:coreProperties>
</file>