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68" r:id="rId5"/>
    <p:sldId id="263" r:id="rId6"/>
    <p:sldId id="26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C4"/>
    <a:srgbClr val="5E262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9C769-C009-4A47-8F39-7E28FA849009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51442-60B1-42D2-889A-5D171DD5D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4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11C49-96B7-6F49-705B-2F39121A8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09FAD6-19E2-D8BC-A3EE-844B34406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32A0F-A177-FF58-3D55-0D085FE7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7F1C-D203-41F1-BF70-4526939A450E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72E70-8FBA-7321-B137-C964B6FA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D0AC5A-2430-4BF3-EC6B-D7AF4670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8593-7EC3-4A7F-AD82-4131E8B7A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53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62B65-3182-AD65-77BD-C6CDF35A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06A6BD-78DF-FEE7-B3B6-459E2F4BA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8CF7BA-17CB-20B8-CCBD-C8E1FA3F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7F1C-D203-41F1-BF70-4526939A450E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26039-5B56-0C35-763D-E926F5F1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5E0D4-A232-12CA-C8D7-90C73419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8593-7EC3-4A7F-AD82-4131E8B7A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2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266A82-2F5B-8AA6-8808-5B5E704BD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BC9B96-0ADF-1AC3-ACF5-158BE778E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D7CE6-01AF-9B92-5EA4-339B228F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7F1C-D203-41F1-BF70-4526939A450E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8F7E3-0BAF-2717-1480-B8510FF3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27F52-8A51-34D3-DE23-0F12F802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8593-7EC3-4A7F-AD82-4131E8B7A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6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EFEA6-4A67-ED78-226D-E9071FAA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C40FA-736C-E613-EA82-13B8048F9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D99BA-EADA-720F-26A8-C9EB2556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7F1C-D203-41F1-BF70-4526939A450E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40581-2BE5-AE72-1782-E57DC8D9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296A3-0BE9-E99D-A64B-D113A11E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8593-7EC3-4A7F-AD82-4131E8B7A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59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046FE-352D-1CAE-CC16-E9B1DA1A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7E03DA-C1C6-EC06-5C47-C7254AEB3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CD59C3-7993-6CA4-20D7-FC10C2C4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7F1C-D203-41F1-BF70-4526939A450E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567ADA-D325-1E6D-0042-72309810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F6838-0969-333F-23AC-065C7ED8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8593-7EC3-4A7F-AD82-4131E8B7A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2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CD627-8973-324B-D684-82C84AB5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A8BCF8-C5AB-DD36-2BC2-B7FFF415B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882AE-02E1-6518-1776-EA007AE60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03D7F2-C4E3-A529-5876-80BEC235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7F1C-D203-41F1-BF70-4526939A450E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CFADBC-1A67-9339-614D-D306C7B7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022AD3-15D7-AC91-45C5-ECC81E4A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8593-7EC3-4A7F-AD82-4131E8B7A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54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4B8F2-0396-E7BC-9B1E-99CE54D4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8F41B2-3C48-CCE9-31BF-F64C14AEA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77C62F-1C4D-F8D7-9E48-A0551E1EC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FE2F2D-F724-17D5-02B3-112B896BE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5DD6BE-E21D-7F89-09D2-C80AAD18A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4CB1F6-7827-0E4F-CA05-664CCD26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7F1C-D203-41F1-BF70-4526939A450E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A908A9-2D29-942B-6F94-13A2529C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F7C213-E75F-2CE8-B5BF-CFC4126C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8593-7EC3-4A7F-AD82-4131E8B7A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0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FBC04-BE4B-C271-8E9B-9E87D959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385F32-1599-1667-1A71-2FD2A79F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7F1C-D203-41F1-BF70-4526939A450E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39BB87-A2B9-0A6E-E5EA-076BACF2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35F2A0-D730-E684-CE95-EAB9627F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8593-7EC3-4A7F-AD82-4131E8B7A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4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7FF3B6-01AC-26D7-8E95-F3360F43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7F1C-D203-41F1-BF70-4526939A450E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81CA4F-3076-3246-FC2D-BBB5376C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719C43-EDD1-42BB-F6FE-1B9E5494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8593-7EC3-4A7F-AD82-4131E8B7A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0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3835D-EA9E-1CE9-8777-C0E1B7A5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65CDF-4F14-5E0C-1C57-1ED44E541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AF8D62-F78F-47C8-C512-4596C6520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9AFD06-A94E-62FD-CF3C-88284CF7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7F1C-D203-41F1-BF70-4526939A450E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716C3B-E6BB-3D96-4774-2921E10B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810213-BD19-A418-EAC6-9D97A298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8593-7EC3-4A7F-AD82-4131E8B7A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0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DFD74-6A4F-6827-2E51-7E15F985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865290-A38B-1607-4A17-786225DE1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CD58E4-FC14-4B80-645F-03D7794F8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878EAA-DC02-A181-E973-2D1357B9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7F1C-D203-41F1-BF70-4526939A450E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D4BA28-E32C-D092-D652-6F3019CC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7AD39-7542-1026-2183-185EEFAC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8593-7EC3-4A7F-AD82-4131E8B7A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5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D29F2B-C48A-4712-ADE4-DCE48DE3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DBE558-77B6-DB9F-07AD-FF30DA5C4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C243D-2C10-00F6-D64E-06786395B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37F1C-D203-41F1-BF70-4526939A450E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ECD19-2D10-A1FA-243D-F6AB28335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A1BCC-407C-6F74-9347-5DDDA44A1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98593-7EC3-4A7F-AD82-4131E8B7A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90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B3B4C9-C0F1-B980-F142-A3F510D0290F}"/>
              </a:ext>
            </a:extLst>
          </p:cNvPr>
          <p:cNvSpPr txBox="1"/>
          <p:nvPr/>
        </p:nvSpPr>
        <p:spPr>
          <a:xfrm>
            <a:off x="3175247" y="2644170"/>
            <a:ext cx="58415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화면구현 샘플 예제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algn="ctr"/>
            <a:endParaRPr lang="en-US" altLang="ko-KR" dirty="0">
              <a:solidFill>
                <a:schemeClr val="accent1">
                  <a:lumMod val="75000"/>
                </a:schemeClr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메인 페이지 설계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</a:t>
            </a:r>
          </a:p>
          <a:p>
            <a:pPr algn="ctr"/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2024.01.19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37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42C62A5-2D66-AEAF-599A-85A418FE88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466"/>
          <a:stretch/>
        </p:blipFill>
        <p:spPr>
          <a:xfrm>
            <a:off x="0" y="914401"/>
            <a:ext cx="12192000" cy="243692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D1F5C92-B348-1DCE-F271-346E917BFE5A}"/>
              </a:ext>
            </a:extLst>
          </p:cNvPr>
          <p:cNvGrpSpPr/>
          <p:nvPr/>
        </p:nvGrpSpPr>
        <p:grpSpPr>
          <a:xfrm>
            <a:off x="19594" y="104624"/>
            <a:ext cx="4588913" cy="430887"/>
            <a:chOff x="7681400" y="134228"/>
            <a:chExt cx="4588913" cy="4308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91C94F-6264-2B62-5411-7276BA1D4F57}"/>
                </a:ext>
              </a:extLst>
            </p:cNvPr>
            <p:cNvSpPr txBox="1"/>
            <p:nvPr/>
          </p:nvSpPr>
          <p:spPr>
            <a:xfrm>
              <a:off x="7681400" y="134228"/>
              <a:ext cx="10938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내비게이션과 </a:t>
              </a:r>
              <a:endParaRPr lang="en-US" altLang="ko-KR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endParaRPr>
            </a:p>
            <a:p>
              <a:r>
                <a:rPr lang="ko-KR" altLang="en-US" sz="105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기본 설정</a:t>
              </a:r>
              <a:endParaRPr lang="en-US" altLang="ko-KR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777C9DD-5687-AB68-530E-E32C8F984BA7}"/>
                </a:ext>
              </a:extLst>
            </p:cNvPr>
            <p:cNvGrpSpPr/>
            <p:nvPr/>
          </p:nvGrpSpPr>
          <p:grpSpPr>
            <a:xfrm>
              <a:off x="8647760" y="197618"/>
              <a:ext cx="967209" cy="280593"/>
              <a:chOff x="8381434" y="226292"/>
              <a:chExt cx="967209" cy="27875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6AC1C0A-9FA9-BE19-FDEF-5AD5B25544F5}"/>
                  </a:ext>
                </a:extLst>
              </p:cNvPr>
              <p:cNvSpPr/>
              <p:nvPr/>
            </p:nvSpPr>
            <p:spPr>
              <a:xfrm>
                <a:off x="8381434" y="227847"/>
                <a:ext cx="71022" cy="27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0702E7-CADA-6AFC-E759-05087F7F93CF}"/>
                  </a:ext>
                </a:extLst>
              </p:cNvPr>
              <p:cNvSpPr txBox="1"/>
              <p:nvPr/>
            </p:nvSpPr>
            <p:spPr>
              <a:xfrm>
                <a:off x="8434782" y="226292"/>
                <a:ext cx="913861" cy="244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메인페이지</a:t>
                </a:r>
                <a:r>
                  <a:rPr lang="ko-KR" altLang="en-US" sz="1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 </a:t>
                </a:r>
                <a:r>
                  <a:rPr lang="en-US" altLang="ko-KR" sz="1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1</a:t>
                </a:r>
                <a:endParaRPr lang="ko-KR" alt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C90102F-864A-C29F-80D5-6A299393ECF4}"/>
                </a:ext>
              </a:extLst>
            </p:cNvPr>
            <p:cNvGrpSpPr/>
            <p:nvPr/>
          </p:nvGrpSpPr>
          <p:grpSpPr>
            <a:xfrm>
              <a:off x="9540708" y="194510"/>
              <a:ext cx="1047926" cy="279028"/>
              <a:chOff x="8381435" y="223206"/>
              <a:chExt cx="1047926" cy="27720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EB0D934-FEA1-37C4-FA1B-380361E71F13}"/>
                  </a:ext>
                </a:extLst>
              </p:cNvPr>
              <p:cNvSpPr/>
              <p:nvPr/>
            </p:nvSpPr>
            <p:spPr>
              <a:xfrm>
                <a:off x="8381435" y="223206"/>
                <a:ext cx="71022" cy="27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E59838-1BD8-A9B0-BED9-AD6AB190AD37}"/>
                  </a:ext>
                </a:extLst>
              </p:cNvPr>
              <p:cNvSpPr txBox="1"/>
              <p:nvPr/>
            </p:nvSpPr>
            <p:spPr>
              <a:xfrm>
                <a:off x="8407153" y="234357"/>
                <a:ext cx="1022208" cy="244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메인페이지</a:t>
                </a:r>
                <a:r>
                  <a:rPr lang="ko-KR" altLang="en-US" sz="1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 </a:t>
                </a:r>
                <a:r>
                  <a:rPr lang="en-US" altLang="ko-KR" sz="1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2</a:t>
                </a:r>
                <a:endParaRPr lang="ko-KR" alt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05E80B3-58F9-C6D4-3362-501FF2AA2C17}"/>
                </a:ext>
              </a:extLst>
            </p:cNvPr>
            <p:cNvGrpSpPr/>
            <p:nvPr/>
          </p:nvGrpSpPr>
          <p:grpSpPr>
            <a:xfrm>
              <a:off x="10432742" y="202194"/>
              <a:ext cx="1075471" cy="277200"/>
              <a:chOff x="8380522" y="230816"/>
              <a:chExt cx="1075471" cy="27720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4E9C4E-0517-D487-75DC-A8791A0456C6}"/>
                  </a:ext>
                </a:extLst>
              </p:cNvPr>
              <p:cNvSpPr txBox="1"/>
              <p:nvPr/>
            </p:nvSpPr>
            <p:spPr>
              <a:xfrm>
                <a:off x="8433784" y="234357"/>
                <a:ext cx="10222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메인페이지</a:t>
                </a:r>
                <a:r>
                  <a:rPr lang="ko-KR" altLang="en-US" sz="1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 </a:t>
                </a:r>
                <a:r>
                  <a:rPr lang="en-US" altLang="ko-KR" sz="1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3</a:t>
                </a:r>
                <a:endParaRPr lang="ko-KR" alt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7324E5E-C193-0509-D459-CE3B49E76198}"/>
                  </a:ext>
                </a:extLst>
              </p:cNvPr>
              <p:cNvSpPr/>
              <p:nvPr/>
            </p:nvSpPr>
            <p:spPr>
              <a:xfrm>
                <a:off x="8380522" y="230816"/>
                <a:ext cx="71022" cy="27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7B07B0D-80F4-220A-706F-44B656B55134}"/>
                </a:ext>
              </a:extLst>
            </p:cNvPr>
            <p:cNvGrpSpPr/>
            <p:nvPr/>
          </p:nvGrpSpPr>
          <p:grpSpPr>
            <a:xfrm>
              <a:off x="11376362" y="196656"/>
              <a:ext cx="893951" cy="277200"/>
              <a:chOff x="8744504" y="230816"/>
              <a:chExt cx="893951" cy="27720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72026EE-9E2B-5B2D-A5C1-30A3132C6075}"/>
                  </a:ext>
                </a:extLst>
              </p:cNvPr>
              <p:cNvSpPr/>
              <p:nvPr/>
            </p:nvSpPr>
            <p:spPr>
              <a:xfrm>
                <a:off x="8744504" y="230816"/>
                <a:ext cx="71022" cy="277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67851E-E5A9-85E5-231D-5B99770FCD4A}"/>
                  </a:ext>
                </a:extLst>
              </p:cNvPr>
              <p:cNvSpPr txBox="1"/>
              <p:nvPr/>
            </p:nvSpPr>
            <p:spPr>
              <a:xfrm>
                <a:off x="8798775" y="244624"/>
                <a:ext cx="8396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accent1">
                        <a:lumMod val="75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footer</a:t>
                </a:r>
                <a:endParaRPr lang="ko-KR" altLang="en-US" sz="1000" dirty="0">
                  <a:solidFill>
                    <a:schemeClr val="accent1">
                      <a:lumMod val="75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</p:txBody>
          </p: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67A824-014D-C19D-6419-FB703602BE89}"/>
              </a:ext>
            </a:extLst>
          </p:cNvPr>
          <p:cNvSpPr/>
          <p:nvPr/>
        </p:nvSpPr>
        <p:spPr>
          <a:xfrm>
            <a:off x="19594" y="897230"/>
            <a:ext cx="12000770" cy="430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53093-07FA-EDC9-F0B7-AD281DD89B5A}"/>
              </a:ext>
            </a:extLst>
          </p:cNvPr>
          <p:cNvSpPr/>
          <p:nvPr/>
        </p:nvSpPr>
        <p:spPr>
          <a:xfrm>
            <a:off x="19594" y="1345288"/>
            <a:ext cx="12000770" cy="2083712"/>
          </a:xfrm>
          <a:prstGeom prst="rect">
            <a:avLst/>
          </a:prstGeom>
          <a:noFill/>
          <a:ln w="28575">
            <a:solidFill>
              <a:srgbClr val="003D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4C6C5E-268C-E0EA-6251-55AEA306BA14}"/>
              </a:ext>
            </a:extLst>
          </p:cNvPr>
          <p:cNvSpPr/>
          <p:nvPr/>
        </p:nvSpPr>
        <p:spPr>
          <a:xfrm>
            <a:off x="2228295" y="1509204"/>
            <a:ext cx="2610035" cy="1615736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9E05DE-28B0-9911-F220-368F806AFBB0}"/>
              </a:ext>
            </a:extLst>
          </p:cNvPr>
          <p:cNvSpPr/>
          <p:nvPr/>
        </p:nvSpPr>
        <p:spPr>
          <a:xfrm>
            <a:off x="6294268" y="1509204"/>
            <a:ext cx="3409025" cy="1615736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CCB68C-F043-CC35-8E77-F4286D08A72E}"/>
              </a:ext>
            </a:extLst>
          </p:cNvPr>
          <p:cNvCxnSpPr>
            <a:cxnSpLocks/>
          </p:cNvCxnSpPr>
          <p:nvPr/>
        </p:nvCxnSpPr>
        <p:spPr>
          <a:xfrm>
            <a:off x="3508483" y="3124940"/>
            <a:ext cx="0" cy="7723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96B9FA1-C5C2-B7D7-3890-86F61769EE74}"/>
              </a:ext>
            </a:extLst>
          </p:cNvPr>
          <p:cNvCxnSpPr>
            <a:cxnSpLocks/>
          </p:cNvCxnSpPr>
          <p:nvPr/>
        </p:nvCxnSpPr>
        <p:spPr>
          <a:xfrm>
            <a:off x="7998780" y="3124940"/>
            <a:ext cx="0" cy="772357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3C4A785D-6628-FD28-F684-E104EC5CFA74}"/>
              </a:ext>
            </a:extLst>
          </p:cNvPr>
          <p:cNvCxnSpPr>
            <a:stCxn id="17" idx="0"/>
          </p:cNvCxnSpPr>
          <p:nvPr/>
        </p:nvCxnSpPr>
        <p:spPr>
          <a:xfrm rot="5400000" flipH="1" flipV="1">
            <a:off x="6208589" y="225626"/>
            <a:ext cx="482995" cy="86021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3BD594-E007-C555-E2EA-F4691375B213}"/>
              </a:ext>
            </a:extLst>
          </p:cNvPr>
          <p:cNvCxnSpPr>
            <a:stCxn id="18" idx="2"/>
          </p:cNvCxnSpPr>
          <p:nvPr/>
        </p:nvCxnSpPr>
        <p:spPr>
          <a:xfrm>
            <a:off x="6019979" y="3429000"/>
            <a:ext cx="0" cy="1258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1285FBA-CBDC-A0CA-8D08-24136C694FBD}"/>
              </a:ext>
            </a:extLst>
          </p:cNvPr>
          <p:cNvSpPr txBox="1"/>
          <p:nvPr/>
        </p:nvSpPr>
        <p:spPr>
          <a:xfrm>
            <a:off x="9232910" y="6059730"/>
            <a:ext cx="2855486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&lt;div class=“footer”&gt;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약관 구성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x</a:t>
            </a:r>
          </a:p>
          <a:p>
            <a:r>
              <a:rPr lang="ko-KR" altLang="en-US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최하단부에 인스타</a:t>
            </a:r>
            <a:r>
              <a:rPr lang="en-US" altLang="ko-KR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, </a:t>
            </a:r>
            <a:r>
              <a:rPr lang="ko-KR" altLang="en-US" sz="1200" dirty="0" err="1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깃허브</a:t>
            </a:r>
            <a:r>
              <a:rPr lang="ko-KR" altLang="en-US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등의 </a:t>
            </a:r>
            <a:endParaRPr lang="en-US" altLang="ko-KR" sz="12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r>
              <a:rPr lang="ko-KR" altLang="en-US" sz="1200" dirty="0" err="1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이모지</a:t>
            </a:r>
            <a:r>
              <a:rPr lang="ko-KR" altLang="en-US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구성</a:t>
            </a:r>
            <a:r>
              <a:rPr lang="en-US" altLang="ko-KR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, </a:t>
            </a:r>
            <a:r>
              <a:rPr lang="ko-KR" altLang="en-US" sz="1200" dirty="0" err="1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소메뉴</a:t>
            </a:r>
            <a:r>
              <a:rPr lang="ko-KR" altLang="en-US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구성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F11057-41CF-4AC1-F9AD-3473691F3AF2}"/>
              </a:ext>
            </a:extLst>
          </p:cNvPr>
          <p:cNvSpPr txBox="1"/>
          <p:nvPr/>
        </p:nvSpPr>
        <p:spPr>
          <a:xfrm>
            <a:off x="6934387" y="104624"/>
            <a:ext cx="2173572" cy="600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&lt;div class=“</a:t>
            </a:r>
            <a:r>
              <a:rPr lang="en-US" altLang="ko-KR" sz="11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footer_brown</a:t>
            </a:r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”&gt;</a:t>
            </a:r>
          </a:p>
          <a:p>
            <a:r>
              <a:rPr lang="ko-KR" altLang="en-US" sz="11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디자인적 요소를 주기 위해</a:t>
            </a:r>
            <a:endParaRPr lang="en-US" altLang="ko-KR" sz="11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r>
              <a:rPr lang="ko-KR" altLang="en-US" sz="11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내비게이션과 같은 색의 박스 구성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0E779D-48E7-DBAE-BB07-336DD4AF0172}"/>
              </a:ext>
            </a:extLst>
          </p:cNvPr>
          <p:cNvSpPr txBox="1"/>
          <p:nvPr/>
        </p:nvSpPr>
        <p:spPr>
          <a:xfrm>
            <a:off x="6934387" y="3970077"/>
            <a:ext cx="2173572" cy="76944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&lt;div class=“</a:t>
            </a:r>
            <a:r>
              <a:rPr lang="en-US" altLang="ko-KR" sz="11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footer_link</a:t>
            </a:r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”&gt;</a:t>
            </a:r>
          </a:p>
          <a:p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&lt;div class=“</a:t>
            </a:r>
            <a:r>
              <a:rPr lang="en-US" altLang="ko-KR" sz="11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footer_list</a:t>
            </a:r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”&gt;</a:t>
            </a:r>
          </a:p>
          <a:p>
            <a:r>
              <a:rPr lang="ko-KR" altLang="en-US" sz="11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디자인적 요소를 주기 위해</a:t>
            </a:r>
            <a:endParaRPr lang="en-US" altLang="ko-KR" sz="11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r>
              <a:rPr lang="ko-KR" altLang="en-US" sz="11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내비게이션과 같은 구성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27917C-9FFE-FEF9-411A-7E917A72E5E5}"/>
              </a:ext>
            </a:extLst>
          </p:cNvPr>
          <p:cNvSpPr txBox="1"/>
          <p:nvPr/>
        </p:nvSpPr>
        <p:spPr>
          <a:xfrm>
            <a:off x="2415724" y="3970077"/>
            <a:ext cx="2173572" cy="769441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&lt;div class=“</a:t>
            </a:r>
            <a:r>
              <a:rPr lang="en-US" altLang="ko-KR" sz="11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footer_copy</a:t>
            </a:r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”&gt;</a:t>
            </a:r>
          </a:p>
          <a:p>
            <a:r>
              <a:rPr lang="ko-KR" altLang="en-US" sz="11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디자인적 요소를 주기 위해</a:t>
            </a:r>
            <a:endParaRPr lang="en-US" altLang="ko-KR" sz="11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r>
              <a:rPr lang="ko-KR" altLang="en-US" sz="11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로고</a:t>
            </a:r>
            <a:r>
              <a:rPr lang="en-US" altLang="ko-KR" sz="11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, SNS </a:t>
            </a:r>
            <a:r>
              <a:rPr lang="ko-KR" altLang="en-US" sz="11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등의 </a:t>
            </a:r>
            <a:r>
              <a:rPr lang="ko-KR" altLang="en-US" sz="1100" dirty="0" err="1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이모지</a:t>
            </a:r>
            <a:endParaRPr lang="en-US" altLang="ko-KR" sz="11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r>
              <a:rPr lang="ko-KR" altLang="en-US" sz="11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카피 문구 등을 추가 구성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F562DC-2E4F-32DF-25D6-3946E8E36408}"/>
              </a:ext>
            </a:extLst>
          </p:cNvPr>
          <p:cNvSpPr txBox="1"/>
          <p:nvPr/>
        </p:nvSpPr>
        <p:spPr>
          <a:xfrm>
            <a:off x="4933193" y="4912548"/>
            <a:ext cx="2173572" cy="600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&lt;div class=“</a:t>
            </a:r>
            <a:r>
              <a:rPr lang="en-US" altLang="ko-KR" sz="11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footer_black</a:t>
            </a:r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”&gt;</a:t>
            </a:r>
          </a:p>
          <a:p>
            <a:r>
              <a:rPr lang="ko-KR" altLang="en-US" sz="11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내용이 들어가는 박스 구성</a:t>
            </a:r>
            <a:endParaRPr lang="en-US" altLang="ko-KR" sz="11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endParaRPr lang="ko-KR" altLang="en-US" sz="11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45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6BE2698-19FD-4640-28F6-C7751A8744A6}"/>
              </a:ext>
            </a:extLst>
          </p:cNvPr>
          <p:cNvCxnSpPr>
            <a:cxnSpLocks/>
          </p:cNvCxnSpPr>
          <p:nvPr/>
        </p:nvCxnSpPr>
        <p:spPr>
          <a:xfrm flipH="1">
            <a:off x="1733365" y="4475229"/>
            <a:ext cx="13316" cy="13849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BF30CB3-02A3-FB83-378C-9304D43C4C5C}"/>
              </a:ext>
            </a:extLst>
          </p:cNvPr>
          <p:cNvCxnSpPr>
            <a:stCxn id="16" idx="1"/>
          </p:cNvCxnSpPr>
          <p:nvPr/>
        </p:nvCxnSpPr>
        <p:spPr>
          <a:xfrm>
            <a:off x="10839635" y="4283476"/>
            <a:ext cx="0" cy="1682318"/>
          </a:xfrm>
          <a:prstGeom prst="straightConnector1">
            <a:avLst/>
          </a:prstGeom>
          <a:ln w="19050">
            <a:solidFill>
              <a:srgbClr val="003D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BEBDE21-6137-49E5-D7CF-7C80E0F9E30E}"/>
              </a:ext>
            </a:extLst>
          </p:cNvPr>
          <p:cNvCxnSpPr>
            <a:stCxn id="15" idx="2"/>
          </p:cNvCxnSpPr>
          <p:nvPr/>
        </p:nvCxnSpPr>
        <p:spPr>
          <a:xfrm>
            <a:off x="6272074" y="4580878"/>
            <a:ext cx="0" cy="127926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8C05346C-E36D-C4B0-E8F4-1703BE9F9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327"/>
          <a:stretch/>
        </p:blipFill>
        <p:spPr>
          <a:xfrm>
            <a:off x="0" y="3879541"/>
            <a:ext cx="12192000" cy="80787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53554D-EEBD-425A-73FE-1FF048A11608}"/>
              </a:ext>
            </a:extLst>
          </p:cNvPr>
          <p:cNvSpPr/>
          <p:nvPr/>
        </p:nvSpPr>
        <p:spPr>
          <a:xfrm>
            <a:off x="79899" y="3986074"/>
            <a:ext cx="1660124" cy="594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07A4D1-E005-F5E6-6835-A588F779CA84}"/>
              </a:ext>
            </a:extLst>
          </p:cNvPr>
          <p:cNvSpPr/>
          <p:nvPr/>
        </p:nvSpPr>
        <p:spPr>
          <a:xfrm>
            <a:off x="4145872" y="3986074"/>
            <a:ext cx="4252404" cy="59480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42A5DF-7D28-B597-2549-A13F6417F8A2}"/>
              </a:ext>
            </a:extLst>
          </p:cNvPr>
          <p:cNvSpPr/>
          <p:nvPr/>
        </p:nvSpPr>
        <p:spPr>
          <a:xfrm>
            <a:off x="10839635" y="3986074"/>
            <a:ext cx="1272466" cy="594804"/>
          </a:xfrm>
          <a:prstGeom prst="rect">
            <a:avLst/>
          </a:prstGeom>
          <a:noFill/>
          <a:ln w="57150">
            <a:solidFill>
              <a:srgbClr val="003D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20349-5CEF-86B0-6121-76F6EA44ED77}"/>
              </a:ext>
            </a:extLst>
          </p:cNvPr>
          <p:cNvSpPr/>
          <p:nvPr/>
        </p:nvSpPr>
        <p:spPr>
          <a:xfrm>
            <a:off x="0" y="3710867"/>
            <a:ext cx="12192000" cy="1145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F248E6E-62D1-FFB2-A361-CA9FADF625CE}"/>
              </a:ext>
            </a:extLst>
          </p:cNvPr>
          <p:cNvCxnSpPr>
            <a:cxnSpLocks/>
          </p:cNvCxnSpPr>
          <p:nvPr/>
        </p:nvCxnSpPr>
        <p:spPr>
          <a:xfrm flipV="1">
            <a:off x="5313280" y="3156014"/>
            <a:ext cx="0" cy="554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835BA60-49E1-EFF7-6545-4EDE7692736C}"/>
              </a:ext>
            </a:extLst>
          </p:cNvPr>
          <p:cNvSpPr txBox="1"/>
          <p:nvPr/>
        </p:nvSpPr>
        <p:spPr>
          <a:xfrm>
            <a:off x="3693105" y="2056014"/>
            <a:ext cx="3240349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&lt;div class=“</a:t>
            </a:r>
            <a:r>
              <a:rPr lang="en-US" altLang="ko-KR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top_wrap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” &gt;</a:t>
            </a:r>
          </a:p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  &lt;nav class=“navbar”&gt;</a:t>
            </a:r>
          </a:p>
          <a:p>
            <a:r>
              <a:rPr lang="ko-KR" altLang="en-US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상단에 고정하여 스크롤을 내려도 </a:t>
            </a:r>
            <a:endParaRPr lang="en-US" altLang="ko-KR" sz="12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r>
              <a:rPr lang="ko-KR" altLang="en-US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내비게이션이 항상 보이게 코드를 작성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346D5A-9BA3-64F6-CF58-AD58F6840002}"/>
              </a:ext>
            </a:extLst>
          </p:cNvPr>
          <p:cNvSpPr txBox="1"/>
          <p:nvPr/>
        </p:nvSpPr>
        <p:spPr>
          <a:xfrm>
            <a:off x="506026" y="5965794"/>
            <a:ext cx="2530138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&lt;div class=“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navbar_logo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”&gt;</a:t>
            </a:r>
          </a:p>
          <a:p>
            <a:pPr algn="ctr"/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내비게이션 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– 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홈페이지 로고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627260-D3EA-3BAE-0D13-766B20F697BE}"/>
              </a:ext>
            </a:extLst>
          </p:cNvPr>
          <p:cNvSpPr txBox="1"/>
          <p:nvPr/>
        </p:nvSpPr>
        <p:spPr>
          <a:xfrm>
            <a:off x="9574566" y="5965794"/>
            <a:ext cx="2530138" cy="523220"/>
          </a:xfrm>
          <a:prstGeom prst="rect">
            <a:avLst/>
          </a:prstGeom>
          <a:noFill/>
          <a:ln w="19050">
            <a:solidFill>
              <a:srgbClr val="003DC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ul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class=“member”&gt;</a:t>
            </a:r>
          </a:p>
          <a:p>
            <a:pPr algn="ctr"/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로그인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, 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마이페이지 등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782736-44D4-7C31-4B58-5E238B6A9BAD}"/>
              </a:ext>
            </a:extLst>
          </p:cNvPr>
          <p:cNvSpPr txBox="1"/>
          <p:nvPr/>
        </p:nvSpPr>
        <p:spPr>
          <a:xfrm>
            <a:off x="5007005" y="5965794"/>
            <a:ext cx="2530138" cy="52322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ul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class=“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nav_menu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”&gt;</a:t>
            </a:r>
          </a:p>
          <a:p>
            <a:pPr algn="ctr"/>
            <a:r>
              <a:rPr lang="ko-KR" altLang="en-US" sz="1400" dirty="0" err="1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메뉴바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,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lang="ko-KR" altLang="en-US" sz="1400" dirty="0" err="1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드랍다운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구성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6CB404C-9228-5565-53B0-F20C9F01A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133" y="0"/>
            <a:ext cx="2456158" cy="3157324"/>
          </a:xfrm>
          <a:prstGeom prst="rect">
            <a:avLst/>
          </a:prstGeom>
        </p:spPr>
      </p:pic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8AEB3582-5817-4D3F-FDBF-18811E9ED31E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9639291" y="613036"/>
            <a:ext cx="1211063" cy="965626"/>
          </a:xfrm>
          <a:prstGeom prst="bentConnector3">
            <a:avLst>
              <a:gd name="adj1" fmla="val 99847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C92F2BC-61EF-3741-7DD4-5D2E36D04D08}"/>
              </a:ext>
            </a:extLst>
          </p:cNvPr>
          <p:cNvSpPr txBox="1"/>
          <p:nvPr/>
        </p:nvSpPr>
        <p:spPr>
          <a:xfrm>
            <a:off x="9662958" y="141002"/>
            <a:ext cx="2456158" cy="4308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기본적인 </a:t>
            </a:r>
            <a:r>
              <a:rPr lang="en-US" altLang="ko-KR" sz="11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margin, padding </a:t>
            </a:r>
            <a:r>
              <a:rPr lang="ko-KR" altLang="en-US" sz="11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속성 설정</a:t>
            </a:r>
            <a:endParaRPr lang="en-US" altLang="ko-KR" sz="11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r>
              <a:rPr lang="ko-KR" altLang="en-US" sz="11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폰트 스타일 적용</a:t>
            </a:r>
            <a:r>
              <a:rPr lang="en-US" altLang="ko-KR" sz="11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, </a:t>
            </a:r>
            <a:r>
              <a:rPr lang="en-US" altLang="ko-KR" sz="9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(transform </a:t>
            </a:r>
            <a:r>
              <a:rPr lang="ko-KR" altLang="en-US" sz="9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삭제</a:t>
            </a:r>
            <a:r>
              <a:rPr lang="en-US" altLang="ko-KR" sz="9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)</a:t>
            </a:r>
            <a:endParaRPr lang="ko-KR" altLang="en-US" sz="11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611607-E9AA-2BE7-9660-8D8C204F98D2}"/>
              </a:ext>
            </a:extLst>
          </p:cNvPr>
          <p:cNvSpPr/>
          <p:nvPr/>
        </p:nvSpPr>
        <p:spPr>
          <a:xfrm>
            <a:off x="7395099" y="1673160"/>
            <a:ext cx="1322773" cy="51074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9759C257-5188-7D95-5AE8-53733EB0E654}"/>
              </a:ext>
            </a:extLst>
          </p:cNvPr>
          <p:cNvCxnSpPr>
            <a:cxnSpLocks/>
            <a:stCxn id="46" idx="1"/>
            <a:endCxn id="49" idx="2"/>
          </p:cNvCxnSpPr>
          <p:nvPr/>
        </p:nvCxnSpPr>
        <p:spPr>
          <a:xfrm rot="10800000">
            <a:off x="5816967" y="710850"/>
            <a:ext cx="1578132" cy="1217684"/>
          </a:xfrm>
          <a:prstGeom prst="bentConnector2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23BE7D0-5EEA-1F8B-0112-30FA56A42194}"/>
              </a:ext>
            </a:extLst>
          </p:cNvPr>
          <p:cNvSpPr txBox="1"/>
          <p:nvPr/>
        </p:nvSpPr>
        <p:spPr>
          <a:xfrm>
            <a:off x="4781235" y="95297"/>
            <a:ext cx="2071464" cy="61555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Scroll-behavior: smooth;</a:t>
            </a:r>
          </a:p>
          <a:p>
            <a:r>
              <a:rPr lang="ko-KR" altLang="en-US" sz="11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스크롤을 부드럽게</a:t>
            </a:r>
            <a:endParaRPr lang="en-US" altLang="ko-KR" sz="11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r>
              <a:rPr lang="ko-KR" altLang="en-US" sz="11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내리고 올리는 속성 설정</a:t>
            </a:r>
            <a:endParaRPr lang="en-US" altLang="ko-KR" sz="11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58BF764-AFC8-BE5D-465F-D87EEC5066FD}"/>
              </a:ext>
            </a:extLst>
          </p:cNvPr>
          <p:cNvGrpSpPr/>
          <p:nvPr/>
        </p:nvGrpSpPr>
        <p:grpSpPr>
          <a:xfrm>
            <a:off x="19594" y="104624"/>
            <a:ext cx="4588913" cy="430887"/>
            <a:chOff x="7681400" y="134228"/>
            <a:chExt cx="4588913" cy="430887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F79DF5-9185-4AFD-3296-8612F6345D50}"/>
                </a:ext>
              </a:extLst>
            </p:cNvPr>
            <p:cNvSpPr txBox="1"/>
            <p:nvPr/>
          </p:nvSpPr>
          <p:spPr>
            <a:xfrm>
              <a:off x="7681400" y="134228"/>
              <a:ext cx="10938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accent1">
                      <a:lumMod val="75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내비게이션과 </a:t>
              </a:r>
              <a:endParaRPr lang="en-US" altLang="ko-KR" sz="1050" dirty="0">
                <a:solidFill>
                  <a:schemeClr val="accent1">
                    <a:lumMod val="7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endParaRPr>
            </a:p>
            <a:p>
              <a:r>
                <a:rPr lang="ko-KR" altLang="en-US" sz="1050" dirty="0">
                  <a:solidFill>
                    <a:schemeClr val="accent1">
                      <a:lumMod val="75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기본 설정</a:t>
              </a:r>
              <a:endParaRPr lang="en-US" altLang="ko-KR" sz="1050" dirty="0">
                <a:solidFill>
                  <a:schemeClr val="accent1">
                    <a:lumMod val="7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endParaRP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C4101B41-8D6F-0826-D2F6-A16A51AE461D}"/>
                </a:ext>
              </a:extLst>
            </p:cNvPr>
            <p:cNvGrpSpPr/>
            <p:nvPr/>
          </p:nvGrpSpPr>
          <p:grpSpPr>
            <a:xfrm>
              <a:off x="8647760" y="199183"/>
              <a:ext cx="967209" cy="279028"/>
              <a:chOff x="8381434" y="227847"/>
              <a:chExt cx="967209" cy="277200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DBB527A6-906C-CA9B-7A3C-3EC1E3E9D874}"/>
                  </a:ext>
                </a:extLst>
              </p:cNvPr>
              <p:cNvSpPr/>
              <p:nvPr/>
            </p:nvSpPr>
            <p:spPr>
              <a:xfrm>
                <a:off x="8381434" y="227847"/>
                <a:ext cx="71022" cy="27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98F48F3-63CF-EBC8-5345-D20294232B0C}"/>
                  </a:ext>
                </a:extLst>
              </p:cNvPr>
              <p:cNvSpPr txBox="1"/>
              <p:nvPr/>
            </p:nvSpPr>
            <p:spPr>
              <a:xfrm>
                <a:off x="8434782" y="252752"/>
                <a:ext cx="913861" cy="244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메인페이지</a:t>
                </a:r>
                <a:r>
                  <a:rPr lang="ko-KR" altLang="en-US" sz="1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 </a:t>
                </a:r>
                <a:r>
                  <a:rPr lang="en-US" altLang="ko-KR" sz="1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1</a:t>
                </a:r>
                <a:endParaRPr lang="ko-KR" alt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4FF3CFC4-2C56-40FB-1469-F98F29A1C156}"/>
                </a:ext>
              </a:extLst>
            </p:cNvPr>
            <p:cNvGrpSpPr/>
            <p:nvPr/>
          </p:nvGrpSpPr>
          <p:grpSpPr>
            <a:xfrm>
              <a:off x="9540708" y="194510"/>
              <a:ext cx="1047926" cy="279028"/>
              <a:chOff x="8381435" y="223206"/>
              <a:chExt cx="1047926" cy="277200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0405D399-9E22-4EE9-B92E-FDA9FFF4A8F3}"/>
                  </a:ext>
                </a:extLst>
              </p:cNvPr>
              <p:cNvSpPr/>
              <p:nvPr/>
            </p:nvSpPr>
            <p:spPr>
              <a:xfrm>
                <a:off x="8381435" y="223206"/>
                <a:ext cx="71022" cy="27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A8069DC-7E6C-CE26-5525-E98D2EAAA731}"/>
                  </a:ext>
                </a:extLst>
              </p:cNvPr>
              <p:cNvSpPr txBox="1"/>
              <p:nvPr/>
            </p:nvSpPr>
            <p:spPr>
              <a:xfrm>
                <a:off x="8407153" y="234357"/>
                <a:ext cx="1022208" cy="244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메인페이지</a:t>
                </a:r>
                <a:r>
                  <a:rPr lang="ko-KR" altLang="en-US" sz="1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 </a:t>
                </a:r>
                <a:r>
                  <a:rPr lang="en-US" altLang="ko-KR" sz="1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2</a:t>
                </a:r>
                <a:endParaRPr lang="ko-KR" alt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E7F9FA1F-705A-2B3E-ABDA-7F65702FF19B}"/>
                </a:ext>
              </a:extLst>
            </p:cNvPr>
            <p:cNvGrpSpPr/>
            <p:nvPr/>
          </p:nvGrpSpPr>
          <p:grpSpPr>
            <a:xfrm>
              <a:off x="10432742" y="202194"/>
              <a:ext cx="1075471" cy="277200"/>
              <a:chOff x="8380522" y="230816"/>
              <a:chExt cx="1075471" cy="277200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C214F8D9-DB66-8417-E61E-52FEB3153264}"/>
                  </a:ext>
                </a:extLst>
              </p:cNvPr>
              <p:cNvSpPr/>
              <p:nvPr/>
            </p:nvSpPr>
            <p:spPr>
              <a:xfrm>
                <a:off x="8380522" y="230816"/>
                <a:ext cx="71022" cy="27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F352514-5B7E-4C2B-3D9C-74BFDD0B6C39}"/>
                  </a:ext>
                </a:extLst>
              </p:cNvPr>
              <p:cNvSpPr txBox="1"/>
              <p:nvPr/>
            </p:nvSpPr>
            <p:spPr>
              <a:xfrm>
                <a:off x="8433784" y="234357"/>
                <a:ext cx="10222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메인페이지</a:t>
                </a:r>
                <a:r>
                  <a:rPr lang="ko-KR" altLang="en-US" sz="1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 </a:t>
                </a:r>
                <a:r>
                  <a:rPr lang="en-US" altLang="ko-KR" sz="1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3</a:t>
                </a:r>
                <a:endParaRPr lang="ko-KR" alt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2213135-BD77-E4AD-5017-CB25AFD541C9}"/>
                </a:ext>
              </a:extLst>
            </p:cNvPr>
            <p:cNvGrpSpPr/>
            <p:nvPr/>
          </p:nvGrpSpPr>
          <p:grpSpPr>
            <a:xfrm>
              <a:off x="11376362" y="196656"/>
              <a:ext cx="893951" cy="277200"/>
              <a:chOff x="8744504" y="230816"/>
              <a:chExt cx="893951" cy="277200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DB044E79-A816-F32C-D5C0-FA83490EB7BC}"/>
                  </a:ext>
                </a:extLst>
              </p:cNvPr>
              <p:cNvSpPr/>
              <p:nvPr/>
            </p:nvSpPr>
            <p:spPr>
              <a:xfrm>
                <a:off x="8744504" y="230816"/>
                <a:ext cx="71022" cy="27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79EC244-0215-73D2-4C45-A465DE8538C1}"/>
                  </a:ext>
                </a:extLst>
              </p:cNvPr>
              <p:cNvSpPr txBox="1"/>
              <p:nvPr/>
            </p:nvSpPr>
            <p:spPr>
              <a:xfrm>
                <a:off x="8798775" y="244624"/>
                <a:ext cx="8396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footer</a:t>
                </a:r>
                <a:endParaRPr lang="ko-KR" alt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</p:txBody>
          </p:sp>
        </p:grpSp>
      </p:grpSp>
      <p:pic>
        <p:nvPicPr>
          <p:cNvPr id="108" name="그림 107">
            <a:extLst>
              <a:ext uri="{FF2B5EF4-FFF2-40B4-BE49-F238E27FC236}">
                <a16:creationId xmlns:a16="http://schemas.microsoft.com/office/drawing/2014/main" id="{B472D33E-5013-CF54-A343-4A5F9E4E19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9" t="64423" r="91585"/>
          <a:stretch/>
        </p:blipFill>
        <p:spPr>
          <a:xfrm>
            <a:off x="124048" y="945472"/>
            <a:ext cx="839555" cy="2107799"/>
          </a:xfrm>
          <a:prstGeom prst="rect">
            <a:avLst/>
          </a:prstGeom>
        </p:spPr>
      </p:pic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4C3CAF3-03AF-1C2A-F39C-2E4CDF23674E}"/>
              </a:ext>
            </a:extLst>
          </p:cNvPr>
          <p:cNvCxnSpPr>
            <a:stCxn id="108" idx="3"/>
          </p:cNvCxnSpPr>
          <p:nvPr/>
        </p:nvCxnSpPr>
        <p:spPr>
          <a:xfrm flipV="1">
            <a:off x="963603" y="1997476"/>
            <a:ext cx="378043" cy="189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4BE3B2A-E614-DB14-7DD0-33E31A171468}"/>
              </a:ext>
            </a:extLst>
          </p:cNvPr>
          <p:cNvSpPr txBox="1"/>
          <p:nvPr/>
        </p:nvSpPr>
        <p:spPr>
          <a:xfrm>
            <a:off x="1374938" y="1678350"/>
            <a:ext cx="2247145" cy="60016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&lt;div class=“</a:t>
            </a:r>
            <a:r>
              <a:rPr lang="en-US" altLang="ko-KR" sz="11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chap_list_wrap</a:t>
            </a:r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”&gt;</a:t>
            </a:r>
          </a:p>
          <a:p>
            <a:r>
              <a:rPr lang="ko-KR" altLang="en-US" sz="11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좌측 하단에</a:t>
            </a:r>
            <a:r>
              <a:rPr lang="en-US" altLang="ko-KR" sz="11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lang="ko-KR" altLang="en-US" sz="11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페이지 이동 버튼을</a:t>
            </a:r>
            <a:endParaRPr lang="en-US" altLang="ko-KR" sz="11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r>
              <a:rPr lang="ko-KR" altLang="en-US" sz="11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추가해서</a:t>
            </a:r>
            <a:r>
              <a:rPr lang="en-US" altLang="ko-KR" sz="11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lang="ko-KR" altLang="en-US" sz="11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디자인 요소를 살림</a:t>
            </a:r>
          </a:p>
        </p:txBody>
      </p:sp>
    </p:spTree>
    <p:extLst>
      <p:ext uri="{BB962C8B-B14F-4D97-AF65-F5344CB8AC3E}">
        <p14:creationId xmlns:p14="http://schemas.microsoft.com/office/powerpoint/2010/main" val="33853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57D9F4-0FA9-3DA2-A10B-CBAFB7E21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3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C5AE79C-EACD-18D7-E974-0E0903BEF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02"/>
          <a:stretch/>
        </p:blipFill>
        <p:spPr>
          <a:xfrm>
            <a:off x="0" y="603680"/>
            <a:ext cx="12192000" cy="625431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F5A182A-D893-E70D-D7DC-5453F83C4CCD}"/>
              </a:ext>
            </a:extLst>
          </p:cNvPr>
          <p:cNvSpPr/>
          <p:nvPr/>
        </p:nvSpPr>
        <p:spPr>
          <a:xfrm>
            <a:off x="2046723" y="679544"/>
            <a:ext cx="8246516" cy="6102594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03B180-89CD-9B76-51CC-085CB832388A}"/>
              </a:ext>
            </a:extLst>
          </p:cNvPr>
          <p:cNvSpPr/>
          <p:nvPr/>
        </p:nvSpPr>
        <p:spPr>
          <a:xfrm>
            <a:off x="2177305" y="780280"/>
            <a:ext cx="4132444" cy="590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BD4CBF-764D-B2BB-E324-E507F0CF8E89}"/>
              </a:ext>
            </a:extLst>
          </p:cNvPr>
          <p:cNvSpPr/>
          <p:nvPr/>
        </p:nvSpPr>
        <p:spPr>
          <a:xfrm>
            <a:off x="7350711" y="783369"/>
            <a:ext cx="2476870" cy="5894944"/>
          </a:xfrm>
          <a:prstGeom prst="rect">
            <a:avLst/>
          </a:prstGeom>
          <a:noFill/>
          <a:ln w="38100">
            <a:solidFill>
              <a:srgbClr val="003D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F9D21F4-80E1-9518-18EC-1E77499E26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979873" y="2766504"/>
            <a:ext cx="1049787" cy="878892"/>
          </a:xfrm>
          <a:prstGeom prst="bentConnector3">
            <a:avLst>
              <a:gd name="adj1" fmla="val -74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AF00854-59BD-C104-66C3-40DC90AA9065}"/>
              </a:ext>
            </a:extLst>
          </p:cNvPr>
          <p:cNvSpPr txBox="1"/>
          <p:nvPr/>
        </p:nvSpPr>
        <p:spPr>
          <a:xfrm>
            <a:off x="266329" y="2031168"/>
            <a:ext cx="1597982" cy="57708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&lt;div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class=“main1”&gt;</a:t>
            </a:r>
          </a:p>
          <a:p>
            <a:pPr algn="ctr"/>
            <a:r>
              <a:rPr lang="ko-KR" altLang="en-US" sz="105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메인 페이지 </a:t>
            </a:r>
            <a:r>
              <a:rPr lang="en-US" altLang="ko-KR" sz="105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1</a:t>
            </a:r>
          </a:p>
          <a:p>
            <a:pPr algn="ctr"/>
            <a:r>
              <a:rPr lang="en-US" altLang="ko-KR" sz="105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(</a:t>
            </a:r>
            <a:r>
              <a:rPr lang="ko-KR" altLang="en-US" sz="105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홈페이지 소개</a:t>
            </a:r>
            <a:r>
              <a:rPr lang="en-US" altLang="ko-KR" sz="105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)</a:t>
            </a:r>
            <a:endParaRPr lang="ko-KR" altLang="en-US" sz="105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14D7D-3924-2C2E-D535-7AF400EAC5F0}"/>
              </a:ext>
            </a:extLst>
          </p:cNvPr>
          <p:cNvSpPr txBox="1"/>
          <p:nvPr/>
        </p:nvSpPr>
        <p:spPr>
          <a:xfrm>
            <a:off x="7457243" y="895753"/>
            <a:ext cx="2219417" cy="792525"/>
          </a:xfrm>
          <a:prstGeom prst="rect">
            <a:avLst/>
          </a:prstGeom>
          <a:noFill/>
          <a:ln w="19050">
            <a:solidFill>
              <a:srgbClr val="003DC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&lt;div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class=“main1_img”&gt;</a:t>
            </a:r>
          </a:p>
          <a:p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  &lt;</a:t>
            </a:r>
            <a:r>
              <a:rPr lang="en-US" altLang="ko-KR" sz="12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img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2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src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=“” ~&gt;</a:t>
            </a:r>
          </a:p>
          <a:p>
            <a:pPr algn="ctr"/>
            <a:r>
              <a:rPr lang="ko-KR" altLang="en-US" sz="11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이미지 파일을 사용</a:t>
            </a:r>
            <a:endParaRPr lang="en-US" altLang="ko-KR" sz="11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pPr algn="ctr"/>
            <a:r>
              <a:rPr lang="ko-KR" altLang="en-US" sz="10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출처</a:t>
            </a:r>
            <a:r>
              <a:rPr lang="en-US" altLang="ko-KR" sz="10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: </a:t>
            </a:r>
            <a:r>
              <a:rPr lang="ko-KR" altLang="en-US" sz="1000" dirty="0" err="1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미리캔버스</a:t>
            </a:r>
            <a:r>
              <a:rPr lang="ko-KR" altLang="en-US" sz="10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lang="en-US" altLang="ko-KR" sz="10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(</a:t>
            </a:r>
            <a:r>
              <a:rPr lang="ko-KR" altLang="en-US" sz="10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디자인 수정</a:t>
            </a:r>
            <a:r>
              <a:rPr lang="en-US" altLang="ko-KR" sz="10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)</a:t>
            </a:r>
            <a:endParaRPr lang="ko-KR" altLang="en-US" sz="9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72C4FE-A399-0D58-8C94-41E68746BABD}"/>
              </a:ext>
            </a:extLst>
          </p:cNvPr>
          <p:cNvSpPr txBox="1"/>
          <p:nvPr/>
        </p:nvSpPr>
        <p:spPr>
          <a:xfrm>
            <a:off x="2364419" y="1304045"/>
            <a:ext cx="3758214" cy="10156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&lt;div class=“main1_text”&gt;</a:t>
            </a:r>
          </a:p>
          <a:p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 &lt;div class=“txt1”&gt; </a:t>
            </a:r>
            <a:r>
              <a:rPr lang="ko-KR" altLang="en-US" sz="12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디카페인을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찾다</a:t>
            </a:r>
            <a:endPara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         &lt;h3&gt;~</a:t>
            </a:r>
          </a:p>
          <a:p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               &lt;h5&gt;~</a:t>
            </a:r>
          </a:p>
          <a:p>
            <a:pPr algn="ctr"/>
            <a:r>
              <a:rPr lang="ko-KR" altLang="en-US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기본 텍스트는 </a:t>
            </a:r>
            <a:r>
              <a:rPr lang="en-US" altLang="ko-KR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div</a:t>
            </a:r>
            <a:r>
              <a:rPr lang="ko-KR" altLang="en-US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를 씌워 </a:t>
            </a:r>
            <a:r>
              <a:rPr lang="en-US" altLang="ko-KR" sz="1200" dirty="0" err="1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css</a:t>
            </a:r>
            <a:r>
              <a:rPr lang="en-US" altLang="ko-KR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lang="ko-KR" altLang="en-US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적용 가능케함</a:t>
            </a:r>
            <a:endParaRPr lang="en-US" altLang="ko-KR" sz="12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1F2C489-5D75-4D78-607A-3E7116756060}"/>
              </a:ext>
            </a:extLst>
          </p:cNvPr>
          <p:cNvGrpSpPr/>
          <p:nvPr/>
        </p:nvGrpSpPr>
        <p:grpSpPr>
          <a:xfrm>
            <a:off x="19594" y="104624"/>
            <a:ext cx="4588913" cy="430887"/>
            <a:chOff x="7681400" y="134228"/>
            <a:chExt cx="4588913" cy="43088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ECE490A-FE05-D4ED-28AD-E8659A6236FE}"/>
                </a:ext>
              </a:extLst>
            </p:cNvPr>
            <p:cNvSpPr txBox="1"/>
            <p:nvPr/>
          </p:nvSpPr>
          <p:spPr>
            <a:xfrm>
              <a:off x="7681400" y="134228"/>
              <a:ext cx="10938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내비게이션과 </a:t>
              </a:r>
              <a:endParaRPr lang="en-US" altLang="ko-KR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endParaRPr>
            </a:p>
            <a:p>
              <a:r>
                <a:rPr lang="ko-KR" altLang="en-US" sz="105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기본 설정</a:t>
              </a:r>
              <a:endParaRPr lang="en-US" altLang="ko-KR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F56FDB6-CCF4-39FB-EE6A-1D023C623719}"/>
                </a:ext>
              </a:extLst>
            </p:cNvPr>
            <p:cNvGrpSpPr/>
            <p:nvPr/>
          </p:nvGrpSpPr>
          <p:grpSpPr>
            <a:xfrm>
              <a:off x="8647760" y="199183"/>
              <a:ext cx="967209" cy="279028"/>
              <a:chOff x="8381434" y="227847"/>
              <a:chExt cx="967209" cy="2772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D59BFB7-BABE-CB3C-8883-85AC8726A355}"/>
                  </a:ext>
                </a:extLst>
              </p:cNvPr>
              <p:cNvSpPr/>
              <p:nvPr/>
            </p:nvSpPr>
            <p:spPr>
              <a:xfrm>
                <a:off x="8381434" y="227847"/>
                <a:ext cx="71022" cy="277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3ADAB94-02E3-79D6-B104-05A01A24F74F}"/>
                  </a:ext>
                </a:extLst>
              </p:cNvPr>
              <p:cNvSpPr txBox="1"/>
              <p:nvPr/>
            </p:nvSpPr>
            <p:spPr>
              <a:xfrm>
                <a:off x="8434782" y="252752"/>
                <a:ext cx="913861" cy="244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>
                    <a:solidFill>
                      <a:schemeClr val="accent1">
                        <a:lumMod val="75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메인페이지</a:t>
                </a:r>
                <a:r>
                  <a:rPr lang="ko-KR" altLang="en-US" sz="1000" dirty="0">
                    <a:solidFill>
                      <a:schemeClr val="accent1">
                        <a:lumMod val="75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 </a:t>
                </a:r>
                <a:r>
                  <a:rPr lang="en-US" altLang="ko-KR" sz="1000" dirty="0">
                    <a:solidFill>
                      <a:schemeClr val="accent1">
                        <a:lumMod val="75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1</a:t>
                </a:r>
                <a:endParaRPr lang="ko-KR" altLang="en-US" sz="1000" dirty="0">
                  <a:solidFill>
                    <a:schemeClr val="accent1">
                      <a:lumMod val="75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84768BA-C59B-0A1E-FE3D-7D89AC77DDD3}"/>
                </a:ext>
              </a:extLst>
            </p:cNvPr>
            <p:cNvGrpSpPr/>
            <p:nvPr/>
          </p:nvGrpSpPr>
          <p:grpSpPr>
            <a:xfrm>
              <a:off x="9540708" y="194510"/>
              <a:ext cx="1047926" cy="279028"/>
              <a:chOff x="8381435" y="223206"/>
              <a:chExt cx="1047926" cy="277200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326D8FE4-FAA7-0C49-8373-BEC6DA3E9FA7}"/>
                  </a:ext>
                </a:extLst>
              </p:cNvPr>
              <p:cNvSpPr/>
              <p:nvPr/>
            </p:nvSpPr>
            <p:spPr>
              <a:xfrm>
                <a:off x="8381435" y="223206"/>
                <a:ext cx="71022" cy="27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BD5373C-2E5E-C97D-4898-587262767546}"/>
                  </a:ext>
                </a:extLst>
              </p:cNvPr>
              <p:cNvSpPr txBox="1"/>
              <p:nvPr/>
            </p:nvSpPr>
            <p:spPr>
              <a:xfrm>
                <a:off x="8407153" y="234357"/>
                <a:ext cx="1022208" cy="244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메인페이지</a:t>
                </a:r>
                <a:r>
                  <a:rPr lang="ko-KR" altLang="en-US" sz="1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 </a:t>
                </a:r>
                <a:r>
                  <a:rPr lang="en-US" altLang="ko-KR" sz="1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2</a:t>
                </a:r>
                <a:endParaRPr lang="ko-KR" alt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CDA0F3CD-00B0-50AD-0BB0-C775385121B2}"/>
                </a:ext>
              </a:extLst>
            </p:cNvPr>
            <p:cNvGrpSpPr/>
            <p:nvPr/>
          </p:nvGrpSpPr>
          <p:grpSpPr>
            <a:xfrm>
              <a:off x="10432742" y="202194"/>
              <a:ext cx="1075471" cy="277200"/>
              <a:chOff x="8380522" y="230816"/>
              <a:chExt cx="1075471" cy="2772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E2A0ABE3-C830-25CF-D698-8585A410DD96}"/>
                  </a:ext>
                </a:extLst>
              </p:cNvPr>
              <p:cNvSpPr/>
              <p:nvPr/>
            </p:nvSpPr>
            <p:spPr>
              <a:xfrm>
                <a:off x="8380522" y="230816"/>
                <a:ext cx="71022" cy="27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0746370-56F6-267D-017A-4735B6AC9669}"/>
                  </a:ext>
                </a:extLst>
              </p:cNvPr>
              <p:cNvSpPr txBox="1"/>
              <p:nvPr/>
            </p:nvSpPr>
            <p:spPr>
              <a:xfrm>
                <a:off x="8433784" y="234357"/>
                <a:ext cx="10222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메인페이지</a:t>
                </a:r>
                <a:r>
                  <a:rPr lang="ko-KR" altLang="en-US" sz="1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 </a:t>
                </a:r>
                <a:r>
                  <a:rPr lang="en-US" altLang="ko-KR" sz="1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3</a:t>
                </a:r>
                <a:endParaRPr lang="ko-KR" alt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8DBC545-AA7D-EA74-C8F9-57583F873C6B}"/>
                </a:ext>
              </a:extLst>
            </p:cNvPr>
            <p:cNvGrpSpPr/>
            <p:nvPr/>
          </p:nvGrpSpPr>
          <p:grpSpPr>
            <a:xfrm>
              <a:off x="11376362" y="196656"/>
              <a:ext cx="893951" cy="277200"/>
              <a:chOff x="8744504" y="230816"/>
              <a:chExt cx="893951" cy="277200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572DA0D-AE8C-3F38-C510-B33702852599}"/>
                  </a:ext>
                </a:extLst>
              </p:cNvPr>
              <p:cNvSpPr/>
              <p:nvPr/>
            </p:nvSpPr>
            <p:spPr>
              <a:xfrm>
                <a:off x="8744504" y="230816"/>
                <a:ext cx="71022" cy="27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5977320-8405-868A-FA9C-D23B29FBC6A8}"/>
                  </a:ext>
                </a:extLst>
              </p:cNvPr>
              <p:cNvSpPr txBox="1"/>
              <p:nvPr/>
            </p:nvSpPr>
            <p:spPr>
              <a:xfrm>
                <a:off x="8798775" y="244624"/>
                <a:ext cx="8396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footer</a:t>
                </a:r>
                <a:endParaRPr lang="ko-KR" alt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</p:txBody>
          </p:sp>
        </p:grp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9534FBE-209D-62D4-0EA1-DD0924359F46}"/>
              </a:ext>
            </a:extLst>
          </p:cNvPr>
          <p:cNvSpPr/>
          <p:nvPr/>
        </p:nvSpPr>
        <p:spPr>
          <a:xfrm>
            <a:off x="0" y="603680"/>
            <a:ext cx="12192000" cy="625431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EF29573B-AC0D-1B67-AF7D-B42407D5AFC9}"/>
              </a:ext>
            </a:extLst>
          </p:cNvPr>
          <p:cNvCxnSpPr>
            <a:cxnSpLocks/>
            <a:stCxn id="67" idx="0"/>
            <a:endCxn id="70" idx="1"/>
          </p:cNvCxnSpPr>
          <p:nvPr/>
        </p:nvCxnSpPr>
        <p:spPr>
          <a:xfrm rot="5400000" flipH="1" flipV="1">
            <a:off x="6627121" y="-226441"/>
            <a:ext cx="299001" cy="136124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6707BC3-C3ED-1ED9-F6A0-906AE3FF9A14}"/>
              </a:ext>
            </a:extLst>
          </p:cNvPr>
          <p:cNvSpPr txBox="1"/>
          <p:nvPr/>
        </p:nvSpPr>
        <p:spPr>
          <a:xfrm>
            <a:off x="7457243" y="81541"/>
            <a:ext cx="2249593" cy="4462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&lt;div class=“container”&gt;</a:t>
            </a:r>
          </a:p>
          <a:p>
            <a:r>
              <a:rPr lang="ko-KR" altLang="en-US" sz="11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본문 내용</a:t>
            </a:r>
            <a:r>
              <a:rPr lang="en-US" altLang="ko-KR" sz="11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(main1, main2, main3)</a:t>
            </a:r>
            <a:endParaRPr lang="ko-KR" altLang="en-US" sz="11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54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947C45-BAAD-0BE0-70BA-AA0F1E0F4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5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7D0770-C9DB-2D3F-2684-0DFAB764A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02"/>
          <a:stretch/>
        </p:blipFill>
        <p:spPr>
          <a:xfrm>
            <a:off x="0" y="603680"/>
            <a:ext cx="12192000" cy="62543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7A9DE53-4158-28CE-F905-332FD0FF8E31}"/>
              </a:ext>
            </a:extLst>
          </p:cNvPr>
          <p:cNvSpPr/>
          <p:nvPr/>
        </p:nvSpPr>
        <p:spPr>
          <a:xfrm>
            <a:off x="1686758" y="719983"/>
            <a:ext cx="4665216" cy="6021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1F6049-59B4-49B5-2FF2-459E7FBE9141}"/>
              </a:ext>
            </a:extLst>
          </p:cNvPr>
          <p:cNvSpPr/>
          <p:nvPr/>
        </p:nvSpPr>
        <p:spPr>
          <a:xfrm>
            <a:off x="1571348" y="603682"/>
            <a:ext cx="8824403" cy="62543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2DDBA4-A033-02A0-A076-309C5DEA3E1B}"/>
              </a:ext>
            </a:extLst>
          </p:cNvPr>
          <p:cNvSpPr/>
          <p:nvPr/>
        </p:nvSpPr>
        <p:spPr>
          <a:xfrm>
            <a:off x="7048870" y="728861"/>
            <a:ext cx="3275860" cy="6021716"/>
          </a:xfrm>
          <a:prstGeom prst="rect">
            <a:avLst/>
          </a:prstGeom>
          <a:noFill/>
          <a:ln w="38100">
            <a:solidFill>
              <a:srgbClr val="003D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02422-F26B-91CB-00B8-3ED9D26FFD4D}"/>
              </a:ext>
            </a:extLst>
          </p:cNvPr>
          <p:cNvSpPr txBox="1"/>
          <p:nvPr/>
        </p:nvSpPr>
        <p:spPr>
          <a:xfrm>
            <a:off x="2140259" y="842407"/>
            <a:ext cx="3758214" cy="1754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&lt;div class=“main2_text”&gt;</a:t>
            </a:r>
          </a:p>
          <a:p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 &lt;div class=“txt1”&gt;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다양한 매장의 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</a:t>
            </a:r>
          </a:p>
          <a:p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         &lt;h3&gt;~</a:t>
            </a:r>
          </a:p>
          <a:p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               &lt;h5&gt;~</a:t>
            </a:r>
          </a:p>
          <a:p>
            <a:pPr algn="ctr"/>
            <a:r>
              <a:rPr lang="en-US" altLang="ko-KR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main1, main2 </a:t>
            </a:r>
            <a:r>
              <a:rPr lang="ko-KR" altLang="en-US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의 텍스트들에 </a:t>
            </a:r>
            <a:endParaRPr lang="en-US" altLang="ko-KR" sz="12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pPr algn="ctr"/>
            <a:r>
              <a:rPr lang="en-US" altLang="ko-KR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display: flex; flex-direction: column; </a:t>
            </a:r>
            <a:r>
              <a:rPr lang="ko-KR" altLang="en-US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속성을 주어서</a:t>
            </a:r>
            <a:endParaRPr lang="en-US" altLang="ko-KR" sz="12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pPr algn="ctr"/>
            <a:r>
              <a:rPr lang="ko-KR" altLang="en-US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위 아래의 간격을 설정할 수 있도록 함</a:t>
            </a:r>
            <a:endParaRPr lang="en-US" altLang="ko-KR" sz="12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pPr algn="ctr"/>
            <a:r>
              <a:rPr lang="ko-KR" altLang="en-US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또한 하단의 메뉴 </a:t>
            </a:r>
            <a:r>
              <a:rPr lang="ko-KR" altLang="en-US" sz="1200" dirty="0" err="1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더보기</a:t>
            </a:r>
            <a:r>
              <a:rPr lang="ko-KR" altLang="en-US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버튼을 생성해</a:t>
            </a:r>
            <a:endParaRPr lang="en-US" altLang="ko-KR" sz="12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pPr algn="ctr"/>
            <a:r>
              <a:rPr lang="ko-KR" altLang="en-US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디자인적 요소를 살림</a:t>
            </a:r>
            <a:endParaRPr lang="en-US" altLang="ko-KR" sz="12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AA15F4E-CBB1-DC56-5A5D-ACE66AB7B430}"/>
              </a:ext>
            </a:extLst>
          </p:cNvPr>
          <p:cNvGrpSpPr/>
          <p:nvPr/>
        </p:nvGrpSpPr>
        <p:grpSpPr>
          <a:xfrm>
            <a:off x="19594" y="104624"/>
            <a:ext cx="4588913" cy="430887"/>
            <a:chOff x="7681400" y="134228"/>
            <a:chExt cx="4588913" cy="43088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6EDBE4-A2CE-FA1C-393A-8269B6AE8B5A}"/>
                </a:ext>
              </a:extLst>
            </p:cNvPr>
            <p:cNvSpPr txBox="1"/>
            <p:nvPr/>
          </p:nvSpPr>
          <p:spPr>
            <a:xfrm>
              <a:off x="7681400" y="134228"/>
              <a:ext cx="10938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내비게이션과 </a:t>
              </a:r>
              <a:endParaRPr lang="en-US" altLang="ko-KR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endParaRPr>
            </a:p>
            <a:p>
              <a:r>
                <a:rPr lang="ko-KR" altLang="en-US" sz="105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기본 설정</a:t>
              </a:r>
              <a:endParaRPr lang="en-US" altLang="ko-KR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D5D3E46-F9CD-73A7-50CF-62C156089EB0}"/>
                </a:ext>
              </a:extLst>
            </p:cNvPr>
            <p:cNvGrpSpPr/>
            <p:nvPr/>
          </p:nvGrpSpPr>
          <p:grpSpPr>
            <a:xfrm>
              <a:off x="8647760" y="197618"/>
              <a:ext cx="967209" cy="280593"/>
              <a:chOff x="8381434" y="226292"/>
              <a:chExt cx="967209" cy="278755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D58592F-54C1-102F-A198-5C888439B6C2}"/>
                  </a:ext>
                </a:extLst>
              </p:cNvPr>
              <p:cNvSpPr/>
              <p:nvPr/>
            </p:nvSpPr>
            <p:spPr>
              <a:xfrm>
                <a:off x="8381434" y="227847"/>
                <a:ext cx="71022" cy="27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001192-F648-FF58-56FB-DBA6D759C3ED}"/>
                  </a:ext>
                </a:extLst>
              </p:cNvPr>
              <p:cNvSpPr txBox="1"/>
              <p:nvPr/>
            </p:nvSpPr>
            <p:spPr>
              <a:xfrm>
                <a:off x="8434782" y="226292"/>
                <a:ext cx="913861" cy="244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메인페이지</a:t>
                </a:r>
                <a:r>
                  <a:rPr lang="ko-KR" altLang="en-US" sz="1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 </a:t>
                </a:r>
                <a:r>
                  <a:rPr lang="en-US" altLang="ko-KR" sz="1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1</a:t>
                </a:r>
                <a:endParaRPr lang="ko-KR" alt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FBCF343-94F6-755F-869A-7CC846376A83}"/>
                </a:ext>
              </a:extLst>
            </p:cNvPr>
            <p:cNvGrpSpPr/>
            <p:nvPr/>
          </p:nvGrpSpPr>
          <p:grpSpPr>
            <a:xfrm>
              <a:off x="9540708" y="194510"/>
              <a:ext cx="1047926" cy="279028"/>
              <a:chOff x="8381435" y="223206"/>
              <a:chExt cx="1047926" cy="27720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54CFB1-2770-FD55-BC32-0D666B55FF43}"/>
                  </a:ext>
                </a:extLst>
              </p:cNvPr>
              <p:cNvSpPr txBox="1"/>
              <p:nvPr/>
            </p:nvSpPr>
            <p:spPr>
              <a:xfrm>
                <a:off x="8407153" y="234357"/>
                <a:ext cx="1022208" cy="244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>
                    <a:solidFill>
                      <a:schemeClr val="accent1">
                        <a:lumMod val="75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메인페이지</a:t>
                </a:r>
                <a:r>
                  <a:rPr lang="ko-KR" altLang="en-US" sz="1000" dirty="0">
                    <a:solidFill>
                      <a:schemeClr val="accent1">
                        <a:lumMod val="75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 </a:t>
                </a:r>
                <a:r>
                  <a:rPr lang="en-US" altLang="ko-KR" sz="1000" dirty="0">
                    <a:solidFill>
                      <a:schemeClr val="accent1">
                        <a:lumMod val="75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2</a:t>
                </a:r>
                <a:endParaRPr lang="ko-KR" altLang="en-US" sz="1000" dirty="0">
                  <a:solidFill>
                    <a:schemeClr val="accent1">
                      <a:lumMod val="75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66C4136-089C-1490-07A7-13F1C42D220C}"/>
                  </a:ext>
                </a:extLst>
              </p:cNvPr>
              <p:cNvSpPr/>
              <p:nvPr/>
            </p:nvSpPr>
            <p:spPr>
              <a:xfrm>
                <a:off x="8381435" y="223206"/>
                <a:ext cx="71022" cy="277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7802502-F0E9-9874-4060-8DA1F7D705D8}"/>
                </a:ext>
              </a:extLst>
            </p:cNvPr>
            <p:cNvGrpSpPr/>
            <p:nvPr/>
          </p:nvGrpSpPr>
          <p:grpSpPr>
            <a:xfrm>
              <a:off x="10432742" y="202194"/>
              <a:ext cx="1075471" cy="277200"/>
              <a:chOff x="8380522" y="230816"/>
              <a:chExt cx="1075471" cy="277200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88E281A-84F0-03AB-E425-A6468C571360}"/>
                  </a:ext>
                </a:extLst>
              </p:cNvPr>
              <p:cNvSpPr/>
              <p:nvPr/>
            </p:nvSpPr>
            <p:spPr>
              <a:xfrm>
                <a:off x="8380522" y="230816"/>
                <a:ext cx="71022" cy="27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341670-40ED-956B-05EA-E6024FB04AE3}"/>
                  </a:ext>
                </a:extLst>
              </p:cNvPr>
              <p:cNvSpPr txBox="1"/>
              <p:nvPr/>
            </p:nvSpPr>
            <p:spPr>
              <a:xfrm>
                <a:off x="8433784" y="234357"/>
                <a:ext cx="10222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메인페이지</a:t>
                </a:r>
                <a:r>
                  <a:rPr lang="ko-KR" altLang="en-US" sz="1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 </a:t>
                </a:r>
                <a:r>
                  <a:rPr lang="en-US" altLang="ko-KR" sz="1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3</a:t>
                </a:r>
                <a:endParaRPr lang="ko-KR" alt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74D9271-8F40-A24E-5B9A-49D89850035D}"/>
                </a:ext>
              </a:extLst>
            </p:cNvPr>
            <p:cNvGrpSpPr/>
            <p:nvPr/>
          </p:nvGrpSpPr>
          <p:grpSpPr>
            <a:xfrm>
              <a:off x="11376362" y="196656"/>
              <a:ext cx="893951" cy="277200"/>
              <a:chOff x="8744504" y="230816"/>
              <a:chExt cx="893951" cy="27720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AA1DBC3-6C5C-E941-577B-041F5982AF05}"/>
                  </a:ext>
                </a:extLst>
              </p:cNvPr>
              <p:cNvSpPr/>
              <p:nvPr/>
            </p:nvSpPr>
            <p:spPr>
              <a:xfrm>
                <a:off x="8744504" y="230816"/>
                <a:ext cx="71022" cy="27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F0A297-BEFC-E152-E16C-FDE26E0D60C0}"/>
                  </a:ext>
                </a:extLst>
              </p:cNvPr>
              <p:cNvSpPr txBox="1"/>
              <p:nvPr/>
            </p:nvSpPr>
            <p:spPr>
              <a:xfrm>
                <a:off x="8798775" y="244624"/>
                <a:ext cx="8396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footer</a:t>
                </a:r>
                <a:endParaRPr lang="ko-KR" alt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29C7531-0E13-0FB1-FD42-008B407415B0}"/>
              </a:ext>
            </a:extLst>
          </p:cNvPr>
          <p:cNvSpPr txBox="1"/>
          <p:nvPr/>
        </p:nvSpPr>
        <p:spPr>
          <a:xfrm>
            <a:off x="7217546" y="127592"/>
            <a:ext cx="2956263" cy="13080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003DC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&lt;div</a:t>
            </a:r>
            <a:r>
              <a:rPr lang="ko-KR" altLang="en-US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class=“slider”&gt;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  &lt;div class=“slide”&gt;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            &lt;</a:t>
            </a:r>
            <a:r>
              <a:rPr lang="en-US" altLang="ko-KR" sz="1200" dirty="0" err="1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img</a:t>
            </a:r>
            <a:r>
              <a:rPr lang="en-US" altLang="ko-KR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src</a:t>
            </a:r>
            <a:r>
              <a:rPr lang="en-US" altLang="ko-KR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=“”&gt;+</a:t>
            </a:r>
            <a:r>
              <a:rPr lang="ko-KR" altLang="en-US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하단부 텍스트</a:t>
            </a:r>
            <a:endParaRPr lang="en-US" altLang="ko-KR" sz="1200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자바스크립트를 사용하지 않고</a:t>
            </a:r>
            <a:r>
              <a:rPr lang="en-US" altLang="ko-KR" sz="1100" dirty="0">
                <a:solidFill>
                  <a:schemeClr val="bg1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,</a:t>
            </a:r>
          </a:p>
          <a:p>
            <a:pPr algn="ctr"/>
            <a:r>
              <a:rPr lang="en-US" altLang="ko-KR" sz="1100" dirty="0">
                <a:solidFill>
                  <a:schemeClr val="bg1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CSS</a:t>
            </a:r>
            <a:r>
              <a:rPr lang="ko-KR" altLang="en-US" sz="1100" dirty="0">
                <a:solidFill>
                  <a:schemeClr val="bg1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만을 이용해서 </a:t>
            </a:r>
            <a:r>
              <a:rPr lang="en-US" altLang="ko-KR" sz="1100" dirty="0">
                <a:solidFill>
                  <a:schemeClr val="bg1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slide animation </a:t>
            </a:r>
            <a:r>
              <a:rPr lang="ko-KR" altLang="en-US" sz="1100" dirty="0">
                <a:solidFill>
                  <a:schemeClr val="bg1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구현</a:t>
            </a:r>
            <a:endParaRPr lang="en-US" altLang="ko-KR" sz="1100" dirty="0">
              <a:solidFill>
                <a:schemeClr val="bg1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pPr algn="ctr"/>
            <a:r>
              <a:rPr lang="en-US" altLang="ko-KR" sz="1100" dirty="0">
                <a:solidFill>
                  <a:schemeClr val="bg1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Opacity</a:t>
            </a:r>
            <a:r>
              <a:rPr lang="ko-KR" altLang="en-US" sz="1100" dirty="0">
                <a:solidFill>
                  <a:schemeClr val="bg1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를 이용해서 나타났다가 사라지는 효과</a:t>
            </a:r>
            <a:endParaRPr lang="en-US" altLang="ko-KR" sz="1100" dirty="0">
              <a:solidFill>
                <a:schemeClr val="bg1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출처</a:t>
            </a:r>
            <a:r>
              <a:rPr lang="en-US" altLang="ko-KR" sz="1000" dirty="0">
                <a:solidFill>
                  <a:schemeClr val="bg1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브랜드 별 홈페이지</a:t>
            </a:r>
            <a:endParaRPr lang="ko-KR" altLang="en-US" sz="900" dirty="0">
              <a:solidFill>
                <a:schemeClr val="bg1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E07BCE9-6C78-A8E4-CB32-24C1C7C3E0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6807" y="2820738"/>
            <a:ext cx="1043403" cy="794558"/>
          </a:xfrm>
          <a:prstGeom prst="bentConnector3">
            <a:avLst>
              <a:gd name="adj1" fmla="val -2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DA5A22C-71C4-29EB-22C2-1CFDF9FE457F}"/>
              </a:ext>
            </a:extLst>
          </p:cNvPr>
          <p:cNvSpPr txBox="1"/>
          <p:nvPr/>
        </p:nvSpPr>
        <p:spPr>
          <a:xfrm>
            <a:off x="40292" y="1911386"/>
            <a:ext cx="1455940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&lt;div</a:t>
            </a:r>
            <a:r>
              <a:rPr lang="ko-KR" altLang="en-US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class=“main2”&gt;</a:t>
            </a:r>
          </a:p>
          <a:p>
            <a:pPr algn="ctr"/>
            <a:r>
              <a:rPr lang="ko-KR" altLang="en-US" sz="10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메인 페이지 </a:t>
            </a:r>
            <a:r>
              <a:rPr lang="en-US" altLang="ko-KR" sz="10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2</a:t>
            </a:r>
          </a:p>
          <a:p>
            <a:pPr algn="ctr"/>
            <a:r>
              <a:rPr lang="en-US" altLang="ko-KR" sz="10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(</a:t>
            </a:r>
            <a:r>
              <a:rPr lang="ko-KR" altLang="en-US" sz="10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이미지 슬라이드</a:t>
            </a:r>
            <a:r>
              <a:rPr lang="en-US" altLang="ko-KR" sz="10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, </a:t>
            </a:r>
          </a:p>
          <a:p>
            <a:pPr algn="ctr"/>
            <a:r>
              <a:rPr lang="ko-KR" altLang="en-US" sz="10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메뉴 소개</a:t>
            </a:r>
            <a:r>
              <a:rPr lang="en-US" altLang="ko-KR" sz="10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)</a:t>
            </a:r>
            <a:endParaRPr lang="ko-KR" altLang="en-US" sz="10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55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B0624A-FF0A-64B0-2D20-8329A2AC7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9D8801C-F213-1CB9-83AA-801479D96D8D}"/>
              </a:ext>
            </a:extLst>
          </p:cNvPr>
          <p:cNvSpPr/>
          <p:nvPr/>
        </p:nvSpPr>
        <p:spPr>
          <a:xfrm>
            <a:off x="7421732" y="1269507"/>
            <a:ext cx="2476870" cy="5391050"/>
          </a:xfrm>
          <a:prstGeom prst="rect">
            <a:avLst/>
          </a:prstGeom>
          <a:noFill/>
          <a:ln w="38100">
            <a:solidFill>
              <a:srgbClr val="003D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543A5E-AFD2-5F85-3BCD-E6B1E23E2719}"/>
              </a:ext>
            </a:extLst>
          </p:cNvPr>
          <p:cNvSpPr/>
          <p:nvPr/>
        </p:nvSpPr>
        <p:spPr>
          <a:xfrm>
            <a:off x="4770269" y="1269507"/>
            <a:ext cx="2476870" cy="539105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34A001-DAA5-D312-1531-6C031AA948FB}"/>
              </a:ext>
            </a:extLst>
          </p:cNvPr>
          <p:cNvSpPr/>
          <p:nvPr/>
        </p:nvSpPr>
        <p:spPr>
          <a:xfrm>
            <a:off x="2161713" y="1269507"/>
            <a:ext cx="2476870" cy="5391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09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487CBB-9CD3-3BC3-6807-6D7C32850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73"/>
          <a:stretch/>
        </p:blipFill>
        <p:spPr>
          <a:xfrm>
            <a:off x="0" y="594804"/>
            <a:ext cx="12192000" cy="6263196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DB41D76-2262-AA2B-0C79-334A7E7F97AA}"/>
              </a:ext>
            </a:extLst>
          </p:cNvPr>
          <p:cNvGrpSpPr/>
          <p:nvPr/>
        </p:nvGrpSpPr>
        <p:grpSpPr>
          <a:xfrm>
            <a:off x="19594" y="104624"/>
            <a:ext cx="4588913" cy="430887"/>
            <a:chOff x="7681400" y="134228"/>
            <a:chExt cx="4588913" cy="43088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4B6430-3AA3-DA33-580D-B50D165BE8A2}"/>
                </a:ext>
              </a:extLst>
            </p:cNvPr>
            <p:cNvSpPr txBox="1"/>
            <p:nvPr/>
          </p:nvSpPr>
          <p:spPr>
            <a:xfrm>
              <a:off x="7681400" y="134228"/>
              <a:ext cx="10938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내비게이션과 </a:t>
              </a:r>
              <a:endParaRPr lang="en-US" altLang="ko-KR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endParaRPr>
            </a:p>
            <a:p>
              <a:r>
                <a:rPr lang="ko-KR" altLang="en-US" sz="105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기본 설정</a:t>
              </a:r>
              <a:endParaRPr lang="en-US" altLang="ko-KR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A9FFBE6-7E3F-B938-7E91-6DC737C4911B}"/>
                </a:ext>
              </a:extLst>
            </p:cNvPr>
            <p:cNvGrpSpPr/>
            <p:nvPr/>
          </p:nvGrpSpPr>
          <p:grpSpPr>
            <a:xfrm>
              <a:off x="8647760" y="197618"/>
              <a:ext cx="967209" cy="280593"/>
              <a:chOff x="8381434" y="226292"/>
              <a:chExt cx="967209" cy="278755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91D46BE-707F-48F4-15A1-D983CD0B0E8B}"/>
                  </a:ext>
                </a:extLst>
              </p:cNvPr>
              <p:cNvSpPr/>
              <p:nvPr/>
            </p:nvSpPr>
            <p:spPr>
              <a:xfrm>
                <a:off x="8381434" y="227847"/>
                <a:ext cx="71022" cy="27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52432E-8E8B-8EA8-6496-429698594C77}"/>
                  </a:ext>
                </a:extLst>
              </p:cNvPr>
              <p:cNvSpPr txBox="1"/>
              <p:nvPr/>
            </p:nvSpPr>
            <p:spPr>
              <a:xfrm>
                <a:off x="8434782" y="226292"/>
                <a:ext cx="913861" cy="244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메인페이지</a:t>
                </a:r>
                <a:r>
                  <a:rPr lang="ko-KR" altLang="en-US" sz="1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 </a:t>
                </a:r>
                <a:r>
                  <a:rPr lang="en-US" altLang="ko-KR" sz="1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1</a:t>
                </a:r>
                <a:endParaRPr lang="ko-KR" alt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4CA6ECE-456C-B0CB-BD23-D17F7D528D82}"/>
                </a:ext>
              </a:extLst>
            </p:cNvPr>
            <p:cNvGrpSpPr/>
            <p:nvPr/>
          </p:nvGrpSpPr>
          <p:grpSpPr>
            <a:xfrm>
              <a:off x="9540708" y="194510"/>
              <a:ext cx="1047926" cy="279028"/>
              <a:chOff x="8381435" y="223206"/>
              <a:chExt cx="1047926" cy="27720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5CDF97D-00F7-5F75-C50D-301E81E7D0E7}"/>
                  </a:ext>
                </a:extLst>
              </p:cNvPr>
              <p:cNvSpPr/>
              <p:nvPr/>
            </p:nvSpPr>
            <p:spPr>
              <a:xfrm>
                <a:off x="8381435" y="223206"/>
                <a:ext cx="71022" cy="27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A979CAE-A331-C752-7D20-1866939E2C61}"/>
                  </a:ext>
                </a:extLst>
              </p:cNvPr>
              <p:cNvSpPr txBox="1"/>
              <p:nvPr/>
            </p:nvSpPr>
            <p:spPr>
              <a:xfrm>
                <a:off x="8407153" y="234357"/>
                <a:ext cx="1022208" cy="244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메인페이지</a:t>
                </a:r>
                <a:r>
                  <a:rPr lang="ko-KR" altLang="en-US" sz="1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 </a:t>
                </a:r>
                <a:r>
                  <a:rPr lang="en-US" altLang="ko-KR" sz="1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2</a:t>
                </a:r>
                <a:endParaRPr lang="ko-KR" alt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F4698F9-2B57-51F3-FBEF-458661B7335B}"/>
                </a:ext>
              </a:extLst>
            </p:cNvPr>
            <p:cNvGrpSpPr/>
            <p:nvPr/>
          </p:nvGrpSpPr>
          <p:grpSpPr>
            <a:xfrm>
              <a:off x="10432742" y="202194"/>
              <a:ext cx="1075471" cy="277200"/>
              <a:chOff x="8380522" y="230816"/>
              <a:chExt cx="1075471" cy="27720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FEE6F3-00E6-39E1-FE7B-5C0E9EA09D68}"/>
                  </a:ext>
                </a:extLst>
              </p:cNvPr>
              <p:cNvSpPr txBox="1"/>
              <p:nvPr/>
            </p:nvSpPr>
            <p:spPr>
              <a:xfrm>
                <a:off x="8433784" y="234357"/>
                <a:ext cx="10222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>
                    <a:solidFill>
                      <a:schemeClr val="accent1">
                        <a:lumMod val="75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메인페이지</a:t>
                </a:r>
                <a:r>
                  <a:rPr lang="ko-KR" altLang="en-US" sz="1000" dirty="0">
                    <a:solidFill>
                      <a:schemeClr val="accent1">
                        <a:lumMod val="75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 </a:t>
                </a:r>
                <a:r>
                  <a:rPr lang="en-US" altLang="ko-KR" sz="1000" dirty="0">
                    <a:solidFill>
                      <a:schemeClr val="accent1">
                        <a:lumMod val="75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3</a:t>
                </a:r>
                <a:endParaRPr lang="ko-KR" altLang="en-US" sz="1000" dirty="0">
                  <a:solidFill>
                    <a:schemeClr val="accent1">
                      <a:lumMod val="75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BFE962A-4B11-4C86-08EB-022799383FD6}"/>
                  </a:ext>
                </a:extLst>
              </p:cNvPr>
              <p:cNvSpPr/>
              <p:nvPr/>
            </p:nvSpPr>
            <p:spPr>
              <a:xfrm>
                <a:off x="8380522" y="230816"/>
                <a:ext cx="71022" cy="277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C3F49A9-D265-0053-E939-B5AC01DF5D6E}"/>
                </a:ext>
              </a:extLst>
            </p:cNvPr>
            <p:cNvGrpSpPr/>
            <p:nvPr/>
          </p:nvGrpSpPr>
          <p:grpSpPr>
            <a:xfrm>
              <a:off x="11376362" y="196656"/>
              <a:ext cx="893951" cy="277200"/>
              <a:chOff x="8744504" y="230816"/>
              <a:chExt cx="893951" cy="277200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DF78B92-8C0E-3F85-99FA-2F9DD5BC0B4E}"/>
                  </a:ext>
                </a:extLst>
              </p:cNvPr>
              <p:cNvSpPr/>
              <p:nvPr/>
            </p:nvSpPr>
            <p:spPr>
              <a:xfrm>
                <a:off x="8744504" y="230816"/>
                <a:ext cx="71022" cy="27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E87968-0AAA-C3F8-8DF0-4FFDA4A1F49A}"/>
                  </a:ext>
                </a:extLst>
              </p:cNvPr>
              <p:cNvSpPr txBox="1"/>
              <p:nvPr/>
            </p:nvSpPr>
            <p:spPr>
              <a:xfrm>
                <a:off x="8798775" y="244624"/>
                <a:ext cx="8396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footer</a:t>
                </a:r>
                <a:endParaRPr lang="ko-KR" alt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</p:txBody>
          </p:sp>
        </p:grp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56BA24B-BAA7-465F-8AD5-0609F7C2998E}"/>
              </a:ext>
            </a:extLst>
          </p:cNvPr>
          <p:cNvCxnSpPr>
            <a:stCxn id="32" idx="0"/>
          </p:cNvCxnSpPr>
          <p:nvPr/>
        </p:nvCxnSpPr>
        <p:spPr>
          <a:xfrm flipV="1">
            <a:off x="6027938" y="414235"/>
            <a:ext cx="0" cy="2693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D9D7F60-DFFC-74BD-DEA3-068C1849E0DF}"/>
              </a:ext>
            </a:extLst>
          </p:cNvPr>
          <p:cNvSpPr/>
          <p:nvPr/>
        </p:nvSpPr>
        <p:spPr>
          <a:xfrm>
            <a:off x="1905741" y="603682"/>
            <a:ext cx="8155618" cy="62543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C9B4A94-0F1F-BB23-694E-4EB365845B97}"/>
              </a:ext>
            </a:extLst>
          </p:cNvPr>
          <p:cNvSpPr/>
          <p:nvPr/>
        </p:nvSpPr>
        <p:spPr>
          <a:xfrm>
            <a:off x="4811697" y="683581"/>
            <a:ext cx="2432482" cy="54153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F63780-7C33-86C8-1D55-6302E53C3500}"/>
              </a:ext>
            </a:extLst>
          </p:cNvPr>
          <p:cNvSpPr txBox="1"/>
          <p:nvPr/>
        </p:nvSpPr>
        <p:spPr>
          <a:xfrm>
            <a:off x="5002565" y="44391"/>
            <a:ext cx="2050746" cy="430887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&lt;div class=“</a:t>
            </a:r>
            <a:r>
              <a:rPr lang="en-US" altLang="ko-KR" sz="11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event_title</a:t>
            </a:r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”&gt;</a:t>
            </a:r>
          </a:p>
          <a:p>
            <a:pPr algn="ctr"/>
            <a:r>
              <a:rPr lang="en-US" altLang="ko-KR" sz="11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Main3</a:t>
            </a:r>
            <a:r>
              <a:rPr lang="ko-KR" altLang="en-US" sz="11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인 이벤트 페이지의 제목 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C5D56DD-F2AA-9039-9743-53B795C20423}"/>
              </a:ext>
            </a:extLst>
          </p:cNvPr>
          <p:cNvCxnSpPr>
            <a:cxnSpLocks/>
          </p:cNvCxnSpPr>
          <p:nvPr/>
        </p:nvCxnSpPr>
        <p:spPr>
          <a:xfrm rot="10800000">
            <a:off x="781232" y="2696316"/>
            <a:ext cx="1123388" cy="977648"/>
          </a:xfrm>
          <a:prstGeom prst="bentConnector3">
            <a:avLst>
              <a:gd name="adj1" fmla="val 997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83D8865-4702-3BAF-7693-6D5D690F3426}"/>
              </a:ext>
            </a:extLst>
          </p:cNvPr>
          <p:cNvSpPr txBox="1"/>
          <p:nvPr/>
        </p:nvSpPr>
        <p:spPr>
          <a:xfrm>
            <a:off x="53261" y="2112672"/>
            <a:ext cx="1455940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&lt;div</a:t>
            </a:r>
            <a:r>
              <a:rPr lang="ko-KR" altLang="en-US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class=“main3”&gt;</a:t>
            </a:r>
          </a:p>
          <a:p>
            <a:pPr algn="ctr"/>
            <a:r>
              <a:rPr lang="ko-KR" altLang="en-US" sz="10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메인 페이지 </a:t>
            </a:r>
            <a:r>
              <a:rPr lang="en-US" altLang="ko-KR" sz="10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3</a:t>
            </a:r>
          </a:p>
          <a:p>
            <a:pPr algn="ctr"/>
            <a:r>
              <a:rPr lang="en-US" altLang="ko-KR" sz="10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(</a:t>
            </a:r>
            <a:r>
              <a:rPr lang="ko-KR" altLang="en-US" sz="10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이벤트 페이지</a:t>
            </a:r>
            <a:r>
              <a:rPr lang="en-US" altLang="ko-KR" sz="10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)</a:t>
            </a:r>
            <a:endParaRPr lang="ko-KR" altLang="en-US" sz="10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46D1CD6-7306-8DB0-7A0F-CBFE034AEDCD}"/>
              </a:ext>
            </a:extLst>
          </p:cNvPr>
          <p:cNvSpPr/>
          <p:nvPr/>
        </p:nvSpPr>
        <p:spPr>
          <a:xfrm>
            <a:off x="7421732" y="1269507"/>
            <a:ext cx="2476870" cy="5391050"/>
          </a:xfrm>
          <a:prstGeom prst="rect">
            <a:avLst/>
          </a:prstGeom>
          <a:noFill/>
          <a:ln w="38100">
            <a:solidFill>
              <a:srgbClr val="003D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CD64E64-2022-70EA-769B-CA3289F2439A}"/>
              </a:ext>
            </a:extLst>
          </p:cNvPr>
          <p:cNvSpPr/>
          <p:nvPr/>
        </p:nvSpPr>
        <p:spPr>
          <a:xfrm>
            <a:off x="4770269" y="1269507"/>
            <a:ext cx="2476870" cy="539105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58C9CDF-604C-DC3E-4DD5-70C945A2FDED}"/>
              </a:ext>
            </a:extLst>
          </p:cNvPr>
          <p:cNvSpPr/>
          <p:nvPr/>
        </p:nvSpPr>
        <p:spPr>
          <a:xfrm>
            <a:off x="2161713" y="1269507"/>
            <a:ext cx="2476870" cy="5391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9EE87F-90B0-A5AD-57F7-2F5F20CD1582}"/>
              </a:ext>
            </a:extLst>
          </p:cNvPr>
          <p:cNvSpPr txBox="1"/>
          <p:nvPr/>
        </p:nvSpPr>
        <p:spPr>
          <a:xfrm>
            <a:off x="9216143" y="29556"/>
            <a:ext cx="2956263" cy="14773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&lt;div</a:t>
            </a:r>
            <a:r>
              <a:rPr lang="ko-KR" altLang="en-US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class=“event”&gt;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&lt;div</a:t>
            </a:r>
            <a:r>
              <a:rPr lang="ko-KR" altLang="en-US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class=“event1”&gt;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&lt;div</a:t>
            </a:r>
            <a:r>
              <a:rPr lang="ko-KR" altLang="en-US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class=“event2”&gt;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&lt;div</a:t>
            </a:r>
            <a:r>
              <a:rPr lang="ko-KR" altLang="en-US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class=“event3”&gt;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            &lt;</a:t>
            </a:r>
            <a:r>
              <a:rPr lang="en-US" altLang="ko-KR" sz="1200" dirty="0" err="1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img</a:t>
            </a:r>
            <a:r>
              <a:rPr lang="en-US" altLang="ko-KR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src</a:t>
            </a:r>
            <a:r>
              <a:rPr lang="en-US" altLang="ko-KR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=“”&gt;+</a:t>
            </a:r>
            <a:r>
              <a:rPr lang="ko-KR" altLang="en-US" sz="12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하단부 텍스트</a:t>
            </a:r>
            <a:endParaRPr lang="en-US" altLang="ko-KR" sz="1200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각기 다른 이벤트 항목들을 </a:t>
            </a:r>
            <a:r>
              <a:rPr lang="en-US" altLang="ko-KR" sz="1000" dirty="0">
                <a:solidFill>
                  <a:schemeClr val="bg1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main2</a:t>
            </a:r>
            <a:r>
              <a:rPr lang="ko-KR" altLang="en-US" sz="1000" dirty="0">
                <a:solidFill>
                  <a:schemeClr val="bg1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의 사진</a:t>
            </a:r>
            <a:r>
              <a:rPr lang="en-US" altLang="ko-KR" sz="1000" dirty="0">
                <a:solidFill>
                  <a:schemeClr val="bg1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텍스트와</a:t>
            </a:r>
            <a:endParaRPr lang="en-US" altLang="ko-KR" sz="1000" dirty="0">
              <a:solidFill>
                <a:schemeClr val="bg1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유사하게 디자인을 바꿔서 페이지를 구성</a:t>
            </a:r>
            <a:endParaRPr lang="en-US" altLang="ko-KR" sz="1000" dirty="0">
              <a:solidFill>
                <a:schemeClr val="bg1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출처</a:t>
            </a:r>
            <a:r>
              <a:rPr lang="en-US" altLang="ko-KR" sz="1000" dirty="0">
                <a:solidFill>
                  <a:schemeClr val="bg1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: </a:t>
            </a:r>
            <a:r>
              <a:rPr lang="ko-KR" altLang="en-US" sz="1000" dirty="0" err="1">
                <a:solidFill>
                  <a:schemeClr val="bg1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미리캔버스</a:t>
            </a:r>
            <a:endParaRPr lang="ko-KR" altLang="en-US" sz="900" dirty="0">
              <a:solidFill>
                <a:schemeClr val="bg1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5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19621B-912A-8496-86F5-205919F03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5909</TotalTime>
  <Words>531</Words>
  <Application>Microsoft Office PowerPoint</Application>
  <PresentationFormat>와이드스크린</PresentationFormat>
  <Paragraphs>116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나눔스퀘어 네오 ExtraBold</vt:lpstr>
      <vt:lpstr>나눔스퀘어 네오 Light</vt:lpstr>
      <vt:lpstr>나눔스퀘어 네오 Regular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범준 박</dc:creator>
  <cp:lastModifiedBy>범준 박</cp:lastModifiedBy>
  <cp:revision>12</cp:revision>
  <dcterms:created xsi:type="dcterms:W3CDTF">2024-01-10T08:40:19Z</dcterms:created>
  <dcterms:modified xsi:type="dcterms:W3CDTF">2024-01-19T08:10:12Z</dcterms:modified>
</cp:coreProperties>
</file>