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0868-650E-4624-AB49-BF75F67C1D60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BF1D-9465-4949-B75B-AAAE4AE6B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89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0868-650E-4624-AB49-BF75F67C1D60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BF1D-9465-4949-B75B-AAAE4AE6B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2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0868-650E-4624-AB49-BF75F67C1D60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BF1D-9465-4949-B75B-AAAE4AE6B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2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0868-650E-4624-AB49-BF75F67C1D60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BF1D-9465-4949-B75B-AAAE4AE6B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6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0868-650E-4624-AB49-BF75F67C1D60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BF1D-9465-4949-B75B-AAAE4AE6B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05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0868-650E-4624-AB49-BF75F67C1D60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BF1D-9465-4949-B75B-AAAE4AE6B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12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0868-650E-4624-AB49-BF75F67C1D60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BF1D-9465-4949-B75B-AAAE4AE6B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5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0868-650E-4624-AB49-BF75F67C1D60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BF1D-9465-4949-B75B-AAAE4AE6B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0868-650E-4624-AB49-BF75F67C1D60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BF1D-9465-4949-B75B-AAAE4AE6B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0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0868-650E-4624-AB49-BF75F67C1D60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BF1D-9465-4949-B75B-AAAE4AE6B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0868-650E-4624-AB49-BF75F67C1D60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BF1D-9465-4949-B75B-AAAE4AE6B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34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30868-650E-4624-AB49-BF75F67C1D60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BF1D-9465-4949-B75B-AAAE4AE6B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26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Веб-приложение «</a:t>
            </a:r>
            <a:r>
              <a:rPr lang="ru-RU" sz="5400" dirty="0" err="1" smtClean="0"/>
              <a:t>EatWith</a:t>
            </a:r>
            <a:r>
              <a:rPr lang="en-US" sz="5400" dirty="0" smtClean="0"/>
              <a:t>I</a:t>
            </a:r>
            <a:r>
              <a:rPr lang="ru-RU" sz="5400" dirty="0" smtClean="0"/>
              <a:t>t»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92957" y="4683863"/>
            <a:ext cx="9144000" cy="1655762"/>
          </a:xfrm>
        </p:spPr>
        <p:txBody>
          <a:bodyPr/>
          <a:lstStyle/>
          <a:p>
            <a:r>
              <a:rPr lang="ru-RU" dirty="0" smtClean="0"/>
              <a:t>Студенты 3 курса 2 группы</a:t>
            </a:r>
          </a:p>
          <a:p>
            <a:r>
              <a:rPr lang="ru-RU" dirty="0" smtClean="0"/>
              <a:t>Кирилл Матвеев</a:t>
            </a:r>
          </a:p>
          <a:p>
            <a:r>
              <a:rPr lang="ru-RU" dirty="0" smtClean="0"/>
              <a:t>Екатерина </a:t>
            </a:r>
            <a:r>
              <a:rPr lang="ru-RU" dirty="0" err="1" smtClean="0"/>
              <a:t>Ступникова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7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 продукта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46" y="1482725"/>
            <a:ext cx="4047958" cy="4351338"/>
          </a:xfrm>
        </p:spPr>
      </p:pic>
    </p:spTree>
    <p:extLst>
      <p:ext uri="{BB962C8B-B14F-4D97-AF65-F5344CB8AC3E}">
        <p14:creationId xmlns:p14="http://schemas.microsoft.com/office/powerpoint/2010/main" val="8230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Python</a:t>
            </a:r>
            <a:endParaRPr lang="ru-RU" dirty="0"/>
          </a:p>
          <a:p>
            <a:pPr marL="228600" lvl="1">
              <a:spcBef>
                <a:spcPts val="1000"/>
              </a:spcBef>
            </a:pPr>
            <a:r>
              <a:rPr lang="ru-RU" dirty="0"/>
              <a:t>Фреймворк </a:t>
            </a:r>
            <a:r>
              <a:rPr lang="ru-RU" dirty="0" err="1"/>
              <a:t>flask</a:t>
            </a:r>
            <a:endParaRPr lang="ru-RU" dirty="0"/>
          </a:p>
          <a:p>
            <a:pPr marL="228600" lvl="1">
              <a:spcBef>
                <a:spcPts val="1000"/>
              </a:spcBef>
            </a:pPr>
            <a:r>
              <a:rPr lang="ru-RU" dirty="0" err="1"/>
              <a:t>Субд</a:t>
            </a:r>
            <a:r>
              <a:rPr lang="ru-RU" dirty="0"/>
              <a:t> </a:t>
            </a:r>
            <a:r>
              <a:rPr lang="ru-RU" dirty="0" err="1"/>
              <a:t>MySQL</a:t>
            </a:r>
            <a:endParaRPr lang="ru-RU" dirty="0"/>
          </a:p>
          <a:p>
            <a:pPr marL="228600" lvl="1">
              <a:spcBef>
                <a:spcPts val="1000"/>
              </a:spcBef>
            </a:pPr>
            <a:r>
              <a:rPr lang="ru-RU" dirty="0"/>
              <a:t>Фреймворк </a:t>
            </a:r>
            <a:r>
              <a:rPr lang="ru-RU" dirty="0" err="1"/>
              <a:t>peewee</a:t>
            </a:r>
            <a:r>
              <a:rPr lang="ru-RU" dirty="0"/>
              <a:t> для работы c ORM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2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5" y="1778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Необходимо проверить соответствие системы требованием</a:t>
            </a:r>
          </a:p>
          <a:p>
            <a:r>
              <a:rPr lang="en-US" dirty="0" smtClean="0"/>
              <a:t>Sanity testing – </a:t>
            </a:r>
            <a:r>
              <a:rPr lang="ru-RU" dirty="0" smtClean="0"/>
              <a:t>тестирование конкретных функций</a:t>
            </a:r>
          </a:p>
          <a:p>
            <a:r>
              <a:rPr lang="en-US" dirty="0" smtClean="0"/>
              <a:t>Smoke testing – </a:t>
            </a:r>
            <a:r>
              <a:rPr lang="ru-RU" dirty="0" smtClean="0"/>
              <a:t>тестирование модулей приложения на предмет их работоспособности</a:t>
            </a:r>
          </a:p>
          <a:p>
            <a:r>
              <a:rPr lang="ru-RU" dirty="0" smtClean="0"/>
              <a:t>Е2Е </a:t>
            </a:r>
            <a:r>
              <a:rPr lang="en-US" dirty="0" smtClean="0"/>
              <a:t>testing – </a:t>
            </a:r>
            <a:r>
              <a:rPr lang="ru-RU" dirty="0" smtClean="0"/>
              <a:t>тестирование сценария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9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71"/>
          <a:stretch/>
        </p:blipFill>
        <p:spPr>
          <a:xfrm>
            <a:off x="904875" y="1482725"/>
            <a:ext cx="2790825" cy="435133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3550"/>
          <a:stretch/>
        </p:blipFill>
        <p:spPr>
          <a:xfrm>
            <a:off x="3695700" y="1482725"/>
            <a:ext cx="4486275" cy="289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447548" cy="4351338"/>
          </a:xfrm>
        </p:spPr>
      </p:pic>
    </p:spTree>
    <p:extLst>
      <p:ext uri="{BB962C8B-B14F-4D97-AF65-F5344CB8AC3E}">
        <p14:creationId xmlns:p14="http://schemas.microsoft.com/office/powerpoint/2010/main" val="983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475"/>
            <a:ext cx="8056505" cy="4351338"/>
          </a:xfrm>
        </p:spPr>
      </p:pic>
    </p:spTree>
    <p:extLst>
      <p:ext uri="{BB962C8B-B14F-4D97-AF65-F5344CB8AC3E}">
        <p14:creationId xmlns:p14="http://schemas.microsoft.com/office/powerpoint/2010/main" val="28570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352550"/>
            <a:ext cx="10515600" cy="5091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Разработано веб-приложение, выполняющее следующие функции:</a:t>
            </a:r>
          </a:p>
          <a:p>
            <a:pPr lvl="0"/>
            <a:r>
              <a:rPr lang="ru-RU" dirty="0" smtClean="0"/>
              <a:t>Регистрация новых пользователей, хранение и изменение сведений</a:t>
            </a:r>
          </a:p>
          <a:p>
            <a:pPr lvl="0"/>
            <a:r>
              <a:rPr lang="ru-RU" dirty="0" smtClean="0"/>
              <a:t>Возможность поиска по базе данных продуктов и добавления продукта </a:t>
            </a:r>
          </a:p>
          <a:p>
            <a:pPr lvl="0"/>
            <a:r>
              <a:rPr lang="ru-RU" dirty="0" smtClean="0"/>
              <a:t>Возможность просмотра статистики питания за день и за прошедшую неделю</a:t>
            </a:r>
          </a:p>
          <a:p>
            <a:pPr lvl="0"/>
            <a:r>
              <a:rPr lang="ru-RU" dirty="0" smtClean="0"/>
              <a:t>Возможность получения предупреждения о превышении калорий за день </a:t>
            </a:r>
          </a:p>
          <a:p>
            <a:pPr lvl="0"/>
            <a:r>
              <a:rPr lang="ru-RU" dirty="0" smtClean="0"/>
              <a:t>Возможность перейти на статус </a:t>
            </a:r>
            <a:r>
              <a:rPr lang="en-US" dirty="0" smtClean="0"/>
              <a:t>VIP </a:t>
            </a:r>
            <a:r>
              <a:rPr lang="ru-RU" dirty="0" smtClean="0"/>
              <a:t>пользователя и получать советы по питанию</a:t>
            </a:r>
          </a:p>
        </p:txBody>
      </p:sp>
    </p:spTree>
    <p:extLst>
      <p:ext uri="{BB962C8B-B14F-4D97-AF65-F5344CB8AC3E}">
        <p14:creationId xmlns:p14="http://schemas.microsoft.com/office/powerpoint/2010/main" val="41312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Веб-приложение «</a:t>
            </a:r>
            <a:r>
              <a:rPr lang="ru-RU" sz="5400" dirty="0" err="1" smtClean="0"/>
              <a:t>EatWith</a:t>
            </a:r>
            <a:r>
              <a:rPr lang="en-US" sz="5400" dirty="0" smtClean="0"/>
              <a:t>I</a:t>
            </a:r>
            <a:r>
              <a:rPr lang="ru-RU" sz="5400" dirty="0" smtClean="0"/>
              <a:t>t»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92957" y="4683863"/>
            <a:ext cx="9144000" cy="1655762"/>
          </a:xfrm>
        </p:spPr>
        <p:txBody>
          <a:bodyPr/>
          <a:lstStyle/>
          <a:p>
            <a:r>
              <a:rPr lang="ru-RU" dirty="0" smtClean="0"/>
              <a:t>Студенты 3 курса 2 группы</a:t>
            </a:r>
          </a:p>
          <a:p>
            <a:r>
              <a:rPr lang="ru-RU" dirty="0" smtClean="0"/>
              <a:t>Кирилл Матвеев</a:t>
            </a:r>
          </a:p>
          <a:p>
            <a:r>
              <a:rPr lang="ru-RU" dirty="0" smtClean="0"/>
              <a:t>Екатерина </a:t>
            </a:r>
            <a:r>
              <a:rPr lang="ru-RU" dirty="0" err="1" smtClean="0"/>
              <a:t>Ступникова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5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Отчетный документ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Ступникова</a:t>
            </a:r>
            <a:r>
              <a:rPr lang="ru-RU" dirty="0"/>
              <a:t> Е.П:</a:t>
            </a:r>
          </a:p>
          <a:p>
            <a:pPr lvl="0"/>
            <a:r>
              <a:rPr lang="ru-RU" dirty="0"/>
              <a:t>Составление представления проекта в MIRO</a:t>
            </a:r>
          </a:p>
          <a:p>
            <a:pPr lvl="0"/>
            <a:r>
              <a:rPr lang="ru-RU" dirty="0"/>
              <a:t>Написание анализа предметной области</a:t>
            </a:r>
          </a:p>
          <a:p>
            <a:pPr lvl="0"/>
            <a:r>
              <a:rPr lang="ru-RU" dirty="0"/>
              <a:t>Составление диаграммы прецедентов</a:t>
            </a:r>
          </a:p>
          <a:p>
            <a:pPr lvl="0"/>
            <a:r>
              <a:rPr lang="ru-RU" dirty="0"/>
              <a:t>Создание диаграммы объектов</a:t>
            </a:r>
          </a:p>
          <a:p>
            <a:pPr lvl="0"/>
            <a:r>
              <a:rPr lang="ru-RU" dirty="0"/>
              <a:t>Создание диаграммы развертывания</a:t>
            </a:r>
          </a:p>
          <a:p>
            <a:pPr lvl="0"/>
            <a:r>
              <a:rPr lang="ru-RU" dirty="0"/>
              <a:t>Создание диаграммы последовательности</a:t>
            </a:r>
          </a:p>
          <a:p>
            <a:pPr lvl="0"/>
            <a:r>
              <a:rPr lang="ru-RU" dirty="0"/>
              <a:t>Исправление ТЗ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3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Отчётный документ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Матвеев К.М:</a:t>
            </a:r>
            <a:endParaRPr lang="ru-RU" dirty="0" smtClean="0"/>
          </a:p>
          <a:p>
            <a:pPr lvl="0"/>
            <a:r>
              <a:rPr lang="ru-RU" dirty="0" smtClean="0"/>
              <a:t>Написание </a:t>
            </a:r>
            <a:r>
              <a:rPr lang="ru-RU" dirty="0"/>
              <a:t>ТЗ</a:t>
            </a:r>
          </a:p>
          <a:p>
            <a:pPr lvl="0"/>
            <a:r>
              <a:rPr lang="ru-RU" dirty="0"/>
              <a:t>Написание анализа предметной области и постановка задачи</a:t>
            </a:r>
          </a:p>
          <a:p>
            <a:pPr lvl="0"/>
            <a:r>
              <a:rPr lang="ru-RU" dirty="0"/>
              <a:t>Составление диаграммы классов</a:t>
            </a:r>
          </a:p>
          <a:p>
            <a:pPr lvl="0"/>
            <a:r>
              <a:rPr lang="ru-RU" dirty="0"/>
              <a:t>Создание диаграммы активности</a:t>
            </a:r>
          </a:p>
          <a:p>
            <a:pPr lvl="0"/>
            <a:r>
              <a:rPr lang="ru-RU" dirty="0"/>
              <a:t>Создание диаграммы состояний</a:t>
            </a:r>
          </a:p>
          <a:p>
            <a:pPr lvl="0"/>
            <a:r>
              <a:rPr lang="ru-RU" dirty="0"/>
              <a:t>Проектирование базы данных</a:t>
            </a:r>
          </a:p>
          <a:p>
            <a:pPr lvl="0"/>
            <a:r>
              <a:rPr lang="ru-RU" dirty="0"/>
              <a:t>Создание скелета приложения (модуль </a:t>
            </a:r>
            <a:r>
              <a:rPr lang="en-US" dirty="0" err="1"/>
              <a:t>mymodels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4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</a:p>
          <a:p>
            <a:r>
              <a:rPr lang="ru-RU" dirty="0" smtClean="0"/>
              <a:t>Научный аспект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</a:p>
          <a:p>
            <a:r>
              <a:rPr lang="ru-RU" dirty="0" smtClean="0"/>
              <a:t>Сфера использования</a:t>
            </a:r>
          </a:p>
          <a:p>
            <a:r>
              <a:rPr lang="ru-RU" dirty="0" smtClean="0"/>
              <a:t>Целевая аудитория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6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 smtClean="0"/>
              <a:t>Регистрация </a:t>
            </a:r>
            <a:r>
              <a:rPr lang="ru-RU" dirty="0"/>
              <a:t>новых </a:t>
            </a:r>
            <a:r>
              <a:rPr lang="ru-RU" dirty="0" smtClean="0"/>
              <a:t>пользователей</a:t>
            </a:r>
            <a:endParaRPr lang="ru-RU" dirty="0"/>
          </a:p>
          <a:p>
            <a:pPr lvl="0"/>
            <a:r>
              <a:rPr lang="ru-RU" dirty="0"/>
              <a:t>Хранение сведений о пользователе </a:t>
            </a:r>
            <a:endParaRPr lang="ru-RU" dirty="0" smtClean="0"/>
          </a:p>
          <a:p>
            <a:pPr lvl="0"/>
            <a:r>
              <a:rPr lang="ru-RU" dirty="0" smtClean="0"/>
              <a:t>Возможность </a:t>
            </a:r>
            <a:r>
              <a:rPr lang="ru-RU" dirty="0"/>
              <a:t>изменения сведений о пользователе </a:t>
            </a:r>
            <a:endParaRPr lang="ru-RU" dirty="0" smtClean="0"/>
          </a:p>
          <a:p>
            <a:pPr lvl="0"/>
            <a:r>
              <a:rPr lang="ru-RU" dirty="0" smtClean="0"/>
              <a:t>Возможность </a:t>
            </a:r>
            <a:r>
              <a:rPr lang="ru-RU" dirty="0"/>
              <a:t>поиска по базе данных продуктов</a:t>
            </a:r>
          </a:p>
          <a:p>
            <a:pPr lvl="0"/>
            <a:r>
              <a:rPr lang="ru-RU" dirty="0" smtClean="0"/>
              <a:t>Возможность добавления </a:t>
            </a:r>
            <a:r>
              <a:rPr lang="ru-RU" dirty="0"/>
              <a:t>продукта в свой рацион </a:t>
            </a:r>
            <a:endParaRPr lang="ru-RU" dirty="0" smtClean="0"/>
          </a:p>
          <a:p>
            <a:pPr lvl="0"/>
            <a:r>
              <a:rPr lang="ru-RU" dirty="0" smtClean="0"/>
              <a:t>Возможность просмотра </a:t>
            </a:r>
            <a:r>
              <a:rPr lang="ru-RU" dirty="0"/>
              <a:t>статистики питания за день </a:t>
            </a:r>
            <a:r>
              <a:rPr lang="ru-RU" dirty="0" smtClean="0"/>
              <a:t>и за прошедшую неделю</a:t>
            </a:r>
          </a:p>
          <a:p>
            <a:pPr lvl="0"/>
            <a:r>
              <a:rPr lang="ru-RU" dirty="0" smtClean="0"/>
              <a:t>Возможность получения </a:t>
            </a:r>
            <a:r>
              <a:rPr lang="ru-RU" dirty="0"/>
              <a:t>предупреждения о превышении калорий за день </a:t>
            </a:r>
          </a:p>
          <a:p>
            <a:pPr lvl="0"/>
            <a:r>
              <a:rPr lang="ru-RU" dirty="0" smtClean="0"/>
              <a:t>Возможность </a:t>
            </a:r>
            <a:r>
              <a:rPr lang="ru-RU" dirty="0"/>
              <a:t>перейти на статус </a:t>
            </a:r>
            <a:r>
              <a:rPr lang="en-US" dirty="0"/>
              <a:t>VIP </a:t>
            </a:r>
            <a:r>
              <a:rPr lang="ru-RU" dirty="0"/>
              <a:t>пользователя </a:t>
            </a:r>
          </a:p>
          <a:p>
            <a:pPr lvl="0"/>
            <a:r>
              <a:rPr lang="ru-RU" dirty="0" smtClean="0"/>
              <a:t>Возможность </a:t>
            </a:r>
            <a:r>
              <a:rPr lang="en-US" dirty="0"/>
              <a:t>VIP</a:t>
            </a:r>
            <a:r>
              <a:rPr lang="ru-RU" dirty="0"/>
              <a:t> пользователям получать советы по питанию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0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 продукта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4" y="1482725"/>
            <a:ext cx="10443211" cy="4351338"/>
          </a:xfrm>
        </p:spPr>
      </p:pic>
    </p:spTree>
    <p:extLst>
      <p:ext uri="{BB962C8B-B14F-4D97-AF65-F5344CB8AC3E}">
        <p14:creationId xmlns:p14="http://schemas.microsoft.com/office/powerpoint/2010/main" val="171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 продукта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05" y="1690688"/>
            <a:ext cx="7090884" cy="3814762"/>
          </a:xfrm>
        </p:spPr>
      </p:pic>
    </p:spTree>
    <p:extLst>
      <p:ext uri="{BB962C8B-B14F-4D97-AF65-F5344CB8AC3E}">
        <p14:creationId xmlns:p14="http://schemas.microsoft.com/office/powerpoint/2010/main" val="4015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 продукта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611"/>
            <a:ext cx="753532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270</Words>
  <Application>Microsoft Office PowerPoint</Application>
  <PresentationFormat>Широкоэкранный</PresentationFormat>
  <Paragraphs>67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Веб-приложение «EatWithIt»</vt:lpstr>
      <vt:lpstr>Отчетный документ</vt:lpstr>
      <vt:lpstr>Отчётный документ</vt:lpstr>
      <vt:lpstr>Введение</vt:lpstr>
      <vt:lpstr>Постановка задачи</vt:lpstr>
      <vt:lpstr>Требования к системе</vt:lpstr>
      <vt:lpstr>Модульная схема продукта</vt:lpstr>
      <vt:lpstr>Модульная схема продукта</vt:lpstr>
      <vt:lpstr>Модульная схема продукта</vt:lpstr>
      <vt:lpstr>Модульная схема продукта</vt:lpstr>
      <vt:lpstr>Средства реализации</vt:lpstr>
      <vt:lpstr>Тестирование</vt:lpstr>
      <vt:lpstr>Реализация</vt:lpstr>
      <vt:lpstr>Реализация</vt:lpstr>
      <vt:lpstr>Реализация</vt:lpstr>
      <vt:lpstr>Заключение</vt:lpstr>
      <vt:lpstr>Веб-приложение «EatWithIt»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17</cp:revision>
  <dcterms:created xsi:type="dcterms:W3CDTF">2019-06-03T19:24:32Z</dcterms:created>
  <dcterms:modified xsi:type="dcterms:W3CDTF">2019-06-04T04:36:14Z</dcterms:modified>
</cp:coreProperties>
</file>