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BE6A-0B1B-114E-8CAF-1C0EB6EFB0B1}" v="142" dt="2020-02-13T01:11:20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712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535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2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52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F461E0-A76C-FF41-AA15-1969C313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2324751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ASSIGNMENT 3</a:t>
            </a:r>
            <a:br>
              <a:rPr lang="en-US" sz="7200" cap="all"/>
            </a:br>
            <a:r>
              <a:rPr lang="en-US" sz="3600" cap="all"/>
              <a:t>KIRA LOWE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96734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Write SQL codes to get a list 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676144" cy="3581400"/>
          </a:xfrm>
        </p:spPr>
        <p:txBody>
          <a:bodyPr/>
          <a:lstStyle/>
          <a:p>
            <a:r>
              <a:rPr lang="en-US" dirty="0"/>
              <a:t>Unique student 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99A5F-4A60-3B47-A628-4769A662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76" y="2661221"/>
            <a:ext cx="18415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90348-688A-F34D-89CC-7AD852E0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6" y="3279457"/>
            <a:ext cx="762000" cy="3225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ACFD08-95B8-984E-87F6-2312B43E6E52}"/>
              </a:ext>
            </a:extLst>
          </p:cNvPr>
          <p:cNvSpPr txBox="1">
            <a:spLocks/>
          </p:cNvSpPr>
          <p:nvPr/>
        </p:nvSpPr>
        <p:spPr>
          <a:xfrm>
            <a:off x="4605020" y="2286000"/>
            <a:ext cx="267614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17D81-95B3-2649-A512-090C13BD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28" y="2661221"/>
            <a:ext cx="21844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362AF-E661-7C42-BBD3-B80F55E6D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514" y="3279457"/>
            <a:ext cx="1193800" cy="2921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208F52-B651-8445-BBE9-4AFF0BB03016}"/>
              </a:ext>
            </a:extLst>
          </p:cNvPr>
          <p:cNvSpPr txBox="1">
            <a:spLocks/>
          </p:cNvSpPr>
          <p:nvPr/>
        </p:nvSpPr>
        <p:spPr>
          <a:xfrm>
            <a:off x="7586980" y="2286000"/>
            <a:ext cx="267614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121F32-71B9-FF45-89B9-19A91DC2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968" y="2661221"/>
            <a:ext cx="2184400" cy="52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8D4B5-2DE0-6A42-8DF7-560D88081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4368" y="3279457"/>
            <a:ext cx="111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Write in SQL codes to do following 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8022" cy="358140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Students (unique ID &amp; names) who have taken at least one CS class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A530FE-CD05-824C-AB20-81E279CB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8" y="2698750"/>
            <a:ext cx="6083300" cy="101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4F88D-B456-3743-BF45-1022D57E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13" y="2698750"/>
            <a:ext cx="144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Write in SQL codes to do following 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8022" cy="3581400"/>
          </a:xfrm>
        </p:spPr>
        <p:txBody>
          <a:bodyPr/>
          <a:lstStyle/>
          <a:p>
            <a:r>
              <a:rPr lang="en-US" dirty="0"/>
              <a:t>Student name, ID, and grade who have taken at least one CS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DEFD7-C3E9-7348-9491-A9A5789D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698751"/>
            <a:ext cx="5969000" cy="100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EBBED-D694-DD43-8390-89F7A45B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22" y="2698751"/>
            <a:ext cx="1981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Write in SQL codes to do following 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8022" cy="3581400"/>
          </a:xfrm>
        </p:spPr>
        <p:txBody>
          <a:bodyPr/>
          <a:lstStyle/>
          <a:p>
            <a:r>
              <a:rPr lang="en-US" dirty="0"/>
              <a:t>ID and name of each student who has not taken any course offered before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54771-4144-0145-A699-F35DFCB4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3" y="2692400"/>
            <a:ext cx="62230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74591-2A40-6A46-BC66-94500C4C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092" y="2692400"/>
            <a:ext cx="1460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9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Write in SQL codes to do following 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8022" cy="3581400"/>
          </a:xfrm>
        </p:spPr>
        <p:txBody>
          <a:bodyPr/>
          <a:lstStyle/>
          <a:p>
            <a:r>
              <a:rPr lang="en-US" dirty="0"/>
              <a:t>For each department, find the maximum salary of instructors in that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9E42F-BF2B-1D44-94F3-3EE01ABD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14" y="2683891"/>
            <a:ext cx="34417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86742-16F1-A849-9B02-F8307B76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37" y="2683891"/>
            <a:ext cx="2197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Write in SQL codes to do following queries: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D22-CD62-BD4A-9651-0B8EAF21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8022" cy="3581400"/>
          </a:xfrm>
        </p:spPr>
        <p:txBody>
          <a:bodyPr/>
          <a:lstStyle/>
          <a:p>
            <a:r>
              <a:rPr lang="en-US" dirty="0"/>
              <a:t>The lowest, across all departments, of the per-department maximum salary computed by the preceding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0E535-CFD5-B741-B394-B51218E9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3" y="2927350"/>
            <a:ext cx="35433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8BCD4-47C6-AE41-A56D-60F7853C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7350"/>
            <a:ext cx="21209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DA333-219B-BA49-ABDE-9A4F7BB8B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3" y="4953000"/>
            <a:ext cx="40259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F3021-3D6A-3E4D-87E3-353A6D50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53000"/>
            <a:ext cx="2768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5. Write SQL query to find the number of students in each section. The result columns should appear in the order “</a:t>
            </a:r>
            <a:r>
              <a:rPr lang="en-US" sz="3600" dirty="0" err="1"/>
              <a:t>courseid</a:t>
            </a:r>
            <a:r>
              <a:rPr lang="en-US" sz="3600" dirty="0"/>
              <a:t>, </a:t>
            </a:r>
            <a:r>
              <a:rPr lang="en-US" sz="3600" dirty="0" err="1"/>
              <a:t>secid</a:t>
            </a:r>
            <a:r>
              <a:rPr lang="en-US" sz="3600" dirty="0"/>
              <a:t>, year, semester</a:t>
            </a:r>
            <a:r>
              <a:rPr lang="en-US" sz="3600"/>
              <a:t>, num”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799F7-F2AF-F149-B206-0DA2E816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9900"/>
            <a:ext cx="50927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2ADB5-571C-9D40-AAAB-8EDE84DC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42" y="3009900"/>
            <a:ext cx="3060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0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05B95E-16B1-1A40-9C9F-2A277F7F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2499"/>
            <a:ext cx="9828022" cy="41497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800"/>
              </a:spcAft>
            </a:pPr>
            <a:r>
              <a:rPr lang="en-US" dirty="0"/>
              <a:t>WHERE </a:t>
            </a:r>
            <a:r>
              <a:rPr lang="en-US" dirty="0" err="1"/>
              <a:t>takes.grade</a:t>
            </a:r>
            <a:r>
              <a:rPr lang="en-US" dirty="0"/>
              <a:t> &lt;&gt; ‘%A%’</a:t>
            </a:r>
          </a:p>
          <a:p>
            <a:pPr>
              <a:spcAft>
                <a:spcPts val="800"/>
              </a:spcAft>
            </a:pPr>
            <a:r>
              <a:rPr lang="en-US" dirty="0"/>
              <a:t>AND NOT </a:t>
            </a:r>
            <a:r>
              <a:rPr lang="en-US" dirty="0" err="1"/>
              <a:t>takes.grade</a:t>
            </a:r>
            <a:r>
              <a:rPr lang="en-US" dirty="0"/>
              <a:t> LIKE '%A%'</a:t>
            </a:r>
          </a:p>
          <a:p>
            <a:pPr>
              <a:spcAft>
                <a:spcPts val="800"/>
              </a:spcAft>
            </a:pPr>
            <a:r>
              <a:rPr lang="en-US" dirty="0"/>
              <a:t>FROM TABLE WHERE </a:t>
            </a:r>
            <a:r>
              <a:rPr lang="en-US" dirty="0" err="1"/>
              <a:t>instructor.id</a:t>
            </a:r>
            <a:r>
              <a:rPr lang="en-US" dirty="0"/>
              <a:t> NOT IN (SELECT </a:t>
            </a:r>
            <a:r>
              <a:rPr lang="en-US" dirty="0" err="1"/>
              <a:t>instructor.id</a:t>
            </a:r>
            <a:r>
              <a:rPr lang="en-US" dirty="0"/>
              <a:t> FROM TABLE WHERE </a:t>
            </a:r>
            <a:r>
              <a:rPr lang="en-US" dirty="0" err="1"/>
              <a:t>takes.grade</a:t>
            </a:r>
            <a:r>
              <a:rPr lang="en-US" dirty="0"/>
              <a:t> LIKE '%A%’)</a:t>
            </a:r>
          </a:p>
          <a:p>
            <a:pPr>
              <a:spcAft>
                <a:spcPts val="800"/>
              </a:spcAft>
            </a:pPr>
            <a:r>
              <a:rPr lang="en-US" dirty="0"/>
              <a:t>WHERE NOT EXISTS (SELECT 1 FROM takes takes2 WHERE takes2.grade = </a:t>
            </a:r>
            <a:r>
              <a:rPr lang="en-US" dirty="0" err="1"/>
              <a:t>takes.grade</a:t>
            </a:r>
            <a:r>
              <a:rPr lang="en-US" dirty="0"/>
              <a:t> AND </a:t>
            </a:r>
            <a:r>
              <a:rPr lang="en-US" dirty="0" err="1"/>
              <a:t>takes.grade</a:t>
            </a:r>
            <a:r>
              <a:rPr lang="en-US" dirty="0"/>
              <a:t> LIKE '%A%’)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98EEF-A411-7E46-ADE6-2DB23431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4. Find instructors (with name and ID) who have never given an A grade in any course she or he has taught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05078-90CF-4340-8089-38B4847F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22500"/>
            <a:ext cx="6324600" cy="120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9D7A7-FCDE-334A-8F30-BD88BAA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2222500"/>
            <a:ext cx="1585942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rop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{FFF91D54-A694-0F41-8ECC-4678237DBE08}tf16401369</Template>
  <TotalTime>1339</TotalTime>
  <Words>279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ASSIGNMENT 3 KIRA LOWE</vt:lpstr>
      <vt:lpstr>2. Write SQL codes to get a list of:</vt:lpstr>
      <vt:lpstr>3. Write in SQL codes to do following queries:</vt:lpstr>
      <vt:lpstr>3. Write in SQL codes to do following queries:</vt:lpstr>
      <vt:lpstr>3. Write in SQL codes to do following queries:</vt:lpstr>
      <vt:lpstr>3. Write in SQL codes to do following queries:</vt:lpstr>
      <vt:lpstr>3. Write in SQL codes to do following queries:</vt:lpstr>
      <vt:lpstr>5. Write SQL query to find the number of students in each section. The result columns should appear in the order “courseid, secid, year, semester, num”</vt:lpstr>
      <vt:lpstr>4. Find instructors (with name and ID) who have never given an A grade in any course she or he has taught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KIRA LOWE</dc:title>
  <dc:creator>Lowe, Kira Leighann</dc:creator>
  <cp:lastModifiedBy>Lowe, Kira Leighann</cp:lastModifiedBy>
  <cp:revision>1</cp:revision>
  <dcterms:created xsi:type="dcterms:W3CDTF">2020-02-12T21:21:15Z</dcterms:created>
  <dcterms:modified xsi:type="dcterms:W3CDTF">2020-02-13T22:32:13Z</dcterms:modified>
</cp:coreProperties>
</file>