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65" r:id="rId8"/>
    <p:sldId id="260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té Tarkó" initials="MT" lastIdx="1" clrIdx="0">
    <p:extLst>
      <p:ext uri="{19B8F6BF-5375-455C-9EA6-DF929625EA0E}">
        <p15:presenceInfo xmlns:p15="http://schemas.microsoft.com/office/powerpoint/2012/main" userId="93442bd8283157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77050"/>
    <a:srgbClr val="CE2939"/>
    <a:srgbClr val="F8F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5C55CF-8993-FF21-55F8-6EA1CFDC8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9D2D447-8BAF-D8E8-4ACE-5C8DB1DC4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1F7A91A-94E7-AD57-3567-DDC27018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DAB6-50E3-460F-9AE9-C3F983C278F3}" type="datetimeFigureOut">
              <a:rPr lang="hu-HU" smtClean="0"/>
              <a:t>2023. 10. 03.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90071BD-681D-B8EE-35ED-DB6F737A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536129-75DB-D0E0-BA34-DB64DBA4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AD1B-4226-4167-9C49-0D241C6653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7073523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5539E2-6F1C-9016-C2F5-EB3B0B70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24C9AAD-66D8-40BC-BFBA-6EE34CDFA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F6B7EB-684F-9637-1F39-75B6B2F6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DAB6-50E3-460F-9AE9-C3F983C278F3}" type="datetimeFigureOut">
              <a:rPr lang="hu-HU" smtClean="0"/>
              <a:t>2023. 10. 03.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2CBE4C-E6E3-F873-360C-D43900A2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43D31FA-0959-8CEC-F042-E677076A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AD1B-4226-4167-9C49-0D241C6653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7508112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1B3B0BE-BF92-35FE-1F65-916B6AFC8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E99D549-DA09-31B1-7E8A-7738821A6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4F1A1D6-09DD-2CED-F2A9-367FA24A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DAB6-50E3-460F-9AE9-C3F983C278F3}" type="datetimeFigureOut">
              <a:rPr lang="hu-HU" smtClean="0"/>
              <a:t>2023. 10. 03.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E8C8C8-929F-53ED-740B-3E61A4C9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BE1244A-EE7A-2719-656E-F2B8219C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AD1B-4226-4167-9C49-0D241C6653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434175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C59943-9806-E01D-24F0-BE55E4BD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657590-2A19-4A27-3F93-362A22989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FC59E5-D5A0-209C-2D29-AFAF6BD6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DAB6-50E3-460F-9AE9-C3F983C278F3}" type="datetimeFigureOut">
              <a:rPr lang="hu-HU" smtClean="0"/>
              <a:t>2023. 10. 03.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D674EAD-517C-2E42-D93E-C81123D0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EEF63A-BB27-F328-7EC8-8EC44A30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AD1B-4226-4167-9C49-0D241C6653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863994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5A5AF8-E36F-B1B7-DE8F-61C15236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B5C8045-ACEE-BDA0-1002-D6A3F51B2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F7B8EB-70FC-11BB-3830-335D1018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DAB6-50E3-460F-9AE9-C3F983C278F3}" type="datetimeFigureOut">
              <a:rPr lang="hu-HU" smtClean="0"/>
              <a:t>2023. 10. 03.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1442CE0-CB54-E984-9308-B67B77B6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9529FD5-6872-6C9B-ACAE-3562E1B2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AD1B-4226-4167-9C49-0D241C6653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543790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3A7B52-48B4-0ABE-656E-64DB46B6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0D770E-6A52-9DE0-CEF9-9605C4DFB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89CB7E3-02E4-F3B2-4228-97EB93959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044A397-95E9-A1A5-F475-8601A997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DAB6-50E3-460F-9AE9-C3F983C278F3}" type="datetimeFigureOut">
              <a:rPr lang="hu-HU" smtClean="0"/>
              <a:t>2023. 10. 03.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CDAD0C0-59E5-E4CF-A997-B51430B9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C3A3678-BC2A-08B3-7E38-46F26E12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AD1B-4226-4167-9C49-0D241C6653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596829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9DA0A4-AF65-9523-AC07-68A57B4C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FCA31E0-A9A7-3BF7-AC85-4E723FDB5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4E0A6C8-E15B-DDCD-B438-F14691EB8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EBACD59-AD33-A2BB-4D58-0DED04ADC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CEF2500-1353-7DCC-E4AF-C7C18FBC1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5F9A5FE-2F74-3DE3-AC80-6F57D055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DAB6-50E3-460F-9AE9-C3F983C278F3}" type="datetimeFigureOut">
              <a:rPr lang="hu-HU" smtClean="0"/>
              <a:t>2023. 10. 03.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3874408-2854-77E4-37DC-BA6A1BB1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EC2BF8E-5283-E8EF-CFFF-2AED2BD6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AD1B-4226-4167-9C49-0D241C6653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0075902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654DA1-433F-77F9-3CB9-F4D1A867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D6C8ACF-03FA-21C1-DE6E-1EE0A5DC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DAB6-50E3-460F-9AE9-C3F983C278F3}" type="datetimeFigureOut">
              <a:rPr lang="hu-HU" smtClean="0"/>
              <a:t>2023. 10. 03.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56D6691-D2CE-00C9-DC8B-39B46EDA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C9FE5B5-1FE0-FA9F-1241-2AEA1178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AD1B-4226-4167-9C49-0D241C6653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1115431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1C1D093-87E7-2CF1-4AF9-6D2E864B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DAB6-50E3-460F-9AE9-C3F983C278F3}" type="datetimeFigureOut">
              <a:rPr lang="hu-HU" smtClean="0"/>
              <a:t>2023. 10. 03.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828F408-7017-1A52-EA5D-90A34EB5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BA6CAB3-B93C-2A97-86BF-220EF680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AD1B-4226-4167-9C49-0D241C6653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1720939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D8C16E-2071-86E6-7E4C-189C6F01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1AF50A-CE9F-5CE0-53BC-D4965A1FD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39FE2B7-846C-16A3-DB20-F8BEA9AEA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99980BE-E893-1124-D2D9-52E43A8F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DAB6-50E3-460F-9AE9-C3F983C278F3}" type="datetimeFigureOut">
              <a:rPr lang="hu-HU" smtClean="0"/>
              <a:t>2023. 10. 03.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DC57E05-9E16-8C52-9464-2144B9B6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B2F6F9B-8A78-3F6C-9E52-D264DEFF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AD1B-4226-4167-9C49-0D241C6653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8087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08385D-E87E-78E6-829D-F2919715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0D77B3B-DDF9-5E2A-06D0-A69CB38B5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D1626DA-C2F2-F09F-631B-ACC40E146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720AEFC-FD4A-2749-1B1C-3F83ED4A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DAB6-50E3-460F-9AE9-C3F983C278F3}" type="datetimeFigureOut">
              <a:rPr lang="hu-HU" smtClean="0"/>
              <a:t>2023. 10. 03.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A4BC85C-ED76-E394-70F0-B5E85426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C2938A8-D39C-5CA5-8EE1-BDE8AB8B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AD1B-4226-4167-9C49-0D241C6653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49002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rgbClr val="CE2939"/>
            </a:gs>
            <a:gs pos="0">
              <a:srgbClr val="CE2939">
                <a:lumMod val="100000"/>
              </a:srgbClr>
            </a:gs>
            <a:gs pos="66000">
              <a:srgbClr val="FFFFFF"/>
            </a:gs>
            <a:gs pos="34000">
              <a:srgbClr val="FFFFFF"/>
            </a:gs>
            <a:gs pos="50000">
              <a:srgbClr val="FFFFFF">
                <a:lumMod val="100000"/>
              </a:srgbClr>
            </a:gs>
            <a:gs pos="66000">
              <a:srgbClr val="477050"/>
            </a:gs>
            <a:gs pos="100000">
              <a:srgbClr val="47705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4320F3D-998C-962F-F75E-2FBF2677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4BC7BCF-C9CF-D330-5BEB-FCD630671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419C3FA-8B04-7BC9-87D4-133C7D9C5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DAB6-50E3-460F-9AE9-C3F983C278F3}" type="datetimeFigureOut">
              <a:rPr lang="hu-HU" smtClean="0"/>
              <a:t>2023. 10. 03.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B414DF2-BBE2-BA6E-65EF-BB884C27C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6A4CD44-31CC-AFAC-0797-6000EAA9C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DAD1B-4226-4167-9C49-0D241C6653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198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F64D6C-DD4D-2EC8-080F-8313138E5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magyar irodalom</a:t>
            </a:r>
            <a:endParaRPr lang="hu-H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1C7AB28-B5CA-5D25-DC2A-4CE3E71EB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i="0" dirty="0">
                <a:solidFill>
                  <a:srgbClr val="212529"/>
                </a:solidFill>
                <a:effectLst/>
                <a:latin typeface="system-ui"/>
              </a:rPr>
              <a:t>Készítette: Király Gergely , Tarkó Máté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41171246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8C36E1FE-1769-25BC-B561-163533476C06}"/>
              </a:ext>
            </a:extLst>
          </p:cNvPr>
          <p:cNvSpPr txBox="1"/>
          <p:nvPr/>
        </p:nvSpPr>
        <p:spPr>
          <a:xfrm>
            <a:off x="427839" y="226503"/>
            <a:ext cx="5427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b="1" dirty="0">
                <a:latin typeface="Arial" panose="020B0604020202020204" pitchFamily="34" charset="0"/>
                <a:ea typeface="+mj-ea"/>
                <a:cs typeface="+mj-cs"/>
              </a:rPr>
              <a:t>HTML: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9F23F13-BA21-D2B3-544F-E65AEBF05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Lassú</a:t>
            </a:r>
          </a:p>
          <a:p>
            <a:endParaRPr lang="hu-HU" dirty="0"/>
          </a:p>
          <a:p>
            <a:r>
              <a:rPr lang="hu-HU" dirty="0"/>
              <a:t>Tartalom</a:t>
            </a:r>
          </a:p>
          <a:p>
            <a:endParaRPr lang="hu-HU" dirty="0"/>
          </a:p>
          <a:p>
            <a:r>
              <a:rPr lang="hu-HU" dirty="0"/>
              <a:t>Esztétika</a:t>
            </a:r>
          </a:p>
        </p:txBody>
      </p:sp>
    </p:spTree>
    <p:extLst>
      <p:ext uri="{BB962C8B-B14F-4D97-AF65-F5344CB8AC3E}">
        <p14:creationId xmlns:p14="http://schemas.microsoft.com/office/powerpoint/2010/main" val="75343624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EDFB2B7F-F113-A226-0783-3C71AAE6CE36}"/>
              </a:ext>
            </a:extLst>
          </p:cNvPr>
          <p:cNvSpPr txBox="1"/>
          <p:nvPr/>
        </p:nvSpPr>
        <p:spPr>
          <a:xfrm>
            <a:off x="360727" y="268448"/>
            <a:ext cx="6409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b="1" dirty="0">
                <a:latin typeface="Arial" panose="020B0604020202020204" pitchFamily="34" charset="0"/>
                <a:ea typeface="+mj-ea"/>
                <a:cs typeface="+mj-cs"/>
              </a:rPr>
              <a:t>CSS: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105B123-7FA2-D7F9-91BF-DDCCC0A3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Gyors</a:t>
            </a:r>
          </a:p>
          <a:p>
            <a:endParaRPr lang="hu-HU" dirty="0"/>
          </a:p>
          <a:p>
            <a:r>
              <a:rPr lang="hu-HU" dirty="0"/>
              <a:t>Esztétika</a:t>
            </a:r>
          </a:p>
          <a:p>
            <a:endParaRPr lang="hu-HU" dirty="0"/>
          </a:p>
          <a:p>
            <a:r>
              <a:rPr lang="hu-HU"/>
              <a:t>Újragondolása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903056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8E90A4DF-F4F4-0B60-E25A-F253524BB330}"/>
              </a:ext>
            </a:extLst>
          </p:cNvPr>
          <p:cNvSpPr txBox="1"/>
          <p:nvPr/>
        </p:nvSpPr>
        <p:spPr>
          <a:xfrm>
            <a:off x="377505" y="260059"/>
            <a:ext cx="9152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b="1" dirty="0">
                <a:latin typeface="Arial" panose="020B0604020202020204" pitchFamily="34" charset="0"/>
                <a:ea typeface="+mj-ea"/>
                <a:cs typeface="+mj-cs"/>
              </a:rPr>
              <a:t>Fontosabb kód részek: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330473F-FABB-85F0-B60E-A047B1AA8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5" y="1275722"/>
            <a:ext cx="11132266" cy="190370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695E1AF-608A-6916-C135-612BC3AEE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5" y="3281129"/>
            <a:ext cx="4577974" cy="3528854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8AE3C83-23A3-7066-75F5-79C147AB5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251" y="3581595"/>
            <a:ext cx="3704386" cy="292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0709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D3EB176F-6A88-95F8-080B-C0B55985CB3D}"/>
              </a:ext>
            </a:extLst>
          </p:cNvPr>
          <p:cNvSpPr txBox="1"/>
          <p:nvPr/>
        </p:nvSpPr>
        <p:spPr>
          <a:xfrm>
            <a:off x="335560" y="243281"/>
            <a:ext cx="6551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b="1" dirty="0">
                <a:latin typeface="Arial" panose="020B0604020202020204" pitchFamily="34" charset="0"/>
                <a:ea typeface="+mj-ea"/>
                <a:cs typeface="+mj-cs"/>
              </a:rPr>
              <a:t>Problémák: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14FF02C-367E-512B-4C16-4851F418F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400" dirty="0" err="1"/>
              <a:t>Validitás</a:t>
            </a:r>
            <a:endParaRPr lang="hu-HU" sz="4400" dirty="0"/>
          </a:p>
          <a:p>
            <a:endParaRPr lang="hu-HU" sz="4400" dirty="0"/>
          </a:p>
          <a:p>
            <a:r>
              <a:rPr lang="hu-HU" sz="4400" dirty="0"/>
              <a:t>Képek elrendezése</a:t>
            </a:r>
          </a:p>
          <a:p>
            <a:endParaRPr lang="hu-HU" sz="4400" dirty="0"/>
          </a:p>
          <a:p>
            <a:r>
              <a:rPr lang="hu-HU" sz="4400" dirty="0" err="1"/>
              <a:t>Header</a:t>
            </a:r>
            <a:r>
              <a:rPr lang="hu-HU" sz="4400" dirty="0"/>
              <a:t>, </a:t>
            </a:r>
            <a:r>
              <a:rPr lang="hu-HU" sz="4400" dirty="0" err="1"/>
              <a:t>Footer</a:t>
            </a:r>
            <a:r>
              <a:rPr lang="hu-HU" sz="4400" dirty="0"/>
              <a:t> összekötése</a:t>
            </a:r>
          </a:p>
        </p:txBody>
      </p:sp>
    </p:spTree>
    <p:extLst>
      <p:ext uri="{BB962C8B-B14F-4D97-AF65-F5344CB8AC3E}">
        <p14:creationId xmlns:p14="http://schemas.microsoft.com/office/powerpoint/2010/main" val="353331990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153EE616-4CC0-9C1B-9C14-CD2D25266AD8}"/>
              </a:ext>
            </a:extLst>
          </p:cNvPr>
          <p:cNvSpPr txBox="1"/>
          <p:nvPr/>
        </p:nvSpPr>
        <p:spPr>
          <a:xfrm>
            <a:off x="369116" y="293615"/>
            <a:ext cx="4731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b="1" dirty="0">
                <a:latin typeface="Arial" panose="020B0604020202020204" pitchFamily="34" charset="0"/>
                <a:ea typeface="+mj-ea"/>
                <a:cs typeface="+mj-cs"/>
              </a:rPr>
              <a:t>Folyamatok: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45B8F8A-BE8A-9540-D9DE-709D774D1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7" y="1309278"/>
            <a:ext cx="5784980" cy="559790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F9098DB-5FF0-1DB9-929B-790B2C351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2" y="1545061"/>
            <a:ext cx="4923054" cy="522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1340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209ED50A-BA1A-1878-3F29-59CD4C93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110" y="1038388"/>
            <a:ext cx="3757049" cy="518624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0FEE8B8-D364-CDCD-70DF-0551D7AE5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07" y="318782"/>
            <a:ext cx="5034969" cy="60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9093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D0D45CC6-CCD0-3CD3-9DBB-A5078392BFB8}"/>
              </a:ext>
            </a:extLst>
          </p:cNvPr>
          <p:cNvSpPr txBox="1"/>
          <p:nvPr/>
        </p:nvSpPr>
        <p:spPr>
          <a:xfrm>
            <a:off x="444617" y="293614"/>
            <a:ext cx="4907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b="1" dirty="0" err="1">
                <a:latin typeface="Arial" panose="020B0604020202020204" pitchFamily="34" charset="0"/>
                <a:ea typeface="+mj-ea"/>
                <a:cs typeface="+mj-cs"/>
              </a:rPr>
              <a:t>Trello</a:t>
            </a:r>
            <a:r>
              <a:rPr lang="hu-HU" sz="6000" b="1" dirty="0">
                <a:latin typeface="Arial" panose="020B0604020202020204" pitchFamily="34" charset="0"/>
                <a:ea typeface="+mj-ea"/>
                <a:cs typeface="+mj-cs"/>
              </a:rPr>
              <a:t>: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0DB0C8A-13FB-AF55-B736-8CE86842E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912" y="68305"/>
            <a:ext cx="8046088" cy="287613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A8D34C7-7324-54C5-6DA4-5F0427DEB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531" y="3033080"/>
            <a:ext cx="7045469" cy="382492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087A4533-2707-CD54-CE17-7657B958A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39" y="2664525"/>
            <a:ext cx="3897957" cy="41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1497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F756FE18-BBB3-8686-200D-283EC1A3FC09}"/>
              </a:ext>
            </a:extLst>
          </p:cNvPr>
          <p:cNvSpPr txBox="1"/>
          <p:nvPr/>
        </p:nvSpPr>
        <p:spPr>
          <a:xfrm>
            <a:off x="924187" y="2782669"/>
            <a:ext cx="103436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+mj-cs"/>
              </a:rPr>
              <a:t>Köszönjük a figyelmet!</a:t>
            </a: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565971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41</Words>
  <Application>Microsoft Office PowerPoint</Application>
  <PresentationFormat>Szélesvásznú</PresentationFormat>
  <Paragraphs>24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system-ui</vt:lpstr>
      <vt:lpstr>Office-téma</vt:lpstr>
      <vt:lpstr>A magyar irodalom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MAGYAR IRODALOM</dc:title>
  <dc:creator>Máté Tarkó</dc:creator>
  <cp:lastModifiedBy>Király Gergely</cp:lastModifiedBy>
  <cp:revision>6</cp:revision>
  <dcterms:created xsi:type="dcterms:W3CDTF">2023-10-03T12:41:11Z</dcterms:created>
  <dcterms:modified xsi:type="dcterms:W3CDTF">2023-10-03T17:27:40Z</dcterms:modified>
</cp:coreProperties>
</file>