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6" r:id="rId11"/>
    <p:sldId id="275" r:id="rId12"/>
    <p:sldId id="277" r:id="rId13"/>
    <p:sldId id="262" r:id="rId14"/>
    <p:sldId id="263" r:id="rId15"/>
    <p:sldId id="268" r:id="rId16"/>
    <p:sldId id="264" r:id="rId17"/>
    <p:sldId id="265" r:id="rId18"/>
    <p:sldId id="266" r:id="rId19"/>
    <p:sldId id="267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664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323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10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7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55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72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02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746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23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11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19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30EAA0-B7EF-42F8-999D-75FD8A345DC0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362EBC-67AC-4EE4-92E3-D05DCDA7CB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966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awio.com/" TargetMode="External"/><Relationship Id="rId3" Type="http://schemas.openxmlformats.org/officeDocument/2006/relationships/hyperlink" Target="https://docs.oracle.com/javase/tutorial/uiswing/" TargetMode="External"/><Relationship Id="rId7" Type="http://schemas.openxmlformats.org/officeDocument/2006/relationships/hyperlink" Target="https://www.geeksforgeeks.org/unified-modeling-language-uml-class-diagrams/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-paradigm.com/guide/uml-unified-modeling-language/uml-class-diagram-tutorial/" TargetMode="External"/><Relationship Id="rId5" Type="http://schemas.openxmlformats.org/officeDocument/2006/relationships/hyperlink" Target="https://www.emag.ro/" TargetMode="External"/><Relationship Id="rId4" Type="http://schemas.openxmlformats.org/officeDocument/2006/relationships/hyperlink" Target="https://stackoverfl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-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Kiraly</a:t>
            </a:r>
            <a:r>
              <a:rPr lang="en-US" dirty="0"/>
              <a:t> Nicole</a:t>
            </a:r>
          </a:p>
          <a:p>
            <a:r>
              <a:rPr lang="en-US" dirty="0" err="1"/>
              <a:t>Puscas</a:t>
            </a:r>
            <a:r>
              <a:rPr lang="en-US" dirty="0"/>
              <a:t> Denis</a:t>
            </a:r>
          </a:p>
          <a:p>
            <a:r>
              <a:rPr lang="en-US" dirty="0" err="1"/>
              <a:t>Szekely</a:t>
            </a:r>
            <a:r>
              <a:rPr lang="en-US" dirty="0"/>
              <a:t> </a:t>
            </a:r>
            <a:r>
              <a:rPr lang="en-US" dirty="0" err="1"/>
              <a:t>Gergo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43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95-E4B8-7B9C-373E-A735E46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Diagrama de colaborare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3C42B-32D1-7434-CB90-D2984D789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84" y="1067544"/>
            <a:ext cx="7290610" cy="47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9C88-3375-DB7F-1C85-5299AD0C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Diagrama bazei de date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77E3D-64E0-31ED-C111-3A5ABD51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487" y="863600"/>
            <a:ext cx="6461702" cy="5121275"/>
          </a:xfrm>
        </p:spPr>
      </p:pic>
    </p:spTree>
    <p:extLst>
      <p:ext uri="{BB962C8B-B14F-4D97-AF65-F5344CB8AC3E}">
        <p14:creationId xmlns:p14="http://schemas.microsoft.com/office/powerpoint/2010/main" val="213754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28A-D0DE-27B7-8552-863307A1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Diagrama de clase cu metode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6070E-CA03-DE74-F70F-8065146A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45" y="447758"/>
            <a:ext cx="6196305" cy="5962483"/>
          </a:xfrm>
        </p:spPr>
      </p:pic>
    </p:spTree>
    <p:extLst>
      <p:ext uri="{BB962C8B-B14F-4D97-AF65-F5344CB8AC3E}">
        <p14:creationId xmlns:p14="http://schemas.microsoft.com/office/powerpoint/2010/main" val="6135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2AD8-2036-6EC0-D091-008053AB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Cazuri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AB8F-B585-369C-C639-ADEF514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Conectare, inregistrare;</a:t>
            </a:r>
          </a:p>
          <a:p>
            <a:r>
              <a:rPr lang="en-US"/>
              <a:t>Conectare cu date gresite;</a:t>
            </a:r>
          </a:p>
          <a:p>
            <a:r>
              <a:rPr lang="en-US"/>
              <a:t>Inregistrare cu date deja existente;</a:t>
            </a:r>
          </a:p>
          <a:p>
            <a:r>
              <a:rPr lang="en-US"/>
              <a:t>Deconectare;</a:t>
            </a:r>
          </a:p>
          <a:p>
            <a:r>
              <a:rPr lang="en-US"/>
              <a:t>Sortare produse dupa categorie;</a:t>
            </a:r>
          </a:p>
          <a:p>
            <a:r>
              <a:rPr lang="en-US"/>
              <a:t>Vizualizare informatii cont;</a:t>
            </a:r>
          </a:p>
          <a:p>
            <a:r>
              <a:rPr lang="en-US"/>
              <a:t>Cautare produse dupa nume;</a:t>
            </a:r>
          </a:p>
          <a:p>
            <a:r>
              <a:rPr lang="en-US"/>
              <a:t>Adaugare produse in cos;</a:t>
            </a:r>
          </a:p>
          <a:p>
            <a:r>
              <a:rPr lang="en-US"/>
              <a:t>Crestere/scadere cantitate produs;</a:t>
            </a:r>
          </a:p>
          <a:p>
            <a:r>
              <a:rPr lang="en-US"/>
              <a:t>Stergere produs din cos;</a:t>
            </a:r>
          </a:p>
          <a:p>
            <a:r>
              <a:rPr lang="en-US"/>
              <a:t>Confirmare comanda;</a:t>
            </a:r>
          </a:p>
          <a:p>
            <a:r>
              <a:rPr lang="en-US"/>
              <a:t>Vanzare produs;</a:t>
            </a:r>
          </a:p>
        </p:txBody>
      </p:sp>
    </p:spTree>
    <p:extLst>
      <p:ext uri="{BB962C8B-B14F-4D97-AF65-F5344CB8AC3E}">
        <p14:creationId xmlns:p14="http://schemas.microsoft.com/office/powerpoint/2010/main" val="241186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B3F-DDA2-D9D2-FBAB-9E00E30D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4927-7CB1-6BC0-3E33-FE4FC422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023" y="593846"/>
            <a:ext cx="7315200" cy="5120640"/>
          </a:xfrm>
        </p:spPr>
        <p:txBody>
          <a:bodyPr anchor="t"/>
          <a:lstStyle/>
          <a:p>
            <a:r>
              <a:rPr lang="en-US"/>
              <a:t>Conectare cu o adresa gresita: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Conectare cu o parola gresita: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8967-07C0-DE58-EE45-DCF4A4C27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79"/>
          <a:stretch/>
        </p:blipFill>
        <p:spPr>
          <a:xfrm>
            <a:off x="4256113" y="1007876"/>
            <a:ext cx="6577020" cy="2264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56C2C-CBF5-BB82-AC61-B2EE9C0B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13" y="3974096"/>
            <a:ext cx="6577019" cy="22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6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FDD-629F-0C68-1C4A-CF9FE25A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6F36-21F0-1714-AA85-6BE7CD2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146" y="419694"/>
            <a:ext cx="7315200" cy="5120640"/>
          </a:xfrm>
        </p:spPr>
        <p:txBody>
          <a:bodyPr anchor="t"/>
          <a:lstStyle/>
          <a:p>
            <a:r>
              <a:rPr lang="en-US"/>
              <a:t>Inregistrare cont: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Vizualizare informatii cont: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AA316-1B60-031A-3ABD-9B1C2034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8" y="4217369"/>
            <a:ext cx="5300784" cy="2220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4304C-933A-027A-4721-570F7263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18" y="762017"/>
            <a:ext cx="5300784" cy="27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0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21E0-166B-EA2A-F412-CC02B6AB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9C4C-3101-2FA8-CC45-38A0E94E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23" y="604380"/>
            <a:ext cx="7315200" cy="5120640"/>
          </a:xfrm>
        </p:spPr>
        <p:txBody>
          <a:bodyPr anchor="t"/>
          <a:lstStyle/>
          <a:p>
            <a:r>
              <a:rPr lang="en-US"/>
              <a:t>Afisare produse: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Afisare produse dupa categorie: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579A7-08CF-6633-92F8-465BB33E3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43"/>
          <a:stretch/>
        </p:blipFill>
        <p:spPr>
          <a:xfrm>
            <a:off x="4622295" y="1006739"/>
            <a:ext cx="5862227" cy="215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CA8F1-5A50-9484-C05B-4C246F2D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95" y="3955085"/>
            <a:ext cx="5862227" cy="21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FE5D-09FB-6843-F056-5780EA0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84C6-7921-C314-61F5-32B80E6D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87627"/>
            <a:ext cx="7315200" cy="5120640"/>
          </a:xfrm>
        </p:spPr>
        <p:txBody>
          <a:bodyPr anchor="t"/>
          <a:lstStyle/>
          <a:p>
            <a:r>
              <a:rPr lang="en-US"/>
              <a:t>Afisare produse dupa nume: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946-B35F-9A8E-6CDE-02139E55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67" y="1063623"/>
            <a:ext cx="6415599" cy="236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E1178-91CC-5E41-566D-8FB845C0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68" y="3823602"/>
            <a:ext cx="6415599" cy="23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6894-F126-C718-936C-038D186D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F5FB-92D5-410E-3DFC-F41CA19D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56757"/>
            <a:ext cx="7315200" cy="5120640"/>
          </a:xfrm>
        </p:spPr>
        <p:txBody>
          <a:bodyPr anchor="t"/>
          <a:lstStyle/>
          <a:p>
            <a:r>
              <a:rPr lang="en-US"/>
              <a:t>Adaugare produse in cos: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Crestere cantitate produse: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6F0C6-0F69-E85E-8EF6-1D6FE93A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68" y="918670"/>
            <a:ext cx="6096000" cy="2332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533AE-143C-CAD1-D91D-5A79EE23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68" y="3886341"/>
            <a:ext cx="6096000" cy="2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331F-E6D8-0ED2-F74F-2E7632FE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Testarea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2E98-1D49-09ED-487A-572B7F47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Cumparare produse: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Vanzare produse: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7E39B-F1D5-5DCC-2270-95802778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21" y="444289"/>
            <a:ext cx="1780598" cy="2984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07E31-4864-E503-4B6C-95949620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563" y="3927997"/>
            <a:ext cx="5906609" cy="24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Specificatii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br>
              <a:rPr lang="en-US" sz="3000" dirty="0"/>
            </a:br>
            <a:r>
              <a:rPr lang="en-US" sz="3000" dirty="0" err="1"/>
              <a:t>Analiza</a:t>
            </a:r>
            <a:r>
              <a:rPr lang="en-US" sz="3000" dirty="0"/>
              <a:t> </a:t>
            </a:r>
            <a:r>
              <a:rPr lang="en-US" sz="3000" dirty="0" err="1"/>
              <a:t>sistemului</a:t>
            </a:r>
            <a:endParaRPr lang="ro-RO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realizam</a:t>
            </a:r>
            <a:r>
              <a:rPr lang="en-US" dirty="0"/>
              <a:t> un site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cumpararea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 online, </a:t>
            </a: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a </a:t>
            </a:r>
            <a:r>
              <a:rPr lang="en-US" dirty="0" err="1"/>
              <a:t>cumpara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de a-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site in </a:t>
            </a:r>
            <a:r>
              <a:rPr lang="en-US" dirty="0" err="1"/>
              <a:t>calitate</a:t>
            </a:r>
            <a:r>
              <a:rPr lang="en-US" dirty="0"/>
              <a:t> de provider.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7219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BB63-C921-5ADF-1D30-697D0B5F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Manual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9ABD-5A3A-E192-A3CD-9464C308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14" y="384713"/>
            <a:ext cx="7902522" cy="5120640"/>
          </a:xfrm>
        </p:spPr>
        <p:txBody>
          <a:bodyPr anchor="t"/>
          <a:lstStyle/>
          <a:p>
            <a:r>
              <a:rPr lang="en-US"/>
              <a:t>Pentru a utiliza site-ul alegeti una din metodele de conectare sau continuati ca si oaspete;</a:t>
            </a:r>
          </a:p>
          <a:p>
            <a:r>
              <a:rPr lang="en-US"/>
              <a:t>Vizualizarea produselor se realizeaza in pagina principala fiind posibila sortarea acestora in functie de categorie, utilizand lista de categorii, sau cautarea lor in functie de nume utilizand casuta de cautare;</a:t>
            </a:r>
          </a:p>
          <a:p>
            <a:r>
              <a:rPr lang="en-US"/>
              <a:t>Pentru a va conecta, deconecta, inregistra sau pentru a vizualiza datele contului, apasati pe butonul "Contul meu";</a:t>
            </a:r>
          </a:p>
          <a:p>
            <a:r>
              <a:rPr lang="en-US"/>
              <a:t>Pentru a vinde un produs, apasati pe butonul "Vinde produs" si completati campurile cu date referitoare la produsul respectiv. Aceasta actiune este posibila doar daca sunteti conectat;</a:t>
            </a:r>
          </a:p>
          <a:p>
            <a:r>
              <a:rPr lang="en-US"/>
              <a:t>Pentru a adauga produse in cos, apasati pe butonul "Adauga in cos", situat sub produsul dorit. Pentru a vizualiza cosul de cumparaturi, apasati pe butonul "Cosul meu";</a:t>
            </a:r>
          </a:p>
          <a:p>
            <a:r>
              <a:rPr lang="en-US"/>
              <a:t>Pentru a creste/scade cantitatea unui produs apasati pe butonul "+"/"-" din dreptul acestuia. Pentru a sterge un produs din cos, apasari "Sterge";</a:t>
            </a:r>
          </a:p>
          <a:p>
            <a:r>
              <a:rPr lang="en-US"/>
              <a:t>Pentru a finaliza comanda, apasati pe butonul "</a:t>
            </a:r>
            <a:r>
              <a:rPr lang="ro-RO"/>
              <a:t>Comanda</a:t>
            </a:r>
            <a:r>
              <a:rPr lang="en-US"/>
              <a:t>".  Aceasta actiune este posibila doar daca sunteti conectat;</a:t>
            </a:r>
          </a:p>
          <a:p>
            <a:r>
              <a:rPr lang="en-US"/>
              <a:t>Pentru a reveni la pagina principala, apasati pe logo;.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62B9-E615-1D3C-F8C1-CC43E35D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Concluzii si posibile dezvoltari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AD28-C483-347F-EE92-A560EA28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In concluzie este un site simplu, usor de utilizat si foarte folositor pentru persoanele care nu au timpul necesar sau posibilitatea de a merge la cumparaturi, sau pentru cele care doresc sa isi vanda propriile produsele.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Dezvoltari posibile:</a:t>
            </a:r>
          </a:p>
          <a:p>
            <a:r>
              <a:rPr lang="en-US"/>
              <a:t>Introducerea unor reduceri saptamanale;</a:t>
            </a:r>
          </a:p>
          <a:p>
            <a:r>
              <a:rPr lang="en-US"/>
              <a:t>Posibilitatea abonarii la newsletter;</a:t>
            </a:r>
          </a:p>
          <a:p>
            <a:r>
              <a:rPr lang="en-US"/>
              <a:t>Reduceri in functie de data de expirare a produselor;</a:t>
            </a:r>
          </a:p>
          <a:p>
            <a:r>
              <a:rPr lang="en-US"/>
              <a:t>Adaptarea site-ului pentru a putea fi folosit pe dispozitive mobile;</a:t>
            </a:r>
          </a:p>
          <a:p>
            <a:r>
              <a:rPr lang="en-US"/>
              <a:t>Autentificare in doi pasi pentru securitate;</a:t>
            </a:r>
          </a:p>
          <a:p>
            <a:r>
              <a:rPr lang="en-US"/>
              <a:t>Voucher cadou pentru clientii activi.</a:t>
            </a:r>
          </a:p>
        </p:txBody>
      </p:sp>
    </p:spTree>
    <p:extLst>
      <p:ext uri="{BB962C8B-B14F-4D97-AF65-F5344CB8AC3E}">
        <p14:creationId xmlns:p14="http://schemas.microsoft.com/office/powerpoint/2010/main" val="151357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8FF6-C25D-9E8C-DD3E-42C1037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801-5345-ADCE-371A-060B91B3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Java Swing Tutorial - javatpoint</a:t>
            </a:r>
            <a:endParaRPr lang="en-US"/>
          </a:p>
          <a:p>
            <a:r>
              <a:rPr lang="en-US">
                <a:hlinkClick r:id="rId3"/>
              </a:rPr>
              <a:t>Trail: Creating a GUI With Swing (The Java™ Tutorials) (oracle.com)</a:t>
            </a:r>
            <a:endParaRPr lang="en-US"/>
          </a:p>
          <a:p>
            <a:r>
              <a:rPr lang="en-US">
                <a:hlinkClick r:id="rId4"/>
              </a:rPr>
              <a:t>Stack Overflow - Where Developers Learn, Share, &amp; Build Careers</a:t>
            </a:r>
            <a:endParaRPr lang="en-US"/>
          </a:p>
          <a:p>
            <a:r>
              <a:rPr lang="en-US">
                <a:hlinkClick r:id="rId5"/>
              </a:rPr>
              <a:t>eMAG.ro - Căutarea nu se oprește niciodată</a:t>
            </a:r>
            <a:endParaRPr lang="en-US"/>
          </a:p>
          <a:p>
            <a:r>
              <a:rPr lang="pt-BR">
                <a:hlinkClick r:id="rId6"/>
              </a:rPr>
              <a:t>UML Class Diagram Tutorial (visual-paradigm.com)</a:t>
            </a:r>
            <a:endParaRPr lang="pt-BR"/>
          </a:p>
          <a:p>
            <a:r>
              <a:rPr lang="en-US">
                <a:hlinkClick r:id="rId7"/>
              </a:rPr>
              <a:t>Unified Modeling Language (UML) - Class Diagrams - GeeksforGeeks</a:t>
            </a:r>
            <a:endParaRPr lang="en-US"/>
          </a:p>
          <a:p>
            <a:r>
              <a:rPr lang="en-US">
                <a:hlinkClick r:id="rId8"/>
              </a:rPr>
              <a:t>draw.io (drawio.com)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Limbaj</a:t>
            </a:r>
            <a:r>
              <a:rPr lang="en-US" sz="3000" dirty="0"/>
              <a:t> de </a:t>
            </a:r>
            <a:r>
              <a:rPr lang="en-US" sz="3000" dirty="0" err="1"/>
              <a:t>programare</a:t>
            </a:r>
            <a:r>
              <a:rPr lang="en-US" sz="3000" dirty="0"/>
              <a:t> </a:t>
            </a:r>
            <a:endParaRPr lang="ro-RO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site,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ca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Java,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conceputa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Java Swing-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conectarea</a:t>
            </a:r>
            <a:r>
              <a:rPr lang="en-US" dirty="0"/>
              <a:t> cu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clienti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.</a:t>
            </a:r>
          </a:p>
          <a:p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familiari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</a:t>
            </a:r>
            <a:r>
              <a:rPr lang="en-US" dirty="0" err="1"/>
              <a:t>trecute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le-am </a:t>
            </a:r>
            <a:r>
              <a:rPr lang="en-US" dirty="0" err="1"/>
              <a:t>realizat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motivul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Java.</a:t>
            </a:r>
          </a:p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sub care se face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Windows,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049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Fundamente</a:t>
            </a:r>
            <a:r>
              <a:rPr lang="en-US" sz="3000" dirty="0"/>
              <a:t> </a:t>
            </a:r>
            <a:r>
              <a:rPr lang="en-US" sz="3000" dirty="0" err="1"/>
              <a:t>teoretice</a:t>
            </a:r>
            <a:endParaRPr lang="ro-RO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42" y="994610"/>
            <a:ext cx="7206026" cy="4990137"/>
          </a:xfrm>
        </p:spPr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se </a:t>
            </a:r>
            <a:r>
              <a:rPr lang="en-US" dirty="0" err="1"/>
              <a:t>deschide</a:t>
            </a:r>
            <a:r>
              <a:rPr lang="en-US" dirty="0"/>
              <a:t> cu un pop-up care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in care </a:t>
            </a:r>
            <a:r>
              <a:rPr lang="en-US" dirty="0" err="1"/>
              <a:t>poti</a:t>
            </a:r>
            <a:r>
              <a:rPr lang="en-US" dirty="0"/>
              <a:t> continua </a:t>
            </a:r>
            <a:r>
              <a:rPr lang="en-US" dirty="0" err="1"/>
              <a:t>pe</a:t>
            </a:r>
            <a:r>
              <a:rPr lang="en-US" dirty="0"/>
              <a:t> site ca </a:t>
            </a:r>
            <a:r>
              <a:rPr lang="en-US" dirty="0" err="1"/>
              <a:t>si</a:t>
            </a:r>
            <a:r>
              <a:rPr lang="en-US" dirty="0"/>
              <a:t> client. </a:t>
            </a:r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 </a:t>
            </a:r>
            <a:r>
              <a:rPr lang="en-US" dirty="0" err="1"/>
              <a:t>logare</a:t>
            </a:r>
            <a:r>
              <a:rPr lang="en-US" dirty="0"/>
              <a:t>, </a:t>
            </a:r>
            <a:r>
              <a:rPr lang="en-US" dirty="0" err="1"/>
              <a:t>inregistrare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guest.</a:t>
            </a:r>
          </a:p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adauge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in cos,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 </a:t>
            </a:r>
            <a:r>
              <a:rPr lang="en-US" dirty="0" err="1"/>
              <a:t>doreste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in bara de search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sa-i</a:t>
            </a:r>
            <a:r>
              <a:rPr lang="en-US" dirty="0"/>
              <a:t> fie </a:t>
            </a:r>
            <a:r>
              <a:rPr lang="en-US" dirty="0" err="1"/>
              <a:t>sugerate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tasteaza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. </a:t>
            </a:r>
            <a:r>
              <a:rPr lang="en-US" dirty="0" err="1"/>
              <a:t>Apasand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cosul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r>
              <a:rPr lang="en-US" dirty="0"/>
              <a:t>, </a:t>
            </a: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da o </a:t>
            </a:r>
            <a:r>
              <a:rPr lang="en-US" dirty="0" err="1"/>
              <a:t>comanda</a:t>
            </a:r>
            <a:r>
              <a:rPr lang="en-US" dirty="0"/>
              <a:t>, </a:t>
            </a:r>
            <a:r>
              <a:rPr lang="en-US" dirty="0" err="1"/>
              <a:t>vizualizand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total, </a:t>
            </a:r>
            <a:r>
              <a:rPr lang="en-US" dirty="0" err="1"/>
              <a:t>incluzand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comenzii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genera o </a:t>
            </a:r>
            <a:r>
              <a:rPr lang="en-US" dirty="0" err="1"/>
              <a:t>factura</a:t>
            </a:r>
            <a:r>
              <a:rPr lang="en-US" dirty="0"/>
              <a:t>. In </a:t>
            </a:r>
            <a:r>
              <a:rPr lang="en-US" dirty="0" err="1"/>
              <a:t>calitate</a:t>
            </a:r>
            <a:r>
              <a:rPr lang="en-US" dirty="0"/>
              <a:t> de provider, </a:t>
            </a: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site.</a:t>
            </a:r>
          </a:p>
          <a:p>
            <a:r>
              <a:rPr lang="en-US" dirty="0"/>
              <a:t>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creata</a:t>
            </a:r>
            <a:r>
              <a:rPr lang="en-US" dirty="0"/>
              <a:t> in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clientii</a:t>
            </a:r>
            <a:r>
              <a:rPr lang="en-US" dirty="0"/>
              <a:t> care s-au </a:t>
            </a:r>
            <a:r>
              <a:rPr lang="en-US" dirty="0" err="1"/>
              <a:t>inregistrat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la </a:t>
            </a: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recunoscuti</a:t>
            </a:r>
            <a:r>
              <a:rPr lang="en-US" dirty="0"/>
              <a:t>. In </a:t>
            </a:r>
            <a:r>
              <a:rPr lang="en-US" dirty="0" err="1"/>
              <a:t>tabela</a:t>
            </a:r>
            <a:r>
              <a:rPr lang="en-US" dirty="0"/>
              <a:t> order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data de un </a:t>
            </a:r>
            <a:r>
              <a:rPr lang="en-US" dirty="0" err="1"/>
              <a:t>anumit</a:t>
            </a:r>
            <a:r>
              <a:rPr lang="en-US" dirty="0"/>
              <a:t> client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 </a:t>
            </a:r>
            <a:r>
              <a:rPr lang="en-US" dirty="0" err="1"/>
              <a:t>contine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07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Arhitectura</a:t>
            </a:r>
            <a:r>
              <a:rPr lang="en-US" sz="3000" dirty="0"/>
              <a:t> </a:t>
            </a:r>
            <a:r>
              <a:rPr lang="en-US" sz="3000" dirty="0" err="1"/>
              <a:t>sistemului</a:t>
            </a:r>
            <a:endParaRPr lang="ro-RO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imagine de </a:t>
            </a:r>
            <a:r>
              <a:rPr lang="en-US" dirty="0" err="1"/>
              <a:t>ansamblu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.</a:t>
            </a:r>
          </a:p>
          <a:p>
            <a:r>
              <a:rPr lang="en-US" dirty="0" err="1"/>
              <a:t>Adminul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se </a:t>
            </a:r>
            <a:r>
              <a:rPr lang="en-US" dirty="0" err="1"/>
              <a:t>logheaza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site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, respective </a:t>
            </a:r>
            <a:r>
              <a:rPr lang="en-US" dirty="0" err="1"/>
              <a:t>cumpara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.</a:t>
            </a:r>
          </a:p>
          <a:p>
            <a:r>
              <a:rPr lang="en-US" dirty="0" err="1"/>
              <a:t>Magazinul</a:t>
            </a:r>
            <a:r>
              <a:rPr lang="en-US" dirty="0"/>
              <a:t> online </a:t>
            </a:r>
            <a:r>
              <a:rPr lang="en-US" dirty="0" err="1"/>
              <a:t>functioneaza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clientii</a:t>
            </a:r>
            <a:r>
              <a:rPr lang="en-US" dirty="0"/>
              <a:t> ,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3152503"/>
            <a:ext cx="3529634" cy="29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Identificarea funcționalităților aplicației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76" y="732972"/>
            <a:ext cx="3453158" cy="5121275"/>
          </a:xfrm>
        </p:spPr>
      </p:pic>
      <p:sp>
        <p:nvSpPr>
          <p:cNvPr id="5" name="TextBox 4"/>
          <p:cNvSpPr txBox="1"/>
          <p:nvPr/>
        </p:nvSpPr>
        <p:spPr>
          <a:xfrm>
            <a:off x="3849189" y="939171"/>
            <a:ext cx="4275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Clientul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autentifice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logheze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adauga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cos,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caute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comande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filtreze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Adminul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sa-si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adauge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propriile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modifice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pretul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acestora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stearga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site.</a:t>
            </a:r>
            <a:endParaRPr lang="ro-R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9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E654-8262-ED33-9DEA-EED78BF0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Diagrama de clase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9992F-061E-3952-8632-17EFE1A2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94" y="863600"/>
            <a:ext cx="7026487" cy="5121275"/>
          </a:xfrm>
        </p:spPr>
      </p:pic>
    </p:spTree>
    <p:extLst>
      <p:ext uri="{BB962C8B-B14F-4D97-AF65-F5344CB8AC3E}">
        <p14:creationId xmlns:p14="http://schemas.microsoft.com/office/powerpoint/2010/main" val="18338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50EA-6064-E6DC-17D7-EE9F0F68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Diagrame de activitate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8DEA1-3C8D-0D95-A3BF-67BE5271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03" y="863600"/>
            <a:ext cx="3227470" cy="5121275"/>
          </a:xfrm>
        </p:spPr>
      </p:pic>
    </p:spTree>
    <p:extLst>
      <p:ext uri="{BB962C8B-B14F-4D97-AF65-F5344CB8AC3E}">
        <p14:creationId xmlns:p14="http://schemas.microsoft.com/office/powerpoint/2010/main" val="153518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E402-E94F-0819-DEC2-2ABBFD0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Diagrama de secvente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E0AFC-30C5-ED57-BEEE-233247FF0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37648"/>
            <a:ext cx="7315200" cy="4973179"/>
          </a:xfrm>
        </p:spPr>
      </p:pic>
    </p:spTree>
    <p:extLst>
      <p:ext uri="{BB962C8B-B14F-4D97-AF65-F5344CB8AC3E}">
        <p14:creationId xmlns:p14="http://schemas.microsoft.com/office/powerpoint/2010/main" val="32174319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257</TotalTime>
  <Words>900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 2</vt:lpstr>
      <vt:lpstr>Frame</vt:lpstr>
      <vt:lpstr>E-COMMERCE -produse alimentare-</vt:lpstr>
      <vt:lpstr>Specificatii si Analiza sistemului</vt:lpstr>
      <vt:lpstr>Limbaj de programare </vt:lpstr>
      <vt:lpstr>Fundamente teoretice</vt:lpstr>
      <vt:lpstr>Arhitectura sistemului</vt:lpstr>
      <vt:lpstr>Identificarea funcționalităților aplicației </vt:lpstr>
      <vt:lpstr>Diagrama de clase</vt:lpstr>
      <vt:lpstr>Diagrame de activitate</vt:lpstr>
      <vt:lpstr>Diagrama de secvente</vt:lpstr>
      <vt:lpstr>Diagrama de colaborare</vt:lpstr>
      <vt:lpstr>Diagrama bazei de date</vt:lpstr>
      <vt:lpstr>Diagrama de clase cu metode</vt:lpstr>
      <vt:lpstr>Cazuri de testare</vt:lpstr>
      <vt:lpstr>Testarea aplicatiei</vt:lpstr>
      <vt:lpstr>Testarea aplicatiei</vt:lpstr>
      <vt:lpstr>Testarea aplicatiei</vt:lpstr>
      <vt:lpstr>Testarea aplicatiei</vt:lpstr>
      <vt:lpstr>Testarea aplicatiei</vt:lpstr>
      <vt:lpstr>Testarea aplicatiei</vt:lpstr>
      <vt:lpstr>Manual de utilizare</vt:lpstr>
      <vt:lpstr>Concluzii si posibile dezvoltari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-produse alimentare-</dc:title>
  <dc:creator>HP</dc:creator>
  <cp:lastModifiedBy>Denis Puscas</cp:lastModifiedBy>
  <cp:revision>13</cp:revision>
  <dcterms:created xsi:type="dcterms:W3CDTF">2023-12-08T19:03:00Z</dcterms:created>
  <dcterms:modified xsi:type="dcterms:W3CDTF">2023-12-13T20:04:49Z</dcterms:modified>
</cp:coreProperties>
</file>