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gif" ContentType="image/gi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F1771-2A1D-9245-9284-4ABD292A3A5A}" type="datetimeFigureOut">
              <a:rPr lang="en-US" smtClean="0"/>
              <a:t>1/23/12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C37BB-8F79-FE4C-8A77-03751B44D6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C37BB-8F79-FE4C-8A77-03751B44D62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FB9B-DBE5-CC4B-8254-C2E8B3747C28}" type="datetimeFigureOut">
              <a:rPr lang="en-US" smtClean="0"/>
              <a:t>1/23/12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B936-59F0-994C-AB39-8533855547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ldrenofg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06240" cy="2688336"/>
          </a:xfrm>
          <a:prstGeom prst="rect">
            <a:avLst/>
          </a:prstGeom>
        </p:spPr>
      </p:pic>
      <p:pic>
        <p:nvPicPr>
          <p:cNvPr id="5" name="Picture 4" descr="GHBergAW_20111028171914859251-420x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8335"/>
            <a:ext cx="3447287" cy="2569465"/>
          </a:xfrm>
          <a:prstGeom prst="rect">
            <a:avLst/>
          </a:prstGeom>
        </p:spPr>
      </p:pic>
      <p:pic>
        <p:nvPicPr>
          <p:cNvPr id="6" name="Picture 5" descr="rickyrodriguez-206x30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417" y="3713319"/>
            <a:ext cx="1671675" cy="3088961"/>
          </a:xfrm>
          <a:prstGeom prst="rect">
            <a:avLst/>
          </a:prstGeom>
        </p:spPr>
      </p:pic>
      <p:pic>
        <p:nvPicPr>
          <p:cNvPr id="7" name="Picture 6" descr="DailyMail-EnslavedByCultOfSex-2007-07-1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694" y="0"/>
            <a:ext cx="5699306" cy="3731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57800"/>
            <a:ext cx="3444694" cy="1600200"/>
          </a:xfrm>
          <a:prstGeom prst="rect">
            <a:avLst/>
          </a:prstGeom>
        </p:spPr>
      </p:pic>
      <p:pic>
        <p:nvPicPr>
          <p:cNvPr id="9" name="Picture 8" descr="Not-Without-My-Sister-Jones-Celeste-978000724807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7288" y="1075511"/>
            <a:ext cx="2249424" cy="4182289"/>
          </a:xfrm>
          <a:prstGeom prst="rect">
            <a:avLst/>
          </a:prstGeom>
        </p:spPr>
      </p:pic>
      <p:pic>
        <p:nvPicPr>
          <p:cNvPr id="10" name="Picture 9" descr="ml902_00a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2092" y="2847071"/>
            <a:ext cx="1951908" cy="4010929"/>
          </a:xfrm>
          <a:prstGeom prst="rect">
            <a:avLst/>
          </a:prstGeom>
        </p:spPr>
      </p:pic>
      <p:pic>
        <p:nvPicPr>
          <p:cNvPr id="11" name="Picture 10" descr="logo7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7287" y="5257800"/>
            <a:ext cx="2073129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NYU Tisch - ITP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Christina Arnold</dc:creator>
  <cp:lastModifiedBy>Christina Arnold</cp:lastModifiedBy>
  <cp:revision>5</cp:revision>
  <cp:lastPrinted>2012-01-24T00:18:18Z</cp:lastPrinted>
  <dcterms:created xsi:type="dcterms:W3CDTF">2012-01-23T23:58:52Z</dcterms:created>
  <dcterms:modified xsi:type="dcterms:W3CDTF">2012-01-24T13:48:25Z</dcterms:modified>
</cp:coreProperties>
</file>