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478624" y="2111937"/>
            <a:ext cx="8996426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Sri Prabhu Kiran Gannabathula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15000" y="2879261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Trebuchet MS</vt:lpstr>
      <vt:lpstr>Office Theme</vt:lpstr>
      <vt:lpstr>Sri Prabhu Kiran Gannabathula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Prabhu Kiran Gannabathula</dc:title>
  <cp:lastModifiedBy>Kiran Gannabathula</cp:lastModifiedBy>
  <cp:revision>2</cp:revision>
  <dcterms:created xsi:type="dcterms:W3CDTF">2024-06-03T05:48:59Z</dcterms:created>
  <dcterms:modified xsi:type="dcterms:W3CDTF">2024-06-06T05:56:37Z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