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1950-52EF-34EB-1499-C303C34B6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9E165-3ADD-0433-26BF-8D0C6124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7B12-3C1A-B9C9-B166-9243C8F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8E02-328E-D583-4E6C-F6C376BD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88E8-39D4-3D11-85E6-315CA7C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A2C3-4E69-7A86-BE53-51B81F0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847C-9D35-5B23-7D73-1E5995383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3B3A-7A06-2395-B539-78888D17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003C-4FF7-71F9-7C0F-4B44B5E8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A5A2-C4DD-C46C-6DFF-D1BCBAFF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3D8F5-8831-06DD-E92F-03A6AAB4D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1AE1-D065-9DF8-F409-6394E1EA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3CF1-1B71-732B-2FA0-1F9EE4C5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797A-7409-CFC8-BD58-A3819F60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60CC-BF41-EE0D-DFCB-AFD32DE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E8E0-1C25-54BC-275B-1EA27616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9B5F-4633-2904-0300-FAE360EB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3553-DE49-839F-1866-1B5EA9B7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82D3-348E-67D8-0B41-B7F6EF12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CE39-FBA1-0DD4-A15E-3CFB6028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311C-ACA2-60DD-6B53-BCDE5DC0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5E70-7099-14C6-F7B1-920083E7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E5AF-EFB2-FB3B-EB58-BC788E13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9220-5AB6-325E-1CDD-46156C22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60E9-934B-8674-6E5B-F1017627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CA1-05DA-E111-48A1-3F460D35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D982-7410-F0B8-FE73-F91646C5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5E6F-5DFF-8D88-F362-42F075645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CD3F-4631-0D24-C4A1-3237D34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A1274-C30C-776E-70DA-C6EF7E73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C934D-28D1-0F09-5DF5-21A49064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0FDA-07E3-11E5-74C1-7FD65B2C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5D20-0576-BFE2-FDDF-77F2396F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FE87-96E7-63F0-11A0-F18613D9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50491-1F2A-4D71-39B6-2B56BECE5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A679-43A7-EBBB-120F-4E2C9A2C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01589-4173-99C9-F680-209FC1C6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9D62B-03AC-C389-E73E-95BE9228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4AD35-A480-A58E-2607-561EE4F1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7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B40E-5847-0CB4-9BAB-797D5688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9974-4F01-9A9C-BDB1-333C08D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1FE49-D60F-C499-247E-F19E27C5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58A73-45FF-7832-7D7F-86269B62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576D4-71C9-3D65-971D-55C1457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8A550-B0D8-4441-D0DA-96E5E94C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062A-5473-6818-8BCD-E12F57ED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F436-A45D-C496-899B-CB2B476B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4FC8-2358-8DF1-F10B-AF9EDB4A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A3E9A-2F7B-CA9E-1829-24C735182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6B42-3439-D38E-E6CA-B1045E22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4800-0A4B-9D90-3B67-D18EDCAF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797FF-0279-39DF-A61C-2318B299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CCA8-1A47-ABA3-B6D2-F7A5A45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EE436-BF99-63D2-B302-421EBCA56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1A506-971D-4A04-3D11-2517DE35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08AC-E654-2D05-F1EF-8A0EC467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30A1-48C4-E1DA-481E-C03490A3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C56D-187E-2821-A3C5-969C7AAF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3F71C-0298-9B87-50AB-ABDD7A6B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4AF00-A00E-21CE-0637-FFBBAB9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7005-6720-322B-3FF8-2E57F74B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99B0-AC7D-403B-AC78-B7A97236CC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F099-9F6C-656A-903A-C01BD5B6F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B46C-D1C5-C675-DDE1-B0D8B9416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FD0F-96E8-4CE2-9EDA-7E32FEE2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DBC1D-63A2-888B-AE6C-9A50B5B9BFE5}"/>
              </a:ext>
            </a:extLst>
          </p:cNvPr>
          <p:cNvSpPr/>
          <p:nvPr/>
        </p:nvSpPr>
        <p:spPr>
          <a:xfrm>
            <a:off x="270387" y="516194"/>
            <a:ext cx="11651226" cy="5751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B84BF2-9738-E8D1-E97F-DE8C76823E9A}"/>
              </a:ext>
            </a:extLst>
          </p:cNvPr>
          <p:cNvCxnSpPr/>
          <p:nvPr/>
        </p:nvCxnSpPr>
        <p:spPr>
          <a:xfrm>
            <a:off x="811161" y="516194"/>
            <a:ext cx="0" cy="5751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Equals 7">
            <a:extLst>
              <a:ext uri="{FF2B5EF4-FFF2-40B4-BE49-F238E27FC236}">
                <a16:creationId xmlns:a16="http://schemas.microsoft.com/office/drawing/2014/main" id="{C7521711-CBAF-4B33-5C28-A8B7957D6847}"/>
              </a:ext>
            </a:extLst>
          </p:cNvPr>
          <p:cNvSpPr/>
          <p:nvPr/>
        </p:nvSpPr>
        <p:spPr>
          <a:xfrm>
            <a:off x="356420" y="811161"/>
            <a:ext cx="368708" cy="368710"/>
          </a:xfrm>
          <a:prstGeom prst="math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A91554BE-D0B7-CAB2-43BC-96D4DBAC541B}"/>
              </a:ext>
            </a:extLst>
          </p:cNvPr>
          <p:cNvSpPr/>
          <p:nvPr/>
        </p:nvSpPr>
        <p:spPr>
          <a:xfrm>
            <a:off x="356420" y="973399"/>
            <a:ext cx="368700" cy="294967"/>
          </a:xfrm>
          <a:prstGeom prst="math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6D9A5F-731D-3F97-162A-9ECD9F869803}"/>
              </a:ext>
            </a:extLst>
          </p:cNvPr>
          <p:cNvCxnSpPr/>
          <p:nvPr/>
        </p:nvCxnSpPr>
        <p:spPr>
          <a:xfrm>
            <a:off x="811161" y="5353665"/>
            <a:ext cx="111104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455B85-0164-6B53-D5F3-353E09425D64}"/>
              </a:ext>
            </a:extLst>
          </p:cNvPr>
          <p:cNvSpPr/>
          <p:nvPr/>
        </p:nvSpPr>
        <p:spPr>
          <a:xfrm>
            <a:off x="5840362" y="5589642"/>
            <a:ext cx="526025" cy="442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E475-E2BF-BA55-B552-6DC3D42D7975}"/>
              </a:ext>
            </a:extLst>
          </p:cNvPr>
          <p:cNvSpPr/>
          <p:nvPr/>
        </p:nvSpPr>
        <p:spPr>
          <a:xfrm>
            <a:off x="6096000" y="57946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0A147-86F3-234C-0436-6FEFC6DB8AEA}"/>
              </a:ext>
            </a:extLst>
          </p:cNvPr>
          <p:cNvSpPr/>
          <p:nvPr/>
        </p:nvSpPr>
        <p:spPr>
          <a:xfrm>
            <a:off x="811161" y="516194"/>
            <a:ext cx="11110449" cy="4837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E879C62-6D65-8CE3-FC97-77F8A9A1073F}"/>
              </a:ext>
            </a:extLst>
          </p:cNvPr>
          <p:cNvSpPr/>
          <p:nvPr/>
        </p:nvSpPr>
        <p:spPr>
          <a:xfrm>
            <a:off x="4902858" y="1843550"/>
            <a:ext cx="2477722" cy="194678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A81B5-9C93-7019-134B-D4687018432D}"/>
              </a:ext>
            </a:extLst>
          </p:cNvPr>
          <p:cNvSpPr/>
          <p:nvPr/>
        </p:nvSpPr>
        <p:spPr>
          <a:xfrm>
            <a:off x="528484" y="545690"/>
            <a:ext cx="11135032" cy="5781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199367-633A-2D1A-AF1B-44F865482AF5}"/>
              </a:ext>
            </a:extLst>
          </p:cNvPr>
          <p:cNvCxnSpPr/>
          <p:nvPr/>
        </p:nvCxnSpPr>
        <p:spPr>
          <a:xfrm>
            <a:off x="528484" y="5117690"/>
            <a:ext cx="111350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BBE71B8-AE68-76B2-9CAE-9E00CCC92DAB}"/>
              </a:ext>
            </a:extLst>
          </p:cNvPr>
          <p:cNvSpPr/>
          <p:nvPr/>
        </p:nvSpPr>
        <p:spPr>
          <a:xfrm>
            <a:off x="5633269" y="5265203"/>
            <a:ext cx="530942" cy="39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C1FF8-9F21-91C3-8E82-83BD489E258B}"/>
              </a:ext>
            </a:extLst>
          </p:cNvPr>
          <p:cNvSpPr/>
          <p:nvPr/>
        </p:nvSpPr>
        <p:spPr>
          <a:xfrm>
            <a:off x="4616244" y="5235694"/>
            <a:ext cx="530942" cy="3981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E3DB4-EBB5-028F-41FA-782DB62527E6}"/>
              </a:ext>
            </a:extLst>
          </p:cNvPr>
          <p:cNvSpPr/>
          <p:nvPr/>
        </p:nvSpPr>
        <p:spPr>
          <a:xfrm>
            <a:off x="6594991" y="5265197"/>
            <a:ext cx="530942" cy="39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0F0F3B-685B-6CAB-9828-C4C8C65AD996}"/>
              </a:ext>
            </a:extLst>
          </p:cNvPr>
          <p:cNvSpPr/>
          <p:nvPr/>
        </p:nvSpPr>
        <p:spPr>
          <a:xfrm>
            <a:off x="3780502" y="5265203"/>
            <a:ext cx="530942" cy="39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C30A47-DE6F-49CE-CE46-68A2D3410CDF}"/>
              </a:ext>
            </a:extLst>
          </p:cNvPr>
          <p:cNvSpPr/>
          <p:nvPr/>
        </p:nvSpPr>
        <p:spPr>
          <a:xfrm>
            <a:off x="7365592" y="5265213"/>
            <a:ext cx="530942" cy="39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E4ADD5-580C-4BC4-48D1-75DEB8B5A0C1}"/>
              </a:ext>
            </a:extLst>
          </p:cNvPr>
          <p:cNvSpPr/>
          <p:nvPr/>
        </p:nvSpPr>
        <p:spPr>
          <a:xfrm>
            <a:off x="10540181" y="5663397"/>
            <a:ext cx="1005840" cy="398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A90B58-903C-E35E-6401-B1BA0964C6F9}"/>
              </a:ext>
            </a:extLst>
          </p:cNvPr>
          <p:cNvSpPr/>
          <p:nvPr/>
        </p:nvSpPr>
        <p:spPr>
          <a:xfrm>
            <a:off x="753090" y="5633890"/>
            <a:ext cx="825909" cy="398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7BE6E-BDF5-4849-9552-A49EEDED95A8}"/>
              </a:ext>
            </a:extLst>
          </p:cNvPr>
          <p:cNvSpPr txBox="1"/>
          <p:nvPr/>
        </p:nvSpPr>
        <p:spPr>
          <a:xfrm>
            <a:off x="825909" y="5663397"/>
            <a:ext cx="6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00E47-9E07-5D89-3A56-1BF4052CCB22}"/>
              </a:ext>
            </a:extLst>
          </p:cNvPr>
          <p:cNvSpPr txBox="1"/>
          <p:nvPr/>
        </p:nvSpPr>
        <p:spPr>
          <a:xfrm>
            <a:off x="10540182" y="566339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Custom&gt;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B3C7F37B-3B69-10CB-A662-E85B18F9A3ED}"/>
              </a:ext>
            </a:extLst>
          </p:cNvPr>
          <p:cNvSpPr/>
          <p:nvPr/>
        </p:nvSpPr>
        <p:spPr>
          <a:xfrm>
            <a:off x="4748981" y="1814051"/>
            <a:ext cx="2271251" cy="187304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42269-6BDE-171C-34FB-6EDCCDDA9C01}"/>
              </a:ext>
            </a:extLst>
          </p:cNvPr>
          <p:cNvSpPr/>
          <p:nvPr/>
        </p:nvSpPr>
        <p:spPr>
          <a:xfrm>
            <a:off x="528484" y="545690"/>
            <a:ext cx="11135032" cy="4571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C1005EEA-8F33-56AD-1ED3-D1683D6D2173}"/>
              </a:ext>
            </a:extLst>
          </p:cNvPr>
          <p:cNvSpPr/>
          <p:nvPr/>
        </p:nvSpPr>
        <p:spPr>
          <a:xfrm>
            <a:off x="4960374" y="1954191"/>
            <a:ext cx="2271251" cy="187304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19C06C-1DF7-0131-5EF6-D58489321BC2}"/>
              </a:ext>
            </a:extLst>
          </p:cNvPr>
          <p:cNvSpPr/>
          <p:nvPr/>
        </p:nvSpPr>
        <p:spPr>
          <a:xfrm>
            <a:off x="447367" y="656303"/>
            <a:ext cx="11297265" cy="559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3179B1-E339-3CE3-2B33-7F4F08AEC252}"/>
              </a:ext>
            </a:extLst>
          </p:cNvPr>
          <p:cNvCxnSpPr/>
          <p:nvPr/>
        </p:nvCxnSpPr>
        <p:spPr>
          <a:xfrm>
            <a:off x="447366" y="5220928"/>
            <a:ext cx="112972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FF8066-8DC9-BBB8-027B-2DB7928E66D0}"/>
              </a:ext>
            </a:extLst>
          </p:cNvPr>
          <p:cNvSpPr/>
          <p:nvPr/>
        </p:nvSpPr>
        <p:spPr>
          <a:xfrm>
            <a:off x="10664313" y="5810863"/>
            <a:ext cx="855406" cy="383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B6E87B-15EF-29D0-AC3B-9A26A0373730}"/>
              </a:ext>
            </a:extLst>
          </p:cNvPr>
          <p:cNvSpPr/>
          <p:nvPr/>
        </p:nvSpPr>
        <p:spPr>
          <a:xfrm>
            <a:off x="1130707" y="5751867"/>
            <a:ext cx="412955" cy="2654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E1E5F0-BE05-AB13-DC6F-64AE63D095E8}"/>
              </a:ext>
            </a:extLst>
          </p:cNvPr>
          <p:cNvSpPr/>
          <p:nvPr/>
        </p:nvSpPr>
        <p:spPr>
          <a:xfrm>
            <a:off x="1949241" y="5751868"/>
            <a:ext cx="412955" cy="2654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108A30-07CE-7E8A-312A-5ABF6A104D07}"/>
              </a:ext>
            </a:extLst>
          </p:cNvPr>
          <p:cNvSpPr/>
          <p:nvPr/>
        </p:nvSpPr>
        <p:spPr>
          <a:xfrm>
            <a:off x="2657158" y="5751866"/>
            <a:ext cx="412955" cy="2654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2163A-795C-B5C5-C9C9-51B635DC180F}"/>
              </a:ext>
            </a:extLst>
          </p:cNvPr>
          <p:cNvSpPr/>
          <p:nvPr/>
        </p:nvSpPr>
        <p:spPr>
          <a:xfrm>
            <a:off x="3387210" y="5751871"/>
            <a:ext cx="412955" cy="2654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711EC8-9743-DEC4-E5B0-3D3F64F62914}"/>
              </a:ext>
            </a:extLst>
          </p:cNvPr>
          <p:cNvSpPr/>
          <p:nvPr/>
        </p:nvSpPr>
        <p:spPr>
          <a:xfrm>
            <a:off x="4070551" y="5751870"/>
            <a:ext cx="412955" cy="2654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F1E64D-C13A-9C7A-9A39-1192C3F681E6}"/>
              </a:ext>
            </a:extLst>
          </p:cNvPr>
          <p:cNvCxnSpPr>
            <a:cxnSpLocks/>
          </p:cNvCxnSpPr>
          <p:nvPr/>
        </p:nvCxnSpPr>
        <p:spPr>
          <a:xfrm>
            <a:off x="800095" y="5515897"/>
            <a:ext cx="1074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Minus Sign 25">
            <a:extLst>
              <a:ext uri="{FF2B5EF4-FFF2-40B4-BE49-F238E27FC236}">
                <a16:creationId xmlns:a16="http://schemas.microsoft.com/office/drawing/2014/main" id="{15B41A8E-CBC1-9FD9-64A1-F73BE34C28A8}"/>
              </a:ext>
            </a:extLst>
          </p:cNvPr>
          <p:cNvSpPr/>
          <p:nvPr/>
        </p:nvSpPr>
        <p:spPr>
          <a:xfrm>
            <a:off x="1027472" y="5029204"/>
            <a:ext cx="147484" cy="973386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393A9CB9-AF85-1F5D-156F-3F71F2C5DD4A}"/>
              </a:ext>
            </a:extLst>
          </p:cNvPr>
          <p:cNvSpPr/>
          <p:nvPr/>
        </p:nvSpPr>
        <p:spPr>
          <a:xfrm>
            <a:off x="4621163" y="2024221"/>
            <a:ext cx="2271251" cy="187304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46A0C-FCBD-BA24-02CD-25183647DB57}"/>
              </a:ext>
            </a:extLst>
          </p:cNvPr>
          <p:cNvSpPr/>
          <p:nvPr/>
        </p:nvSpPr>
        <p:spPr>
          <a:xfrm>
            <a:off x="447365" y="656303"/>
            <a:ext cx="11297265" cy="4549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DFDD9F71-A895-D624-6422-1C04C58BD8B4}"/>
              </a:ext>
            </a:extLst>
          </p:cNvPr>
          <p:cNvSpPr/>
          <p:nvPr/>
        </p:nvSpPr>
        <p:spPr>
          <a:xfrm>
            <a:off x="4768645" y="1880449"/>
            <a:ext cx="2271251" cy="187304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Gannabathula</dc:creator>
  <cp:lastModifiedBy>Kiran Gannabathula</cp:lastModifiedBy>
  <cp:revision>3</cp:revision>
  <dcterms:created xsi:type="dcterms:W3CDTF">2024-09-30T04:38:06Z</dcterms:created>
  <dcterms:modified xsi:type="dcterms:W3CDTF">2024-09-30T06:19:25Z</dcterms:modified>
</cp:coreProperties>
</file>