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84E1-16FB-CF35-249B-24C04C79A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E5B14-00C5-93AE-8477-499C19479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0841-19AE-FF9A-AED7-3ACEFCC9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3771-8B4C-4975-BAA0-87701C7AAD3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89-8E91-C7DA-50B5-E08C4D54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C1AB-73D6-CF16-F166-855E720D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8238-A606-450F-AEDF-5F404457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9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7B78-147E-2DF8-F3C0-0F947F72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6DFFB-5D13-D90F-28C8-BADB4B3D3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ADEBD-75AC-DD55-5F73-60847FC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3771-8B4C-4975-BAA0-87701C7AAD3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4442D-F05D-EB53-9918-A102E1A4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67411-5FE6-FCA3-0FFD-BD06976C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8238-A606-450F-AEDF-5F404457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B13DC-3DC8-BBDE-0876-65B26D494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3B6FC-D852-1DB5-56DB-D1208FAC1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307A9-9750-EE2A-B28E-46CF8168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3771-8B4C-4975-BAA0-87701C7AAD3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73C8-6E94-C647-BD87-2210D5D1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9A4EB-C67C-6FF4-666E-1CDCD717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8238-A606-450F-AEDF-5F404457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37E3-DAB2-58BB-F63A-B967F6D9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74FF-D65B-DF26-EE53-9DB8F017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0416-C1CB-2599-C537-6FD88372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3771-8B4C-4975-BAA0-87701C7AAD3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5F95C-8878-18B1-C982-EAB850FD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0F93D-D194-2715-0E89-97ECFBB9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8238-A606-450F-AEDF-5F404457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2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5467-42B1-A4EC-AB9A-FD56DE00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2C74B-1947-18FB-E804-D88A1E458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E996-C2BC-6719-8CE2-93685C95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3771-8B4C-4975-BAA0-87701C7AAD3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8FCD-D6FE-0F62-487D-B227435A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BC174-DAAB-89AB-F97D-E68F818A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8238-A606-450F-AEDF-5F404457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94DF-600A-5CE0-2103-D5E944A2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B79F-8164-EA23-1932-CA488A603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EBE63-F4C5-7F78-14EB-83E381078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9A712-A5D4-306B-7FB6-D46B7A9D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3771-8B4C-4975-BAA0-87701C7AAD3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EC88F-B605-366D-38C3-78ECEBF4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7484-5DBB-2B9B-EE55-939FC75C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8238-A606-450F-AEDF-5F404457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4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577B-3EB2-34FE-0122-10B7FD5D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FF95D-FB65-210A-64E9-0FBFDF526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5E4EC-B19D-95F3-D19F-C533E4DD9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FE6E8-C000-090F-B920-1E47AE66C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A001E-54BB-1188-B8E7-991E163C1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0605C-6D76-9BD7-0F14-3465CDB4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3771-8B4C-4975-BAA0-87701C7AAD3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AF6F4-C68D-1F73-D802-C51E61B2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D6C3-0440-34A9-E5ED-61E06E19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8238-A606-450F-AEDF-5F404457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3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5482-EF69-32B6-F60F-7554A0A6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F0F32-0A37-1758-72F6-5E56EDFD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3771-8B4C-4975-BAA0-87701C7AAD3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A8DB2-7D1B-8BCF-9482-128315B6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0591B-0462-0710-6827-1DBF592A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8238-A606-450F-AEDF-5F404457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0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494F6-2096-6898-4A9D-66996DD4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3771-8B4C-4975-BAA0-87701C7AAD3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9E058-1781-721E-453B-45EB3987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63500-19F3-001B-B812-2C6F88A2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8238-A606-450F-AEDF-5F404457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0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CAD2-A26B-5CFC-F1B8-1C4B7C53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8FBA-7232-BDA6-13F0-3AF070A1F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68FB9-83AF-898E-EE75-C170A06BF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7BDCF-D266-CFD4-D03C-2172E149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3771-8B4C-4975-BAA0-87701C7AAD3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BDE4-9DBB-ECF6-85FA-6781D00A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88447-D486-C946-3267-72103A5B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8238-A606-450F-AEDF-5F404457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8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888A-4AA7-8F37-C3FD-75F36094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8BE3C-FEC0-A33A-F08C-86E7AEEA6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C089-E46D-8D05-23D9-D71FF851F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3712D-F52B-B7B8-0CD1-CDA2A176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3771-8B4C-4975-BAA0-87701C7AAD3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192BC-06B2-5F30-0A76-1A46AE69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3346F-494C-D0BB-6286-BFD7D9E2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8238-A606-450F-AEDF-5F404457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0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63C38-95F8-3F4C-B76A-ABC467AB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CF512-45DD-64FA-0C6E-C19DAA53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3254A-725B-ECEE-2BBC-123243A02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83771-8B4C-4975-BAA0-87701C7AAD3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14A32-B53F-F33B-C064-49E13E484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982D8-AA08-6A7B-059B-2B7DF6EC7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8238-A606-450F-AEDF-5F404457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4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1FAD90-42F2-6BB8-2260-7BC32373D4F8}"/>
              </a:ext>
            </a:extLst>
          </p:cNvPr>
          <p:cNvSpPr/>
          <p:nvPr/>
        </p:nvSpPr>
        <p:spPr>
          <a:xfrm>
            <a:off x="722671" y="560440"/>
            <a:ext cx="10604090" cy="82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D151B3-9597-095B-A925-3056257F7144}"/>
              </a:ext>
            </a:extLst>
          </p:cNvPr>
          <p:cNvSpPr/>
          <p:nvPr/>
        </p:nvSpPr>
        <p:spPr>
          <a:xfrm>
            <a:off x="722671" y="1445342"/>
            <a:ext cx="10604090" cy="4793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DE20F2-1B11-DE92-228E-39A58CBBC15F}"/>
              </a:ext>
            </a:extLst>
          </p:cNvPr>
          <p:cNvSpPr/>
          <p:nvPr/>
        </p:nvSpPr>
        <p:spPr>
          <a:xfrm>
            <a:off x="6651523" y="1445342"/>
            <a:ext cx="4675238" cy="4793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C6EBBD-F0B9-77FC-9322-A865AD256C21}"/>
              </a:ext>
            </a:extLst>
          </p:cNvPr>
          <p:cNvSpPr/>
          <p:nvPr/>
        </p:nvSpPr>
        <p:spPr>
          <a:xfrm>
            <a:off x="6990735" y="1858297"/>
            <a:ext cx="3731342" cy="355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FD613C-A54B-BC63-990C-F2E870EA5326}"/>
              </a:ext>
            </a:extLst>
          </p:cNvPr>
          <p:cNvSpPr/>
          <p:nvPr/>
        </p:nvSpPr>
        <p:spPr>
          <a:xfrm>
            <a:off x="1002890" y="1858297"/>
            <a:ext cx="5093110" cy="3923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s 9">
            <a:extLst>
              <a:ext uri="{FF2B5EF4-FFF2-40B4-BE49-F238E27FC236}">
                <a16:creationId xmlns:a16="http://schemas.microsoft.com/office/drawing/2014/main" id="{9EBBC816-946C-06B4-B5F7-3BA97B14757D}"/>
              </a:ext>
            </a:extLst>
          </p:cNvPr>
          <p:cNvSpPr/>
          <p:nvPr/>
        </p:nvSpPr>
        <p:spPr>
          <a:xfrm>
            <a:off x="10486103" y="781665"/>
            <a:ext cx="471949" cy="250722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4CC57FF9-8833-137D-A8C9-04F921B1B6B2}"/>
              </a:ext>
            </a:extLst>
          </p:cNvPr>
          <p:cNvSpPr/>
          <p:nvPr/>
        </p:nvSpPr>
        <p:spPr>
          <a:xfrm>
            <a:off x="10486103" y="973395"/>
            <a:ext cx="471949" cy="162233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DFA85-B0FF-6C5C-3F19-35D0F1AA85ED}"/>
              </a:ext>
            </a:extLst>
          </p:cNvPr>
          <p:cNvSpPr txBox="1"/>
          <p:nvPr/>
        </p:nvSpPr>
        <p:spPr>
          <a:xfrm>
            <a:off x="8546690" y="3496666"/>
            <a:ext cx="128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2482F-DBFD-BCF0-B38D-03C14E3DE307}"/>
              </a:ext>
            </a:extLst>
          </p:cNvPr>
          <p:cNvSpPr txBox="1"/>
          <p:nvPr/>
        </p:nvSpPr>
        <p:spPr>
          <a:xfrm>
            <a:off x="2717390" y="3412953"/>
            <a:ext cx="349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Self-intro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9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Gannabathula</dc:creator>
  <cp:lastModifiedBy>Kiran Gannabathula</cp:lastModifiedBy>
  <cp:revision>1</cp:revision>
  <dcterms:created xsi:type="dcterms:W3CDTF">2024-06-28T10:27:12Z</dcterms:created>
  <dcterms:modified xsi:type="dcterms:W3CDTF">2024-06-28T10:35:36Z</dcterms:modified>
</cp:coreProperties>
</file>