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 id="2147483696" r:id="rId3"/>
    <p:sldMasterId id="2147483708" r:id="rId4"/>
    <p:sldMasterId id="2147483720"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40" r:id="rId22"/>
    <p:sldId id="313" r:id="rId23"/>
    <p:sldId id="316" r:id="rId24"/>
    <p:sldId id="331" r:id="rId25"/>
    <p:sldId id="334" r:id="rId26"/>
    <p:sldId id="319" r:id="rId27"/>
    <p:sldId id="322" r:id="rId28"/>
    <p:sldId id="325" r:id="rId29"/>
    <p:sldId id="328" r:id="rId30"/>
    <p:sldId id="337" r:id="rId31"/>
    <p:sldId id="343" r:id="rId32"/>
    <p:sldId id="346" r:id="rId33"/>
    <p:sldId id="349" r:id="rId34"/>
    <p:sldId id="352" r:id="rId35"/>
    <p:sldId id="355" r:id="rId36"/>
    <p:sldId id="358" r:id="rId37"/>
    <p:sldId id="361" r:id="rId38"/>
    <p:sldId id="364" r:id="rId39"/>
    <p:sldId id="367" r:id="rId40"/>
    <p:sldId id="370" r:id="rId41"/>
    <p:sldId id="373" r:id="rId42"/>
    <p:sldId id="376" r:id="rId43"/>
    <p:sldId id="379" r:id="rId44"/>
    <p:sldId id="382" r:id="rId45"/>
    <p:sldId id="385" r:id="rId46"/>
    <p:sldId id="388" r:id="rId47"/>
    <p:sldId id="395" r:id="rId48"/>
    <p:sldId id="391" r:id="rId49"/>
    <p:sldId id="310" r:id="rId50"/>
    <p:sldId id="394" r:id="rId51"/>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7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2" d="100"/>
          <a:sy n="82" d="100"/>
        </p:scale>
        <p:origin x="672"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9T04:56:26.778"/>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513 2374,'-25'-346,"8"169,15 147,-19-169,15 168,0 1,-2 0,-2 0,-17-39,20 53,1-1,0 0,2 0,0 0,-2-19,-3-92,5 57,-5-12,-3-1,-37-129,-81-153,90 267,-38-83,72 170,3 8,0 0,1 0,0 0,0 0,0-1,1 1,-1 0,1-1,0 0,0 1,1-1,-1-7,1 12,1-1,-1 1,0-1,1 0,-1 1,1-1,-1 1,1-1,-1 1,1-1,-1 1,1-1,-1 1,1 0,-1-1,1 1,0 0,-1-1,1 1,-1 0,1 0,0 0,-1 0,1-1,0 1,0 0,-1 0,1 0,0 0,-1 1,1-1,0 0,-1 0,1 0,0 0,-1 1,1-1,-1 0,2 1,26 12,-2 7,0 1,-1 1,-1 0,-2 2,25 32,-27-31,-2-4,-2 1,-1 1,-1 0,-1 1,18 44,-15-20,-1 1,8 55,1 7,-19-80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3.44369E-41" units="1/dev"/>
        </inkml:channelProperties>
      </inkml:inkSource>
      <inkml:timestamp xml:id="ts0" timeString="2023-08-21T04:43:08.186"/>
    </inkml:context>
    <inkml:brush xml:id="br0">
      <inkml:brushProperty name="width" value="0.035" units="cm"/>
      <inkml:brushProperty name="height" value="0.035" units="cm"/>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1.027"/>
    </inkml:context>
    <inkml:brush xml:id="br0">
      <inkml:brushProperty name="width" value="0.035" units="cm"/>
      <inkml:brushProperty name="height" value="0.03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1.368"/>
    </inkml:context>
    <inkml:brush xml:id="br0">
      <inkml:brushProperty name="width" value="0.035" units="cm"/>
      <inkml:brushProperty name="height" value="0.03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3.95166E-43" units="1/dev"/>
        </inkml:channelProperties>
      </inkml:inkSource>
      <inkml:timestamp xml:id="ts0" timeString="2023-08-21T04:43:11.742"/>
    </inkml:context>
    <inkml:brush xml:id="br0">
      <inkml:brushProperty name="width" value="0.035" units="cm"/>
      <inkml:brushProperty name="height" value="0.035" units="cm"/>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2.087"/>
    </inkml:context>
    <inkml:brush xml:id="br0">
      <inkml:brushProperty name="width" value="0.035" units="cm"/>
      <inkml:brushProperty name="height" value="0.035" units="cm"/>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4.660"/>
    </inkml:context>
    <inkml:brush xml:id="br0">
      <inkml:brushProperty name="width" value="0.035" units="cm"/>
      <inkml:brushProperty name="height" value="0.035" units="cm"/>
    </inkml:brush>
  </inkml:definitions>
  <inkml:trace contextRef="#ctx0" brushRef="#br0">0 1 24575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5.016"/>
    </inkml:context>
    <inkml:brush xml:id="br0">
      <inkml:brushProperty name="width" value="0.035" units="cm"/>
      <inkml:brushProperty name="height" value="0.035" units="cm"/>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5.378"/>
    </inkml:context>
    <inkml:brush xml:id="br0">
      <inkml:brushProperty name="width" value="0.035" units="cm"/>
      <inkml:brushProperty name="height" value="0.035" units="cm"/>
    </inkml:brush>
  </inkml:definitions>
  <inkml:trace contextRef="#ctx0" brushRef="#br0">0 1 24575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4.95919E-39" units="1/dev"/>
        </inkml:channelProperties>
      </inkml:inkSource>
      <inkml:timestamp xml:id="ts0" timeString="2023-08-21T04:43:17.913"/>
    </inkml:context>
    <inkml:brush xml:id="br0">
      <inkml:brushProperty name="width" value="0.035" units="cm"/>
      <inkml:brushProperty name="height" value="0.035" units="cm"/>
    </inkml:brush>
  </inkml:definitions>
  <inkml:trace contextRef="#ctx0" brushRef="#br0">0 1 24575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8.285"/>
    </inkml:context>
    <inkml:brush xml:id="br0">
      <inkml:brushProperty name="width" value="0.035" units="cm"/>
      <inkml:brushProperty name="height" value="0.03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9T10:52:30.83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330 392,'-4'-2,"1"0,0 0,0 0,0-1,1 0,-1 1,1-1,-1 0,1 0,0 0,0-1,-2-4,-6-6,5 8,0 0,-1 0,1 1,-1-1,-1 1,1 0,-1 1,0 0,0 0,0 0,-8-2,-3 1,1 1,-1 0,-33-1,45 4,0-1,-1 0,1 0,0 0,0-1,1 1,-1-2,1 1,-1-1,-8-7,12 9,0 0,-1 0,1 0,0-1,1 1,-1-1,0 1,1-1,-1 0,1 0,-1-3,1 5,1-1,0 0,0 1,0-1,0 0,0 0,0 1,0-1,0 0,1 1,-1-1,1 1,-1-1,1 0,0 1,-1-1,1 1,0 0,0-1,0 1,2-2,0 0,0 1,0-1,0 1,0 0,0 0,1 1,-1-1,0 1,1-1,0 1,-1 0,1 0,0 1,5-1,59 0,-48 2,48 1,82-2,-147 0,0-1,0 1,0-1,0 0,0 0,0 0,0 0,-1 0,1-1,0 1,-1-1,1 0,-1 0,1 0,-1 0,0 0,0 0,0 0,0-1,0 1,2-5,-3 5,0 0,0-1,-1 1,1 0,-1 0,1-1,-1 1,0 0,1-1,-1 1,-1 0,1-1,0 1,0 0,-1-1,0 1,1 0,-1 0,0-1,0 1,0 0,0 0,0 0,-1 0,1 0,-1 1,1-1,-1 0,-2-1,0 0,0 0,-1 0,1 1,-1-1,1 1,-1 0,0 1,0-1,0 1,0 0,-8-1,-62-1,60 3,-4 0,-141 5,157-5,0 0,0 0,0 1,0-1,1 1,-1 0,0-1,0 1,1 1,-1-1,0 0,1 1,-1-1,1 1,0 0,0 0,-1 0,1 0,0 0,1 0,-1 0,0 1,1-1,-1 1,1-1,0 1,0 0,0 0,0-1,-1 5,1-1,1 1,0-1,0 1,0-1,1 0,0 1,0-1,1 0,-1 1,1-1,1 0,5 11,12 18,12 25,-25-43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22.863"/>
    </inkml:context>
    <inkml:brush xml:id="br0">
      <inkml:brushProperty name="width" value="0.035" units="cm"/>
      <inkml:brushProperty name="height" value="0.035" units="cm"/>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6.71222E-43" units="1/dev"/>
        </inkml:channelProperties>
      </inkml:inkSource>
      <inkml:timestamp xml:id="ts0" timeString="2023-08-21T04:43:23.236"/>
    </inkml:context>
    <inkml:brush xml:id="br0">
      <inkml:brushProperty name="width" value="0.035" units="cm"/>
      <inkml:brushProperty name="height" value="0.035" units="cm"/>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28.218"/>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9T10:52:32.330"/>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189 54,'11'0,"21"1,1-1,-1-1,1-2,-1-2,0-1,32-10,-40 9,1 2,-1 0,1 2,0 0,0 2,41 3,-133 19,4-15,0-2,-109-9,64-8,76 8,0 1,0 1,-42 2,48 10,24-3,16-1,39 2,1-4,95-4,-49-1,-21 1,-57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4.13266E-39" units="1/dev"/>
        </inkml:channelProperties>
      </inkml:inkSource>
      <inkml:timestamp xml:id="ts0" timeString="2023-08-19T10:52:52.305"/>
    </inkml:context>
    <inkml:brush xml:id="br0">
      <inkml:brushProperty name="width" value="0.05" units="cm"/>
      <inkml:brushProperty name="height" value="0.05" units="cm"/>
      <inkml:brushProperty name="color" value="#FFFFFF"/>
    </inkml:brush>
  </inkml:definitions>
  <inkml:trace contextRef="#ctx0" brushRef="#br0">534 184 24575,'340'0'0,"-336"0"0,1 0 0,0-1 0,0 1 0,0-1 0,-1 0 0,1 0 0,0-1 0,-1 0 0,1 1 0,7-6 0,-11 7 0,0-1 0,0 0 0,1 0 0,-1 0 0,0 0 0,0 0 0,0-1 0,-1 1 0,1 0 0,0 0 0,0-1 0,-1 1 0,1 0 0,0-1 0,-1 1 0,0 0 0,1-1 0,-1 1 0,0-1 0,1 1 0,-1-1 0,0 1 0,0-1 0,0 1 0,-1-1 0,1 1 0,0-1 0,0 1 0,-1 0 0,1-1 0,-1 1 0,1-1 0,-1 1 0,0 0 0,0-1 0,1 1 0,-1 0 0,0 0 0,-2-2 0,1 0 0,-1 0 0,1 0 0,-1 1 0,0-1 0,0 1 0,0-1 0,-1 1 0,1 0 0,-1 0 0,1 0 0,-1 1 0,1-1 0,-1 1 0,0 0 0,0 0 0,-6 0 0,-8-2 0,0 2 0,-26 1 0,7 0 0,-95-15 0,89 8 0,-17-2 0,-103-9 0,459 19 0,-296-1 0,0 0 0,0 0 0,0-1 0,0 1 0,0 0 0,0 0 0,0 0 0,0 0 0,0 0 0,0 0 0,1 0 0,-1 0 0,0 0 0,0 0 0,0 0 0,0 0 0,0 0 0,0 0 0,0 0 0,0 0 0,0 0 0,1 0 0,-1 0 0,0 0 0,0 0 0,0 0 0,0 0 0,0 0 0,0 1 0,0-1 0,0 0 0,0 0 0,0 0 0,1 0 0,-1 0 0,0 0 0,0 0 0,0 0 0,0 0 0,0 0 0,0 0 0,0 0 0,0 1 0,0-1 0,0 0 0,0 0 0,0 0 0,0 0 0,0 0 0,0 0 0,0 0 0,0 0 0,0 0 0,0 1 0,0-1 0,0 0 0,0 0 0,0 0 0,0 0 0,0 0 0,0 0 0,0 0 0,0 0 0,0 1 0,-8 5 0,-13 6 0,-27 8 0,0-2 0,-55 13 0,19-7 0,65-19 0,1-2 0,-23 3 0,27-5 0,-1 1 0,0 1 0,1 0 0,-17 6 0,31-9 0,0 0 0,0 0 0,0 0 0,0 0 0,0 0 0,0 0 0,0 0 0,-1 0 0,1 0 0,0 0 0,0 0 0,0 0 0,0 0 0,0 0 0,0 0 0,0 0 0,0 0 0,-1 1 0,1-1 0,0 0 0,0 0 0,0 0 0,0 0 0,0 0 0,0 0 0,0 0 0,0 0 0,0 0 0,0 0 0,0 0 0,-1 0 0,1 0 0,0 1 0,0-1 0,0 0 0,0 0 0,0 0 0,0 0 0,0 0 0,0 0 0,0 0 0,0 0 0,0 1 0,0-1 0,0 0 0,0 0 0,0 0 0,0 0 0,0 0 0,0 0 0,0 0 0,0 0 0,0 0 0,0 1 0,0-1 0,0 0 0,0 0 0,1 0 0,-1 0 0,0 0 0,0 0 0,0 0 0,0 0 0,0 0 0,0 0 0,0 1 0,11 1 0,15 1 0,419-4 0,-452 2 0,1 0 0,-1 1 0,1 0 0,-13 5 0,-8 2 0,4-2 0,1 1 0,-35 18 0,-10 4 0,46-25 0,0-1 0,0 0 0,0-2 0,0 0 0,-1-1 0,1-2 0,-23-2 0,-2 1 0,91 0 0,-1-3 0,64-13 0,60-8 0,-132 22 0,68-18 0,-68 12 0,59-6 0,-89 15 0,35-5 0,-40 6 0,0 0 0,0 0 0,0-1 0,1 1 0,-1 0 0,0-1 0,0 1 0,0-1 0,0 1 0,0-1 0,0 0 0,0 0 0,0 1 0,0-1 0,0 0 0,0 0 0,0 0 0,-1 0 0,1 0 0,0 0 0,-1 0 0,1 0 0,0 0 0,-1 0 0,0-1 0,1-1 0,-1 2 0,0 0 0,0 0 0,-1 0 0,1 0 0,-1 0 0,1 0 0,-1 0 0,1 0 0,-1 0 0,0 1 0,1-1 0,-1 0 0,0 0 0,0 0 0,0 1 0,0-1 0,1 0 0,-1 1 0,0-1 0,0 1 0,0-1 0,0 1 0,0 0 0,0-1 0,0 1 0,0 0 0,-1 0 0,1 0 0,-1 0 0,-38-5 0,37 4 0,-44 1 0,-1 2 0,-60 9 0,55-4 0,-74 0 0,139-8 0,0-2 0,0 1 0,0-2 0,15-5 0,26-8 0,40-13 0,-60 18 0,43-9 0,-59 21 0,-17 0 0,0 0 0,0 0 0,1 1 0,-1-1 0,0 0 0,0 0 0,0 0 0,0 1 0,1-1 0,-1 0 0,0 0 0,0 1 0,0-1 0,0 0 0,0 0 0,0 1 0,0-1 0,0 0 0,0 0 0,0 1 0,0-1 0,0 0 0,0 1 0,0-1 0,0 0 0,0 0 0,0 1 0,0-1 0,0 0 0,0 0 0,0 1 0,0-1 0,-1 0 0,0 2 0,0 0 0,0 0 0,-1 0 0,1-1 0,-1 1 0,1 0 0,-1-1 0,0 1 0,1-1 0,-1 0 0,-4 3 0,-4 0 0,0 0 0,0-1 0,0 0 0,0-1 0,0 0 0,-1 0 0,-14 0 0,-80-4 0,51 0 0,17 2 0,-1 1 0,-72 13 0,75-9 0,-1-1 0,-63-2 0,552-2 0,-290-1 0,-606 1 0,433 0 0,-1 0 0,1 1 0,-17 4 0,23-4 0,1 0 0,0 0 0,-1 0 0,1 0 0,0 1 0,0 0 0,-1-1 0,1 1 0,1 0 0,-1 0 0,0 1 0,0-1 0,1 0 0,-3 4 0,4-6 0,1 1 0,0-1 0,0 0 0,0 0 0,0 1 0,0-1 0,0 0 0,-1 0 0,1 1 0,0-1 0,0 0 0,0 0 0,0 1 0,0-1 0,0 0 0,0 0 0,0 1 0,0-1 0,0 0 0,0 0 0,0 1 0,0-1 0,0 0 0,0 1 0,1-1 0,-1 0 0,0 0 0,0 0 0,0 1 0,0-1 0,0 0 0,1 0 0,-1 1 0,0-1 0,0 0 0,0 0 0,0 0 0,1 0 0,-1 1 0,15 4 0,16-3 0,0-5 0,35-8 0,-11 1 0,-32 5 0,0 0 0,27-11 0,-33 9 0,1 1 0,0 1 0,0 1 0,0 1 0,22-2 0,-29 5 0,22-1 0,-1 0 0,52-11 0,-13 3 0,-44 7 0,-23 2 0,-12 1 0,-47 9 0,25-4 0,-47 4 0,-167-9 0,127-2 0,97 1 0,1-2 0,0 0 0,0-1 0,0 0 0,0-2 0,1 0 0,0-1 0,0-1 0,0-1 0,1-1 0,-28-17 0,38 21 0,-1 1 0,1 0 0,-1 0 0,0 1 0,-15-4 0,20 6 0,0 0 0,1 1 0,-1-1 0,1 1 0,-1-1 0,0 1 0,1 0 0,-1 0 0,0 0 0,1 1 0,-1-1 0,1 1 0,-1-1 0,0 1 0,1 0 0,-1 0 0,1 0 0,0 0 0,-1 1 0,1-1 0,0 0 0,-3 3 0,5-4 0,-1 1 0,1-1 0,-1 1 0,1-1 0,-1 1 0,1-1 0,0 1 0,-1-1 0,1 1 0,0 0 0,-1-1 0,1 1 0,0 0 0,0-1 0,0 1 0,-1-1 0,1 1 0,0 0 0,0-1 0,0 1 0,0 0 0,0-1 0,0 1 0,0 0 0,1-1 0,-1 1 0,0 0 0,0 0 0,1 0 0,0 0 0,0 0 0,0 0 0,0 0 0,0 0 0,0 0 0,0 0 0,0 0 0,1 0 0,-1-1 0,0 1 0,3 0 0,40 9 0,233-7 0,-139-5 0,-44 0 0,104 4 0,-172 5 0,-21 0 0,-14 3 0,-3-4 0,1-2 0,-1 1 0,0-1 0,0-1 0,0 0 0,0-1 0,0 0 0,-14 0 0,-31 6 0,-150 22 0,141-25 0,51-4 0,0-1 0,0 2 0,-26 5 0,40-7 0,1 0 0,-1 0 0,1 0 0,0 0 0,-1 0 0,1 0 0,-1 0 0,1 0 0,0 0 0,-1 0 0,1 1 0,-1-1 0,1 0 0,0 0 0,-1 0 0,1 1 0,0-1 0,-1 0 0,1 0 0,0 1 0,-1-1 0,1 0 0,0 0 0,0 1 0,-1-1 0,1 0 0,0 1 0,0-1 0,0 0 0,0 1 0,-1-1 0,1 1 0,0-1 0,0 1 0,13 5 0,25 0 0,346-4 65,-199-4-1495,-174 2-5396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1T04:24:33.27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986 183,'-16'-16,"7"7,0 1,0-1,-1 1,-20-12,5 2,24 18,0 0,1-1,-1 1,0-1,1 1,-1-1,0 1,1-1,-1 1,1-1,-1 0,1 1,-1-1,1 0,-1 1,1-1,0 0,0 0,-1 1,1-1,0 0,0 0,0 0,0 1,-1-1,1 0,0 0,1 0,-1 1,0-1,0 0,0 0,1 0,2 0,1 0,0 0,0 1,0 0,0 0,0 0,0 0,0 1,0 0,5 1,5 0,39 2,-33-4,0 1,0 1,0 1,0 1,-1 1,1 0,19 10,-29-11,0-1,0 1,1-1,13 1,-19-3,0 0,1-1,-1 1,0-1,1-1,-1 1,0-1,1 0,-1 0,6-2,-10 3,-1-1,1 1,0 0,-1-1,1 1,0 0,-1-1,1 1,-1-1,1 1,-1-1,1 1,-1-1,1 1,-1-1,0 0,1 1,-1-1,0 0,1 1,-1-1,0 0,0 1,0-1,0 0,0 1,0-1,0 0,0 0,0 0,0-2,-1 1,0 0,0 0,1-1,-2 1,1 0,0 0,0 0,-3-3,-1-1,0 0,0 1,-1 0,0 0,-8-6,0 4,-1 0,1 2,-1-1,0 2,0 0,-28-3,-1 3,-50 1,-228 5,334 1,-1 0,1 1,12 7,29 9,85 23,158 27,-119-41,-143-18,-28-4,-23-4,-17-5,-45-7,-17-2,61 7,1-1,-1-2,-61-20,-39-8,86 24,34 7,-1 0,1 2,-1 0,-22 0,37 1,0 1,1 0,-1 0,0 0,1 0,-1 0,0 0,1 0,-1 0,0 0,0 0,1 0,-1 1,0-1,1 0,-1 0,1 1,-1-1,0 0,1 1,-1-1,1 1,-1-1,1 1,-1-1,0 1,14 9,29 7,37 3,0-2,2-5,-1-3,145 0,-244-10,0-1,0-1,0-1,-20-6,-87-27,36 9,50 18,-1 2,-78-5,-83 12,83 2,112-2,0 1,1-1,-1 1,0 1,0-1,0 1,1 1,-1-1,1 1,-1 0,1 0,-9 7,-1 3,0 1,-26 29,30-30,-33 28,35-33,0 1,1 0,0 1,0-1,1 2,-7 10,5-6,1-1,-1-1,-1 1,-14 12,14-15,1 1,0 0,1 1,-11 18,18-27,-1 1,1 0,0 0,0 0,0 0,1 0,0 0,0 0,0 1,1-1,-1 0,1 0,0 1,1-1,-1 0,3 7,-3-10,1 0,-1-1,1 1,0 0,0 0,0-1,0 1,0 0,0-1,0 0,1 1,-1-1,0 1,1-1,-1 0,1 0,-1 0,1 0,0 0,-1 0,1-1,0 1,0 0,0-1,0 1,-1-1,1 0,0 0,0 1,0-1,0-1,0 1,0 0,0 0,-1-1,1 1,0-1,2 0,6-3,1 0,-1-1,0 0,18-12,213-164,-25 17,-138 108,49-31,-116 81,1-1,0 1,1 1,0 1,0 0,0 0,0 1,0 1,14-1,-25 2,-1 1,1 0,-1 0,1 1,-1-1,1 0,-1 0,1 1,-1-1,1 1,-1-1,0 1,1-1,-1 1,3 2,-4-3,0 1,1-1,-1 1,0-1,1 1,-1-1,0 1,0 0,0-1,0 1,0-1,0 1,0 0,0-1,0 1,0-1,0 1,0 0,0-1,0 1,0-1,-1 1,1-1,0 1,-1 1,-2 2,0 0,0 1,0-1,-1 0,0-1,0 1,-4 3,-61 48,-119 126,48-6,53-61,75-99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1T04:24:46.428"/>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318 283,'48'1,"57"-2,-104 1,1 0,-1 0,1 0,-1-1,1 1,-1 0,1 0,-1-1,0 1,1-1,-1 1,1-1,-1 0,0 0,1 1,-1-1,0 0,0 0,0 0,2-2,-3 2,0 0,0 0,0 0,0 0,0 0,0 0,0 0,0 0,0 0,0 0,0 0,0 0,-1 0,1 0,0 0,-1 0,1 1,-1-1,1 0,-1 0,0 0,0 0,-5-7,-1 1,0 0,0 1,-15-11,4 6,0 2,-1 0,0 1,-1 0,-31-7,-22-7,26 6,28 11,1-2,-27-12,17 6,22 12,0-2,0 1,1 0,-1-1,1 0,-1-1,1 1,0-1,0 0,1 0,-6-7,9 11,1-1,0 1,0-1,0 1,0-1,0 1,0-1,0 1,0-1,0 1,0-1,0 1,0-1,0 1,0-1,0 1,1-1,-1 1,0-1,0 1,1-1,-1 1,0-1,1 1,-1-1,0 1,1 0,-1-1,0 1,1 0,-1-1,1 1,-1 0,1 0,-1-1,1 1,-1 0,1 0,-1 0,1 0,-1 0,1 0,-1 0,1 0,0 0,-1 0,1 0,0 0,29 0,-14 4,-1 1,0 0,0 1,15 9,-17-8,1 0,-1-2,1 1,0-2,18 4,11-4,1-2,52-4,-26 0,-147 1,-106 3,179-2,0 1,0-1,0 1,0 0,1 0,-1 0,0 1,1 0,-1-1,1 1,-1 0,-4 5,7-7,0 1,1 0,-1 0,0-1,1 1,-1 0,1 0,-1 0,1-1,0 1,-1 0,1 0,0 0,0 0,-1 0,1 0,0 0,0 0,0 0,0-1,1 3,-1-1,1 0,0-1,0 1,0-1,0 1,0 0,0-1,0 0,0 1,1-1,-1 0,1 1,-1-1,1 0,1 1,7 4,-1-1,1-1,0 1,21 5,-8-4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4.86735E-39" units="1/dev"/>
        </inkml:channelProperties>
      </inkml:inkSource>
      <inkml:timestamp xml:id="ts0" timeString="2023-08-21T04:42:53.407"/>
    </inkml:context>
    <inkml:brush xml:id="br0">
      <inkml:brushProperty name="width" value="0.05" units="cm"/>
      <inkml:brushProperty name="height" value="0.05" units="cm"/>
      <inkml:brushProperty name="color" value="#FFFFFF"/>
    </inkml:brush>
  </inkml:definitions>
  <inkml:trace contextRef="#ctx0" brushRef="#br0">210 310 24575,'4'0'0,"-1"-1"0,1 0 0,0 0 0,0 0 0,-1 0 0,1-1 0,-1 1 0,1-1 0,-1 0 0,0 0 0,0 0 0,1 0 0,-1-1 0,-1 1 0,1-1 0,0 0 0,-1 0 0,1 0 0,-1 0 0,0 0 0,0-1 0,0 1 0,-1 0 0,3-5 0,3-9 0,-1 1 0,-1-1 0,7-30 0,-9 32 0,1 2 0,1-1 0,1 0 0,0 1 0,0 0 0,14-20 0,-18 30 0,0 1 0,-1-1 0,0 1 0,0-1 0,0 0 0,0 0 0,0 1 0,0-1 0,0-3 0,-1 5 0,0 1 0,0 0 0,0-1 0,0 1 0,0 0 0,0-1 0,0 1 0,0 0 0,-1-1 0,1 1 0,0 0 0,0-1 0,0 1 0,0 0 0,0-1 0,-1 1 0,1 0 0,0 0 0,0-1 0,-1 1 0,1 0 0,0 0 0,0-1 0,-1 1 0,1 0 0,0 0 0,-1 0 0,1 0 0,-1-1 0,-18 4 0,8 2 0,0 0 0,0 1 0,-15 11 0,18-12 0,0 0 0,0 0 0,0 0 0,0-1 0,-1-1 0,1 1 0,-19 3 0,-10-5 0,32-2 0,0 0 0,-1 0 0,1 0 0,0 0 0,0 1 0,0-1 0,0 1 0,0 1 0,0-1 0,0 1 0,1 0 0,-1 0 0,-7 4 0,12-5 0,-1-1 0,1 0 0,-1 1 0,1-1 0,0 0 0,-1 1 0,1-1 0,0 1 0,-1-1 0,1 0 0,0 1 0,-1-1 0,1 1 0,0-1 0,0 1 0,0-1 0,-1 1 0,1-1 0,0 1 0,0 0 0,0-1 0,0 1 0,0-1 0,0 1 0,0-1 0,0 1 0,0-1 0,0 1 0,0-1 0,1 1 0,-1 0 0,0 0 0,17 10 0,26-3 0,121-7 0,-162-1 0,1 1 0,-1-1 0,1 1 0,-1 0 0,1-1 0,-1 1 0,0 0 0,1 0 0,-1 1 0,0-1 0,0 0 0,1 1 0,-1-1 0,-1 1 0,1 0 0,0 0 0,0 0 0,0 0 0,1 2 0,-3-3 0,1 0 0,-1 0 0,0 0 0,1 0 0,-1 0 0,0 1 0,1-1 0,-1 0 0,0 0 0,0 0 0,0 1 0,0-1 0,0 0 0,0 0 0,0 0 0,-1 0 0,1 1 0,0-1 0,-1 0 0,1 0 0,-1 0 0,1 0 0,-1 0 0,1 0 0,-1 0 0,0 0 0,1 0 0,-1 0 0,0 0 0,0-1 0,0 1 0,0 0 0,0 0 0,0-1 0,0 1 0,0-1 0,0 1 0,0-1 0,0 1 0,0-1 0,0 1 0,-2-1 0,-9 4 0,-1-1 0,1 0 0,-1-1 0,0-1 0,0 0 0,1 0 0,-1-1 0,0-1 0,-17-3 0,29 4 0,1 0 0,-1 0 0,1 0 0,-1 0 0,1 0 0,-1 0 0,1 0 0,-1-1 0,1 1 0,-1 0 0,1 0 0,-1-1 0,1 1 0,-1 0 0,1-1 0,0 1 0,-1 0 0,1-1 0,0 1 0,-1 0 0,1-1 0,0 1 0,-1-1 0,1 1 0,0-1 0,0 1 0,-1-1 0,1 1 0,0-1 0,0 1 0,0-1 0,0 1 0,0-1 0,0 1 0,0-1 0,0 1 0,0-1 0,0 1 0,0-1 0,0 1 0,0-1 0,0 0 0,1 1 0,-1 0 0,0-1 0,0 0 0,1 0 0,-1 1 0,0-1 0,0 0 0,1 0 0,-1 1 0,0-1 0,0 0 0,0 0 0,0 1 0,0-1 0,0 0 0,0 0 0,0 1 0,0-1 0,-1 0 0,1 1 0,0-1 0,0 0 0,-1 0 0,1 1 0,0-1 0,-1 0 0,1 1 0,-1-1 0,1 1 0,-1-1 0,1 1 0,-1-1 0,1 1 0,-1-1 0,0 0 0,-5-1 0,0-1 0,-1 1 0,1 0 0,0 1 0,-1-1 0,1 1 0,-1 1 0,0-1 0,1 1 0,-1 0 0,-10 2 0,10-1 0,0 0 0,-1-1 0,1 0 0,0-1 0,0 1 0,0-1 0,0-1 0,-13-3 0,19 5 0,1 0 0,-1-1 0,1 1 0,-1 0 0,0 0 0,1-1 0,-1 1 0,1 0 0,-1 0 0,1-1 0,-1 1 0,1-1 0,-1 1 0,1-1 0,-1 1 0,1 0 0,0-1 0,-1 1 0,1-1 0,0 0 0,-1 1 0,1-1 0,0 1 0,0-1 0,-1 0 0,1 1 0,0-1 0,0 1 0,0-1 0,0 0 0,0 1 0,0-1 0,0 0 0,0 1 0,0-2 0,1 0 0,0 1 0,0-1 0,1 0 0,-1 1 0,0-1 0,1 1 0,-1-1 0,1 1 0,-1 0 0,1 0 0,2-2 0,5-2 0,1 0 0,0 0 0,14-4 0,-7 5 0,1 0 0,-1 2 0,30-1 0,-44 3 0,-6-1 0,-12 0 0,6 2 0,23 3 0,-12-4 0,0 1 0,1 0 0,-1 0 0,0-1 0,1 1 0,-1 1 0,0-1 0,0 0 0,0 0 0,0 1 0,0-1 0,0 1 0,-1 0 0,1 0 0,0-1 0,-1 1 0,1 0 0,-1 0 0,0 0 0,0 1 0,0-1 0,0 0 0,0 0 0,0 1 0,0-1 0,-1 0 0,1 1 0,-1-1 0,0 1 0,0-1 0,0 0 0,0 5 0,-1 6 0,0 1 0,-1-1 0,0 1 0,-6 16 0,8-27 0,13-56 0,-13 58 0,1-1 0,0 1 0,-1 0 0,2 0 0,-1-1 0,0 1 0,1-1 0,2 5 0,-3-8 0,-1 0 0,1 0 0,-1 0 0,1 0 0,0 0 0,-1 0 0,1 0 0,0 0 0,0 0 0,0-1 0,0 1 0,-1 0 0,1-1 0,0 1 0,0 0 0,1-1 0,-1 1 0,0-1 0,2 1 0,-2-1 0,1 0 0,-1-1 0,1 1 0,-1 0 0,1-1 0,-1 1 0,1-1 0,-1 0 0,0 1 0,1-1 0,-1 0 0,0 0 0,0 0 0,1 0 0,-1 0 0,0 0 0,0 0 0,0 0 0,0 0 0,1-3 0,1 0-195,-1 0 0,0 0 0,0 0 0,0 0 0,0 0 0,2-8 0,0-7-6631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8.68805E-44" units="1/dev"/>
        </inkml:channelProperties>
      </inkml:inkSource>
      <inkml:timestamp xml:id="ts0" timeString="2023-08-21T04:43:04.828"/>
    </inkml:context>
    <inkml:brush xml:id="br0">
      <inkml:brushProperty name="width" value="0.035" units="cm"/>
      <inkml:brushProperty name="height" value="0.035" units="cm"/>
    </inkml:brush>
  </inkml:definitions>
  <inkml:trace contextRef="#ctx0" brushRef="#br0">0 0 24575,'0'5'0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3.44369E-41" units="1/dev"/>
        </inkml:channelProperties>
      </inkml:inkSource>
      <inkml:timestamp xml:id="ts0" timeString="2023-08-21T04:43:07.751"/>
    </inkml:context>
    <inkml:brush xml:id="br0">
      <inkml:brushProperty name="width" value="0.035" units="cm"/>
      <inkml:brushProperty name="height" value="0.03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27F1C3B-2882-4F17-86F9-B6DA0491895B}" type="datetimeFigureOut">
              <a:rPr lang="en-US" smtClean="0"/>
              <a:t>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664E766-D40F-4998-9094-25E0DC019ADE}" type="datetimeFigureOut">
              <a:rPr lang="en-US" smtClean="0"/>
              <a:t>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5F6F3F6-BBE7-488E-94B2-62947A8692C0}" type="datetimeFigureOut">
              <a:rPr lang="en-US" smtClean="0"/>
              <a:t>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2">
                  <a:moveTo>
                    <a:pt x="0" y="1696"/>
                  </a:moveTo>
                  <a:lnTo>
                    <a:pt x="225" y="1753"/>
                  </a:lnTo>
                  <a:lnTo>
                    <a:pt x="670" y="0"/>
                  </a:lnTo>
                  <a:lnTo>
                    <a:pt x="430" y="0"/>
                  </a:lnTo>
                  <a:lnTo>
                    <a:pt x="0" y="169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6A696D2A-7523-4AF1-83FE-08C2C785F10C}" type="datetimeFigureOut">
              <a:rPr lang="en-US" smtClean="0"/>
              <a:pPr>
                <a:defRPr/>
              </a:pPr>
              <a:t>12/2/2023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fld id="{4467236F-3024-479D-A05C-287058978A73}" type="slidenum">
              <a:rPr lang="en-US" altLang="en-US" smtClean="0"/>
              <a:t>‹#›</a:t>
            </a:fld>
            <a:endParaRPr lang="en-US" altLang="en-US"/>
          </a:p>
        </p:txBody>
      </p:sp>
    </p:spTree>
    <p:extLst>
      <p:ext uri="{BB962C8B-B14F-4D97-AF65-F5344CB8AC3E}">
        <p14:creationId xmlns:p14="http://schemas.microsoft.com/office/powerpoint/2010/main" val="18848227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0CBC390-0B23-4F66-8EC6-0A57F4D7AF9D}"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9517C3-35A0-4EDC-9823-3718B60C2FBD}" type="slidenum">
              <a:rPr lang="en-US" altLang="en-US" smtClean="0"/>
              <a:t>‹#›</a:t>
            </a:fld>
            <a:endParaRPr lang="en-US" altLang="en-US"/>
          </a:p>
        </p:txBody>
      </p:sp>
    </p:spTree>
    <p:extLst>
      <p:ext uri="{BB962C8B-B14F-4D97-AF65-F5344CB8AC3E}">
        <p14:creationId xmlns:p14="http://schemas.microsoft.com/office/powerpoint/2010/main" val="360137828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6C77709-B4BB-42DA-8377-7FF5FF8418ED}"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602BC98-73A5-4A2D-BFBD-492EFCC2C299}" type="slidenum">
              <a:rPr lang="en-US" altLang="en-US" smtClean="0"/>
              <a:t>‹#›</a:t>
            </a:fld>
            <a:endParaRPr lang="en-US" altLang="en-US"/>
          </a:p>
        </p:txBody>
      </p:sp>
    </p:spTree>
    <p:extLst>
      <p:ext uri="{BB962C8B-B14F-4D97-AF65-F5344CB8AC3E}">
        <p14:creationId xmlns:p14="http://schemas.microsoft.com/office/powerpoint/2010/main" val="2599718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63E78A6A-3026-4AD5-9FE2-78D895C67339}"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E0BE1D9-3C6B-4EC7-A61B-205D420F48AB}" type="slidenum">
              <a:rPr lang="en-US" altLang="en-US" smtClean="0"/>
              <a:t>‹#›</a:t>
            </a:fld>
            <a:endParaRPr lang="en-US" altLang="en-US"/>
          </a:p>
        </p:txBody>
      </p:sp>
    </p:spTree>
    <p:extLst>
      <p:ext uri="{BB962C8B-B14F-4D97-AF65-F5344CB8AC3E}">
        <p14:creationId xmlns:p14="http://schemas.microsoft.com/office/powerpoint/2010/main" val="40777101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D79BAAFB-40A9-41CB-B598-E72E849293A9}" type="datetimeFigureOut">
              <a:rPr lang="en-US" smtClean="0"/>
              <a:pPr>
                <a:defRPr/>
              </a:pPr>
              <a:t>12/2/2023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BD2E81F-B47B-43D0-A7B6-4CEBEA2A02CE}" type="slidenum">
              <a:rPr lang="en-US" altLang="en-US" smtClean="0"/>
              <a:t>‹#›</a:t>
            </a:fld>
            <a:endParaRPr lang="en-US" altLang="en-US"/>
          </a:p>
        </p:txBody>
      </p:sp>
    </p:spTree>
    <p:extLst>
      <p:ext uri="{BB962C8B-B14F-4D97-AF65-F5344CB8AC3E}">
        <p14:creationId xmlns:p14="http://schemas.microsoft.com/office/powerpoint/2010/main" val="288048683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5747CCFB-3B8F-4F41-82EE-29E840733D4E}" type="datetimeFigureOut">
              <a:rPr lang="en-US" smtClean="0"/>
              <a:pPr>
                <a:defRPr/>
              </a:pPr>
              <a:t>12/2/2023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0B4D90D-E0FA-4D27-889B-B1EC2DC71210}" type="slidenum">
              <a:rPr lang="en-US" altLang="en-US" smtClean="0"/>
              <a:t>‹#›</a:t>
            </a:fld>
            <a:endParaRPr lang="en-US" altLang="en-US"/>
          </a:p>
        </p:txBody>
      </p:sp>
    </p:spTree>
    <p:extLst>
      <p:ext uri="{BB962C8B-B14F-4D97-AF65-F5344CB8AC3E}">
        <p14:creationId xmlns:p14="http://schemas.microsoft.com/office/powerpoint/2010/main" val="314460876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06AFA85-09A5-443D-8D44-DABAE38A42F8}" type="datetimeFigureOut">
              <a:rPr lang="en-US" smtClean="0"/>
              <a:pPr>
                <a:defRPr/>
              </a:pPr>
              <a:t>12/2/2023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B5148E5-84EA-435C-81B5-48F3219E9029}" type="slidenum">
              <a:rPr lang="en-US" altLang="en-US" smtClean="0"/>
              <a:t>‹#›</a:t>
            </a:fld>
            <a:endParaRPr lang="en-US" altLang="en-US"/>
          </a:p>
        </p:txBody>
      </p:sp>
    </p:spTree>
    <p:extLst>
      <p:ext uri="{BB962C8B-B14F-4D97-AF65-F5344CB8AC3E}">
        <p14:creationId xmlns:p14="http://schemas.microsoft.com/office/powerpoint/2010/main" val="170424634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5AD46A0-1119-4CFC-BF03-EE668F9DBF2A}"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DD2962F-0126-45E9-8A37-CDA88885DCA8}" type="slidenum">
              <a:rPr lang="en-US" altLang="en-US" smtClean="0"/>
              <a:t>‹#›</a:t>
            </a:fld>
            <a:endParaRPr lang="en-US" altLang="en-US"/>
          </a:p>
        </p:txBody>
      </p:sp>
    </p:spTree>
    <p:extLst>
      <p:ext uri="{BB962C8B-B14F-4D97-AF65-F5344CB8AC3E}">
        <p14:creationId xmlns:p14="http://schemas.microsoft.com/office/powerpoint/2010/main" val="232028691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E6EAE25-75A4-400E-A981-3521D16D0FF9}" type="datetimeFigureOut">
              <a:rPr lang="en-US" smtClean="0"/>
              <a:t>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E1116D5-6544-435D-A2B5-B569682B8DA7}"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4EE8DD2-3557-439D-A1BC-73D81E88F7DA}" type="slidenum">
              <a:rPr lang="en-US" altLang="en-US" smtClean="0"/>
              <a:t>‹#›</a:t>
            </a:fld>
            <a:endParaRPr lang="en-US" altLang="en-US"/>
          </a:p>
        </p:txBody>
      </p:sp>
    </p:spTree>
    <p:extLst>
      <p:ext uri="{BB962C8B-B14F-4D97-AF65-F5344CB8AC3E}">
        <p14:creationId xmlns:p14="http://schemas.microsoft.com/office/powerpoint/2010/main" val="314977508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27823270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347959310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338057123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403783891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33855424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2270164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4B8C82F-B93F-4F7A-9B9B-9A9E28BEF1F5}"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20607E-0160-4630-BA65-523FE769F982}" type="slidenum">
              <a:rPr lang="en-US" altLang="en-US" smtClean="0"/>
              <a:t>‹#›</a:t>
            </a:fld>
            <a:endParaRPr lang="en-US" altLang="en-US"/>
          </a:p>
        </p:txBody>
      </p:sp>
    </p:spTree>
    <p:extLst>
      <p:ext uri="{BB962C8B-B14F-4D97-AF65-F5344CB8AC3E}">
        <p14:creationId xmlns:p14="http://schemas.microsoft.com/office/powerpoint/2010/main" val="428983205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CFE9634-9A10-405A-A9A3-C336D6F94716}"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19830EE-EB38-4F33-8EB3-B8DE9F7AE99D}" type="slidenum">
              <a:rPr lang="en-US" altLang="en-US" smtClean="0"/>
              <a:t>‹#›</a:t>
            </a:fld>
            <a:endParaRPr lang="en-US" altLang="en-US"/>
          </a:p>
        </p:txBody>
      </p:sp>
    </p:spTree>
    <p:extLst>
      <p:ext uri="{BB962C8B-B14F-4D97-AF65-F5344CB8AC3E}">
        <p14:creationId xmlns:p14="http://schemas.microsoft.com/office/powerpoint/2010/main" val="14705879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2">
                  <a:moveTo>
                    <a:pt x="0" y="1696"/>
                  </a:moveTo>
                  <a:lnTo>
                    <a:pt x="225" y="1753"/>
                  </a:lnTo>
                  <a:lnTo>
                    <a:pt x="670" y="0"/>
                  </a:lnTo>
                  <a:lnTo>
                    <a:pt x="430" y="0"/>
                  </a:lnTo>
                  <a:lnTo>
                    <a:pt x="0" y="169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6A696D2A-7523-4AF1-83FE-08C2C785F10C}" type="datetimeFigureOut">
              <a:rPr lang="en-US" smtClean="0"/>
              <a:pPr>
                <a:defRPr/>
              </a:pPr>
              <a:t>12/2/2023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fld id="{4467236F-3024-479D-A05C-287058978A73}" type="slidenum">
              <a:rPr lang="en-US" altLang="en-US" smtClean="0"/>
              <a:t>‹#›</a:t>
            </a:fld>
            <a:endParaRPr lang="en-US" altLang="en-US"/>
          </a:p>
        </p:txBody>
      </p:sp>
    </p:spTree>
    <p:extLst>
      <p:ext uri="{BB962C8B-B14F-4D97-AF65-F5344CB8AC3E}">
        <p14:creationId xmlns:p14="http://schemas.microsoft.com/office/powerpoint/2010/main" val="18848227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EBF3C829-AED5-4F70-9CF6-A07879A4FD8A}" type="datetimeFigureOut">
              <a:rPr lang="en-US" smtClean="0"/>
              <a:t>12/2/2023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0CBC390-0B23-4F66-8EC6-0A57F4D7AF9D}"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9517C3-35A0-4EDC-9823-3718B60C2FBD}" type="slidenum">
              <a:rPr lang="en-US" altLang="en-US" smtClean="0"/>
              <a:t>‹#›</a:t>
            </a:fld>
            <a:endParaRPr lang="en-US" altLang="en-US"/>
          </a:p>
        </p:txBody>
      </p:sp>
    </p:spTree>
    <p:extLst>
      <p:ext uri="{BB962C8B-B14F-4D97-AF65-F5344CB8AC3E}">
        <p14:creationId xmlns:p14="http://schemas.microsoft.com/office/powerpoint/2010/main" val="360137828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6C77709-B4BB-42DA-8377-7FF5FF8418ED}"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602BC98-73A5-4A2D-BFBD-492EFCC2C299}" type="slidenum">
              <a:rPr lang="en-US" altLang="en-US" smtClean="0"/>
              <a:t>‹#›</a:t>
            </a:fld>
            <a:endParaRPr lang="en-US" altLang="en-US"/>
          </a:p>
        </p:txBody>
      </p:sp>
    </p:spTree>
    <p:extLst>
      <p:ext uri="{BB962C8B-B14F-4D97-AF65-F5344CB8AC3E}">
        <p14:creationId xmlns:p14="http://schemas.microsoft.com/office/powerpoint/2010/main" val="259971851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63E78A6A-3026-4AD5-9FE2-78D895C67339}"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E0BE1D9-3C6B-4EC7-A61B-205D420F48AB}" type="slidenum">
              <a:rPr lang="en-US" altLang="en-US" smtClean="0"/>
              <a:t>‹#›</a:t>
            </a:fld>
            <a:endParaRPr lang="en-US" altLang="en-US"/>
          </a:p>
        </p:txBody>
      </p:sp>
    </p:spTree>
    <p:extLst>
      <p:ext uri="{BB962C8B-B14F-4D97-AF65-F5344CB8AC3E}">
        <p14:creationId xmlns:p14="http://schemas.microsoft.com/office/powerpoint/2010/main" val="40777101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D79BAAFB-40A9-41CB-B598-E72E849293A9}" type="datetimeFigureOut">
              <a:rPr lang="en-US" smtClean="0"/>
              <a:pPr>
                <a:defRPr/>
              </a:pPr>
              <a:t>12/2/2023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BD2E81F-B47B-43D0-A7B6-4CEBEA2A02CE}" type="slidenum">
              <a:rPr lang="en-US" altLang="en-US" smtClean="0"/>
              <a:t>‹#›</a:t>
            </a:fld>
            <a:endParaRPr lang="en-US" altLang="en-US"/>
          </a:p>
        </p:txBody>
      </p:sp>
    </p:spTree>
    <p:extLst>
      <p:ext uri="{BB962C8B-B14F-4D97-AF65-F5344CB8AC3E}">
        <p14:creationId xmlns:p14="http://schemas.microsoft.com/office/powerpoint/2010/main" val="288048683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5747CCFB-3B8F-4F41-82EE-29E840733D4E}" type="datetimeFigureOut">
              <a:rPr lang="en-US" smtClean="0"/>
              <a:pPr>
                <a:defRPr/>
              </a:pPr>
              <a:t>12/2/2023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0B4D90D-E0FA-4D27-889B-B1EC2DC71210}" type="slidenum">
              <a:rPr lang="en-US" altLang="en-US" smtClean="0"/>
              <a:t>‹#›</a:t>
            </a:fld>
            <a:endParaRPr lang="en-US" altLang="en-US"/>
          </a:p>
        </p:txBody>
      </p:sp>
    </p:spTree>
    <p:extLst>
      <p:ext uri="{BB962C8B-B14F-4D97-AF65-F5344CB8AC3E}">
        <p14:creationId xmlns:p14="http://schemas.microsoft.com/office/powerpoint/2010/main" val="314460876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06AFA85-09A5-443D-8D44-DABAE38A42F8}" type="datetimeFigureOut">
              <a:rPr lang="en-US" smtClean="0"/>
              <a:pPr>
                <a:defRPr/>
              </a:pPr>
              <a:t>12/2/2023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B5148E5-84EA-435C-81B5-48F3219E9029}" type="slidenum">
              <a:rPr lang="en-US" altLang="en-US" smtClean="0"/>
              <a:t>‹#›</a:t>
            </a:fld>
            <a:endParaRPr lang="en-US" altLang="en-US"/>
          </a:p>
        </p:txBody>
      </p:sp>
    </p:spTree>
    <p:extLst>
      <p:ext uri="{BB962C8B-B14F-4D97-AF65-F5344CB8AC3E}">
        <p14:creationId xmlns:p14="http://schemas.microsoft.com/office/powerpoint/2010/main" val="170424634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5AD46A0-1119-4CFC-BF03-EE668F9DBF2A}"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DD2962F-0126-45E9-8A37-CDA88885DCA8}" type="slidenum">
              <a:rPr lang="en-US" altLang="en-US" smtClean="0"/>
              <a:t>‹#›</a:t>
            </a:fld>
            <a:endParaRPr lang="en-US" altLang="en-US"/>
          </a:p>
        </p:txBody>
      </p:sp>
    </p:spTree>
    <p:extLst>
      <p:ext uri="{BB962C8B-B14F-4D97-AF65-F5344CB8AC3E}">
        <p14:creationId xmlns:p14="http://schemas.microsoft.com/office/powerpoint/2010/main" val="232028691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E1116D5-6544-435D-A2B5-B569682B8DA7}"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4EE8DD2-3557-439D-A1BC-73D81E88F7DA}" type="slidenum">
              <a:rPr lang="en-US" altLang="en-US" smtClean="0"/>
              <a:t>‹#›</a:t>
            </a:fld>
            <a:endParaRPr lang="en-US" altLang="en-US"/>
          </a:p>
        </p:txBody>
      </p:sp>
    </p:spTree>
    <p:extLst>
      <p:ext uri="{BB962C8B-B14F-4D97-AF65-F5344CB8AC3E}">
        <p14:creationId xmlns:p14="http://schemas.microsoft.com/office/powerpoint/2010/main" val="314977508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27823270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34795931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12C449FD-F8D2-4F1E-9CA4-9338BB442E95}" type="datetimeFigureOut">
              <a:rPr lang="en-US" smtClean="0"/>
              <a:t>12/2/2023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338057123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403783891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33855424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2270164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4B8C82F-B93F-4F7A-9B9B-9A9E28BEF1F5}"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20607E-0160-4630-BA65-523FE769F982}" type="slidenum">
              <a:rPr lang="en-US" altLang="en-US" smtClean="0"/>
              <a:t>‹#›</a:t>
            </a:fld>
            <a:endParaRPr lang="en-US" altLang="en-US"/>
          </a:p>
        </p:txBody>
      </p:sp>
    </p:spTree>
    <p:extLst>
      <p:ext uri="{BB962C8B-B14F-4D97-AF65-F5344CB8AC3E}">
        <p14:creationId xmlns:p14="http://schemas.microsoft.com/office/powerpoint/2010/main" val="428983205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CFE9634-9A10-405A-A9A3-C336D6F94716}" type="datetimeFigureOut">
              <a:rPr lang="en-US" smtClean="0"/>
              <a:pPr>
                <a:defRPr/>
              </a:pPr>
              <a:t>12/2/2023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19830EE-EB38-4F33-8EB3-B8DE9F7AE99D}" type="slidenum">
              <a:rPr lang="en-US" altLang="en-US" smtClean="0"/>
              <a:t>‹#›</a:t>
            </a:fld>
            <a:endParaRPr lang="en-US" altLang="en-US"/>
          </a:p>
        </p:txBody>
      </p:sp>
    </p:spTree>
    <p:extLst>
      <p:ext uri="{BB962C8B-B14F-4D97-AF65-F5344CB8AC3E}">
        <p14:creationId xmlns:p14="http://schemas.microsoft.com/office/powerpoint/2010/main" val="147058799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468AC9-D30A-6D67-2038-38CC10BE9950}"/>
              </a:ext>
            </a:extLst>
          </p:cNvPr>
          <p:cNvSpPr>
            <a:spLocks noGrp="1"/>
          </p:cNvSpPr>
          <p:nvPr>
            <p:ph type="dt" sz="half" idx="10"/>
          </p:nvPr>
        </p:nvSpPr>
        <p:spPr/>
        <p:txBody>
          <a:bodyPr/>
          <a:lstStyle>
            <a:lvl1pPr>
              <a:defRPr/>
            </a:lvl1pPr>
          </a:lstStyle>
          <a:p>
            <a:pPr>
              <a:defRPr/>
            </a:pPr>
            <a:fld id="{BF66AFCE-7EFB-4479-BE3E-2D6BB25F926F}" type="datetimeFigureOut">
              <a:rPr lang="en-US"/>
              <a:pPr>
                <a:defRPr/>
              </a:pPr>
              <a:t>12/2/2023</a:t>
            </a:fld>
            <a:endParaRPr lang="en-US"/>
          </a:p>
        </p:txBody>
      </p:sp>
      <p:sp>
        <p:nvSpPr>
          <p:cNvPr id="5" name="Footer Placeholder 4">
            <a:extLst>
              <a:ext uri="{FF2B5EF4-FFF2-40B4-BE49-F238E27FC236}">
                <a16:creationId xmlns:a16="http://schemas.microsoft.com/office/drawing/2014/main" id="{7F965550-65FB-FA17-8B69-CB38C2CB784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449936-A6D2-6942-0028-C2FCB17F81EC}"/>
              </a:ext>
            </a:extLst>
          </p:cNvPr>
          <p:cNvSpPr>
            <a:spLocks noGrp="1"/>
          </p:cNvSpPr>
          <p:nvPr>
            <p:ph type="sldNum" sz="quarter" idx="12"/>
          </p:nvPr>
        </p:nvSpPr>
        <p:spPr/>
        <p:txBody>
          <a:bodyPr/>
          <a:lstStyle>
            <a:lvl1pPr>
              <a:defRPr/>
            </a:lvl1pPr>
          </a:lstStyle>
          <a:p>
            <a:pPr>
              <a:defRPr/>
            </a:pPr>
            <a:fld id="{C9D16ADA-A045-4941-A190-57B42B819C0B}" type="slidenum">
              <a:rPr lang="en-US" altLang="en-US"/>
              <a:pPr>
                <a:defRPr/>
              </a:pPr>
              <a:t>‹#›</a:t>
            </a:fld>
            <a:endParaRPr lang="en-US" altLang="en-US"/>
          </a:p>
        </p:txBody>
      </p:sp>
    </p:spTree>
    <p:extLst>
      <p:ext uri="{BB962C8B-B14F-4D97-AF65-F5344CB8AC3E}">
        <p14:creationId xmlns:p14="http://schemas.microsoft.com/office/powerpoint/2010/main" val="4133255919"/>
      </p:ext>
    </p:extLst>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9AF9E-AD0F-1F26-5B4F-5640ABED8C54}"/>
              </a:ext>
            </a:extLst>
          </p:cNvPr>
          <p:cNvSpPr>
            <a:spLocks noGrp="1"/>
          </p:cNvSpPr>
          <p:nvPr>
            <p:ph type="dt" sz="half" idx="10"/>
          </p:nvPr>
        </p:nvSpPr>
        <p:spPr/>
        <p:txBody>
          <a:bodyPr/>
          <a:lstStyle>
            <a:lvl1pPr>
              <a:defRPr/>
            </a:lvl1pPr>
          </a:lstStyle>
          <a:p>
            <a:pPr>
              <a:defRPr/>
            </a:pPr>
            <a:fld id="{16192AF9-55BA-41F7-8BAE-D4CF888F1E1B}" type="datetimeFigureOut">
              <a:rPr lang="en-US"/>
              <a:pPr>
                <a:defRPr/>
              </a:pPr>
              <a:t>12/2/2023</a:t>
            </a:fld>
            <a:endParaRPr lang="en-US"/>
          </a:p>
        </p:txBody>
      </p:sp>
      <p:sp>
        <p:nvSpPr>
          <p:cNvPr id="5" name="Footer Placeholder 4">
            <a:extLst>
              <a:ext uri="{FF2B5EF4-FFF2-40B4-BE49-F238E27FC236}">
                <a16:creationId xmlns:a16="http://schemas.microsoft.com/office/drawing/2014/main" id="{BFA84601-375F-70F8-7D14-9E99754F2C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2BD523-B33F-02DF-3AA6-7ECF6123083E}"/>
              </a:ext>
            </a:extLst>
          </p:cNvPr>
          <p:cNvSpPr>
            <a:spLocks noGrp="1"/>
          </p:cNvSpPr>
          <p:nvPr>
            <p:ph type="sldNum" sz="quarter" idx="12"/>
          </p:nvPr>
        </p:nvSpPr>
        <p:spPr/>
        <p:txBody>
          <a:bodyPr/>
          <a:lstStyle>
            <a:lvl1pPr>
              <a:defRPr/>
            </a:lvl1pPr>
          </a:lstStyle>
          <a:p>
            <a:pPr>
              <a:defRPr/>
            </a:pPr>
            <a:fld id="{F24AFF75-92DD-4B9D-8BB1-9FEF62F9AB4B}" type="slidenum">
              <a:rPr lang="en-US" altLang="en-US"/>
              <a:pPr>
                <a:defRPr/>
              </a:pPr>
              <a:t>‹#›</a:t>
            </a:fld>
            <a:endParaRPr lang="en-US" altLang="en-US"/>
          </a:p>
        </p:txBody>
      </p:sp>
    </p:spTree>
    <p:extLst>
      <p:ext uri="{BB962C8B-B14F-4D97-AF65-F5344CB8AC3E}">
        <p14:creationId xmlns:p14="http://schemas.microsoft.com/office/powerpoint/2010/main" val="416965706"/>
      </p:ext>
    </p:extLst>
  </p:cSld>
  <p:clrMapOvr>
    <a:masterClrMapping/>
  </p:clrMapOvr>
  <p:transition spd="slow">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1EB58-05F8-EBEA-56AE-1E45338E9106}"/>
              </a:ext>
            </a:extLst>
          </p:cNvPr>
          <p:cNvSpPr>
            <a:spLocks noGrp="1"/>
          </p:cNvSpPr>
          <p:nvPr>
            <p:ph type="dt" sz="half" idx="10"/>
          </p:nvPr>
        </p:nvSpPr>
        <p:spPr/>
        <p:txBody>
          <a:bodyPr/>
          <a:lstStyle>
            <a:lvl1pPr>
              <a:defRPr/>
            </a:lvl1pPr>
          </a:lstStyle>
          <a:p>
            <a:pPr>
              <a:defRPr/>
            </a:pPr>
            <a:fld id="{8C361DE5-0527-4DA0-BE81-F06078678315}" type="datetimeFigureOut">
              <a:rPr lang="en-US"/>
              <a:pPr>
                <a:defRPr/>
              </a:pPr>
              <a:t>12/2/2023</a:t>
            </a:fld>
            <a:endParaRPr lang="en-US"/>
          </a:p>
        </p:txBody>
      </p:sp>
      <p:sp>
        <p:nvSpPr>
          <p:cNvPr id="5" name="Footer Placeholder 4">
            <a:extLst>
              <a:ext uri="{FF2B5EF4-FFF2-40B4-BE49-F238E27FC236}">
                <a16:creationId xmlns:a16="http://schemas.microsoft.com/office/drawing/2014/main" id="{C887AFBF-07E5-7EC6-C221-B17E57E84D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9868B47-59B9-FCED-8BE6-0F5F78EA5221}"/>
              </a:ext>
            </a:extLst>
          </p:cNvPr>
          <p:cNvSpPr>
            <a:spLocks noGrp="1"/>
          </p:cNvSpPr>
          <p:nvPr>
            <p:ph type="sldNum" sz="quarter" idx="12"/>
          </p:nvPr>
        </p:nvSpPr>
        <p:spPr/>
        <p:txBody>
          <a:bodyPr/>
          <a:lstStyle>
            <a:lvl1pPr>
              <a:defRPr/>
            </a:lvl1pPr>
          </a:lstStyle>
          <a:p>
            <a:pPr>
              <a:defRPr/>
            </a:pPr>
            <a:fld id="{DCD20D2C-185F-4F70-A686-DFD4575E97CC}" type="slidenum">
              <a:rPr lang="en-US" altLang="en-US"/>
              <a:pPr>
                <a:defRPr/>
              </a:pPr>
              <a:t>‹#›</a:t>
            </a:fld>
            <a:endParaRPr lang="en-US" altLang="en-US"/>
          </a:p>
        </p:txBody>
      </p:sp>
    </p:spTree>
    <p:extLst>
      <p:ext uri="{BB962C8B-B14F-4D97-AF65-F5344CB8AC3E}">
        <p14:creationId xmlns:p14="http://schemas.microsoft.com/office/powerpoint/2010/main" val="2098756308"/>
      </p:ext>
    </p:extLst>
  </p:cSld>
  <p:clrMapOvr>
    <a:masterClrMapping/>
  </p:clrMapOvr>
  <p:transition spd="slow">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549B348-AEB1-09BC-C07B-D70A64574A55}"/>
              </a:ext>
            </a:extLst>
          </p:cNvPr>
          <p:cNvSpPr>
            <a:spLocks noGrp="1"/>
          </p:cNvSpPr>
          <p:nvPr>
            <p:ph type="dt" sz="half" idx="10"/>
          </p:nvPr>
        </p:nvSpPr>
        <p:spPr/>
        <p:txBody>
          <a:bodyPr/>
          <a:lstStyle>
            <a:lvl1pPr>
              <a:defRPr/>
            </a:lvl1pPr>
          </a:lstStyle>
          <a:p>
            <a:pPr>
              <a:defRPr/>
            </a:pPr>
            <a:fld id="{561612A8-0F3B-41C5-A19D-7F18D4A625C0}" type="datetimeFigureOut">
              <a:rPr lang="en-US"/>
              <a:pPr>
                <a:defRPr/>
              </a:pPr>
              <a:t>12/2/2023</a:t>
            </a:fld>
            <a:endParaRPr lang="en-US"/>
          </a:p>
        </p:txBody>
      </p:sp>
      <p:sp>
        <p:nvSpPr>
          <p:cNvPr id="6" name="Footer Placeholder 4">
            <a:extLst>
              <a:ext uri="{FF2B5EF4-FFF2-40B4-BE49-F238E27FC236}">
                <a16:creationId xmlns:a16="http://schemas.microsoft.com/office/drawing/2014/main" id="{88EF0380-1556-E474-6C49-B10AA1B93EF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F3DC7C7-AE6E-F93D-236C-7CE74FC331D6}"/>
              </a:ext>
            </a:extLst>
          </p:cNvPr>
          <p:cNvSpPr>
            <a:spLocks noGrp="1"/>
          </p:cNvSpPr>
          <p:nvPr>
            <p:ph type="sldNum" sz="quarter" idx="12"/>
          </p:nvPr>
        </p:nvSpPr>
        <p:spPr/>
        <p:txBody>
          <a:bodyPr/>
          <a:lstStyle>
            <a:lvl1pPr>
              <a:defRPr/>
            </a:lvl1pPr>
          </a:lstStyle>
          <a:p>
            <a:pPr>
              <a:defRPr/>
            </a:pPr>
            <a:fld id="{8E262CCF-E299-418B-BA1C-5283C3B39A40}" type="slidenum">
              <a:rPr lang="en-US" altLang="en-US"/>
              <a:pPr>
                <a:defRPr/>
              </a:pPr>
              <a:t>‹#›</a:t>
            </a:fld>
            <a:endParaRPr lang="en-US" altLang="en-US"/>
          </a:p>
        </p:txBody>
      </p:sp>
    </p:spTree>
    <p:extLst>
      <p:ext uri="{BB962C8B-B14F-4D97-AF65-F5344CB8AC3E}">
        <p14:creationId xmlns:p14="http://schemas.microsoft.com/office/powerpoint/2010/main" val="4249412281"/>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3C55E68-215F-4733-B50F-6E4C47B511C5}" type="datetimeFigureOut">
              <a:rPr lang="en-US" smtClean="0"/>
              <a:t>12/2/2023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3DD9AE1-554D-CF0E-8520-76325E3A41EB}"/>
              </a:ext>
            </a:extLst>
          </p:cNvPr>
          <p:cNvSpPr>
            <a:spLocks noGrp="1"/>
          </p:cNvSpPr>
          <p:nvPr>
            <p:ph type="dt" sz="half" idx="10"/>
          </p:nvPr>
        </p:nvSpPr>
        <p:spPr/>
        <p:txBody>
          <a:bodyPr/>
          <a:lstStyle>
            <a:lvl1pPr>
              <a:defRPr/>
            </a:lvl1pPr>
          </a:lstStyle>
          <a:p>
            <a:pPr>
              <a:defRPr/>
            </a:pPr>
            <a:fld id="{FC8BA972-5237-4EBA-952F-5FEE76522C00}" type="datetimeFigureOut">
              <a:rPr lang="en-US"/>
              <a:pPr>
                <a:defRPr/>
              </a:pPr>
              <a:t>12/2/2023</a:t>
            </a:fld>
            <a:endParaRPr lang="en-US"/>
          </a:p>
        </p:txBody>
      </p:sp>
      <p:sp>
        <p:nvSpPr>
          <p:cNvPr id="8" name="Footer Placeholder 4">
            <a:extLst>
              <a:ext uri="{FF2B5EF4-FFF2-40B4-BE49-F238E27FC236}">
                <a16:creationId xmlns:a16="http://schemas.microsoft.com/office/drawing/2014/main" id="{DC5EEDB9-6211-F83E-A497-14AD93D11E1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7F8FFE9-5430-F0BE-FFB2-0E1E596CD975}"/>
              </a:ext>
            </a:extLst>
          </p:cNvPr>
          <p:cNvSpPr>
            <a:spLocks noGrp="1"/>
          </p:cNvSpPr>
          <p:nvPr>
            <p:ph type="sldNum" sz="quarter" idx="12"/>
          </p:nvPr>
        </p:nvSpPr>
        <p:spPr/>
        <p:txBody>
          <a:bodyPr/>
          <a:lstStyle>
            <a:lvl1pPr>
              <a:defRPr/>
            </a:lvl1pPr>
          </a:lstStyle>
          <a:p>
            <a:pPr>
              <a:defRPr/>
            </a:pPr>
            <a:fld id="{C931FF22-77FE-46D4-910A-577EA1C55D96}" type="slidenum">
              <a:rPr lang="en-US" altLang="en-US"/>
              <a:pPr>
                <a:defRPr/>
              </a:pPr>
              <a:t>‹#›</a:t>
            </a:fld>
            <a:endParaRPr lang="en-US" altLang="en-US"/>
          </a:p>
        </p:txBody>
      </p:sp>
    </p:spTree>
    <p:extLst>
      <p:ext uri="{BB962C8B-B14F-4D97-AF65-F5344CB8AC3E}">
        <p14:creationId xmlns:p14="http://schemas.microsoft.com/office/powerpoint/2010/main" val="805360125"/>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AB8E057-E48C-E136-D938-36AFAB610B99}"/>
              </a:ext>
            </a:extLst>
          </p:cNvPr>
          <p:cNvSpPr>
            <a:spLocks noGrp="1"/>
          </p:cNvSpPr>
          <p:nvPr>
            <p:ph type="dt" sz="half" idx="10"/>
          </p:nvPr>
        </p:nvSpPr>
        <p:spPr/>
        <p:txBody>
          <a:bodyPr/>
          <a:lstStyle>
            <a:lvl1pPr>
              <a:defRPr/>
            </a:lvl1pPr>
          </a:lstStyle>
          <a:p>
            <a:pPr>
              <a:defRPr/>
            </a:pPr>
            <a:fld id="{49FEC157-F8E1-49A1-9A15-489A76397713}" type="datetimeFigureOut">
              <a:rPr lang="en-US"/>
              <a:pPr>
                <a:defRPr/>
              </a:pPr>
              <a:t>12/2/2023</a:t>
            </a:fld>
            <a:endParaRPr lang="en-US"/>
          </a:p>
        </p:txBody>
      </p:sp>
      <p:sp>
        <p:nvSpPr>
          <p:cNvPr id="4" name="Footer Placeholder 4">
            <a:extLst>
              <a:ext uri="{FF2B5EF4-FFF2-40B4-BE49-F238E27FC236}">
                <a16:creationId xmlns:a16="http://schemas.microsoft.com/office/drawing/2014/main" id="{5B629326-035A-F755-50F0-2A60721EB92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04C47A7-6092-2B88-8564-1AB35DF6D4BB}"/>
              </a:ext>
            </a:extLst>
          </p:cNvPr>
          <p:cNvSpPr>
            <a:spLocks noGrp="1"/>
          </p:cNvSpPr>
          <p:nvPr>
            <p:ph type="sldNum" sz="quarter" idx="12"/>
          </p:nvPr>
        </p:nvSpPr>
        <p:spPr/>
        <p:txBody>
          <a:bodyPr/>
          <a:lstStyle>
            <a:lvl1pPr>
              <a:defRPr/>
            </a:lvl1pPr>
          </a:lstStyle>
          <a:p>
            <a:pPr>
              <a:defRPr/>
            </a:pPr>
            <a:fld id="{2B413CAC-D6EF-4FFF-85B0-0BAAF327E550}" type="slidenum">
              <a:rPr lang="en-US" altLang="en-US"/>
              <a:pPr>
                <a:defRPr/>
              </a:pPr>
              <a:t>‹#›</a:t>
            </a:fld>
            <a:endParaRPr lang="en-US" altLang="en-US"/>
          </a:p>
        </p:txBody>
      </p:sp>
    </p:spTree>
    <p:extLst>
      <p:ext uri="{BB962C8B-B14F-4D97-AF65-F5344CB8AC3E}">
        <p14:creationId xmlns:p14="http://schemas.microsoft.com/office/powerpoint/2010/main" val="615785743"/>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7386608-7BB8-7B1D-2D46-E6146950CAB7}"/>
              </a:ext>
            </a:extLst>
          </p:cNvPr>
          <p:cNvSpPr>
            <a:spLocks noGrp="1"/>
          </p:cNvSpPr>
          <p:nvPr>
            <p:ph type="dt" sz="half" idx="10"/>
          </p:nvPr>
        </p:nvSpPr>
        <p:spPr/>
        <p:txBody>
          <a:bodyPr/>
          <a:lstStyle>
            <a:lvl1pPr>
              <a:defRPr/>
            </a:lvl1pPr>
          </a:lstStyle>
          <a:p>
            <a:pPr>
              <a:defRPr/>
            </a:pPr>
            <a:fld id="{FDC93EF0-C735-4605-BAFB-99038E412B8C}" type="datetimeFigureOut">
              <a:rPr lang="en-US"/>
              <a:pPr>
                <a:defRPr/>
              </a:pPr>
              <a:t>12/2/2023</a:t>
            </a:fld>
            <a:endParaRPr lang="en-US"/>
          </a:p>
        </p:txBody>
      </p:sp>
      <p:sp>
        <p:nvSpPr>
          <p:cNvPr id="3" name="Footer Placeholder 4">
            <a:extLst>
              <a:ext uri="{FF2B5EF4-FFF2-40B4-BE49-F238E27FC236}">
                <a16:creationId xmlns:a16="http://schemas.microsoft.com/office/drawing/2014/main" id="{D2335E99-5E66-E945-FD2E-93CDB631257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6E04664-31BE-3626-8B45-6FFDA958EBAD}"/>
              </a:ext>
            </a:extLst>
          </p:cNvPr>
          <p:cNvSpPr>
            <a:spLocks noGrp="1"/>
          </p:cNvSpPr>
          <p:nvPr>
            <p:ph type="sldNum" sz="quarter" idx="12"/>
          </p:nvPr>
        </p:nvSpPr>
        <p:spPr/>
        <p:txBody>
          <a:bodyPr/>
          <a:lstStyle>
            <a:lvl1pPr>
              <a:defRPr/>
            </a:lvl1pPr>
          </a:lstStyle>
          <a:p>
            <a:pPr>
              <a:defRPr/>
            </a:pPr>
            <a:fld id="{A305D257-22C5-4E24-B877-5A470F83E2A9}" type="slidenum">
              <a:rPr lang="en-US" altLang="en-US"/>
              <a:pPr>
                <a:defRPr/>
              </a:pPr>
              <a:t>‹#›</a:t>
            </a:fld>
            <a:endParaRPr lang="en-US" altLang="en-US"/>
          </a:p>
        </p:txBody>
      </p:sp>
    </p:spTree>
    <p:extLst>
      <p:ext uri="{BB962C8B-B14F-4D97-AF65-F5344CB8AC3E}">
        <p14:creationId xmlns:p14="http://schemas.microsoft.com/office/powerpoint/2010/main" val="2433376600"/>
      </p:ext>
    </p:extLst>
  </p:cSld>
  <p:clrMapOvr>
    <a:masterClrMapping/>
  </p:clrMapOvr>
  <p:transition spd="slow">
    <p:push/>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2C14772-A754-CBC3-5AD9-3FF543A01E4E}"/>
              </a:ext>
            </a:extLst>
          </p:cNvPr>
          <p:cNvSpPr>
            <a:spLocks noGrp="1"/>
          </p:cNvSpPr>
          <p:nvPr>
            <p:ph type="dt" sz="half" idx="10"/>
          </p:nvPr>
        </p:nvSpPr>
        <p:spPr/>
        <p:txBody>
          <a:bodyPr/>
          <a:lstStyle>
            <a:lvl1pPr>
              <a:defRPr/>
            </a:lvl1pPr>
          </a:lstStyle>
          <a:p>
            <a:pPr>
              <a:defRPr/>
            </a:pPr>
            <a:fld id="{B7C808E0-760F-4539-A495-BEDBDDFF3CC2}" type="datetimeFigureOut">
              <a:rPr lang="en-US"/>
              <a:pPr>
                <a:defRPr/>
              </a:pPr>
              <a:t>12/2/2023</a:t>
            </a:fld>
            <a:endParaRPr lang="en-US"/>
          </a:p>
        </p:txBody>
      </p:sp>
      <p:sp>
        <p:nvSpPr>
          <p:cNvPr id="6" name="Footer Placeholder 4">
            <a:extLst>
              <a:ext uri="{FF2B5EF4-FFF2-40B4-BE49-F238E27FC236}">
                <a16:creationId xmlns:a16="http://schemas.microsoft.com/office/drawing/2014/main" id="{5A9AA0AD-EFF1-5D4B-005D-C10A4684320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5C12A22-C82C-74E0-9A8A-705B9E86419D}"/>
              </a:ext>
            </a:extLst>
          </p:cNvPr>
          <p:cNvSpPr>
            <a:spLocks noGrp="1"/>
          </p:cNvSpPr>
          <p:nvPr>
            <p:ph type="sldNum" sz="quarter" idx="12"/>
          </p:nvPr>
        </p:nvSpPr>
        <p:spPr/>
        <p:txBody>
          <a:bodyPr/>
          <a:lstStyle>
            <a:lvl1pPr>
              <a:defRPr/>
            </a:lvl1pPr>
          </a:lstStyle>
          <a:p>
            <a:pPr>
              <a:defRPr/>
            </a:pPr>
            <a:fld id="{7BDC281F-DCF9-41F4-8830-22FAC7E3A95E}" type="slidenum">
              <a:rPr lang="en-US" altLang="en-US"/>
              <a:pPr>
                <a:defRPr/>
              </a:pPr>
              <a:t>‹#›</a:t>
            </a:fld>
            <a:endParaRPr lang="en-US" altLang="en-US"/>
          </a:p>
        </p:txBody>
      </p:sp>
    </p:spTree>
    <p:extLst>
      <p:ext uri="{BB962C8B-B14F-4D97-AF65-F5344CB8AC3E}">
        <p14:creationId xmlns:p14="http://schemas.microsoft.com/office/powerpoint/2010/main" val="3019284595"/>
      </p:ext>
    </p:extLst>
  </p:cSld>
  <p:clrMapOvr>
    <a:masterClrMapping/>
  </p:clrMapOvr>
  <p:transition spd="slow">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236E0B1-1DF4-DA6C-DCA8-8AB6559B702A}"/>
              </a:ext>
            </a:extLst>
          </p:cNvPr>
          <p:cNvSpPr>
            <a:spLocks noGrp="1"/>
          </p:cNvSpPr>
          <p:nvPr>
            <p:ph type="dt" sz="half" idx="10"/>
          </p:nvPr>
        </p:nvSpPr>
        <p:spPr/>
        <p:txBody>
          <a:bodyPr/>
          <a:lstStyle>
            <a:lvl1pPr>
              <a:defRPr/>
            </a:lvl1pPr>
          </a:lstStyle>
          <a:p>
            <a:pPr>
              <a:defRPr/>
            </a:pPr>
            <a:fld id="{DC9B5440-4939-48A3-8EA7-380D1BB10126}" type="datetimeFigureOut">
              <a:rPr lang="en-US"/>
              <a:pPr>
                <a:defRPr/>
              </a:pPr>
              <a:t>12/2/2023</a:t>
            </a:fld>
            <a:endParaRPr lang="en-US"/>
          </a:p>
        </p:txBody>
      </p:sp>
      <p:sp>
        <p:nvSpPr>
          <p:cNvPr id="6" name="Footer Placeholder 4">
            <a:extLst>
              <a:ext uri="{FF2B5EF4-FFF2-40B4-BE49-F238E27FC236}">
                <a16:creationId xmlns:a16="http://schemas.microsoft.com/office/drawing/2014/main" id="{3F63A4E7-48D4-69FE-C2FB-91C67BB50C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5F49089-9566-6C94-A895-0D7ABF668622}"/>
              </a:ext>
            </a:extLst>
          </p:cNvPr>
          <p:cNvSpPr>
            <a:spLocks noGrp="1"/>
          </p:cNvSpPr>
          <p:nvPr>
            <p:ph type="sldNum" sz="quarter" idx="12"/>
          </p:nvPr>
        </p:nvSpPr>
        <p:spPr/>
        <p:txBody>
          <a:bodyPr/>
          <a:lstStyle>
            <a:lvl1pPr>
              <a:defRPr/>
            </a:lvl1pPr>
          </a:lstStyle>
          <a:p>
            <a:pPr>
              <a:defRPr/>
            </a:pPr>
            <a:fld id="{489DBE52-CF98-42FE-B851-ED2D3487DC4B}" type="slidenum">
              <a:rPr lang="en-US" altLang="en-US"/>
              <a:pPr>
                <a:defRPr/>
              </a:pPr>
              <a:t>‹#›</a:t>
            </a:fld>
            <a:endParaRPr lang="en-US" altLang="en-US"/>
          </a:p>
        </p:txBody>
      </p:sp>
    </p:spTree>
    <p:extLst>
      <p:ext uri="{BB962C8B-B14F-4D97-AF65-F5344CB8AC3E}">
        <p14:creationId xmlns:p14="http://schemas.microsoft.com/office/powerpoint/2010/main" val="133489892"/>
      </p:ext>
    </p:extLst>
  </p:cSld>
  <p:clrMapOvr>
    <a:masterClrMapping/>
  </p:clrMapOvr>
  <p:transition spd="slow">
    <p:push/>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FB1DF-45D4-36A9-C6A2-0C45C9459E20}"/>
              </a:ext>
            </a:extLst>
          </p:cNvPr>
          <p:cNvSpPr>
            <a:spLocks noGrp="1"/>
          </p:cNvSpPr>
          <p:nvPr>
            <p:ph type="dt" sz="half" idx="10"/>
          </p:nvPr>
        </p:nvSpPr>
        <p:spPr/>
        <p:txBody>
          <a:bodyPr/>
          <a:lstStyle>
            <a:lvl1pPr>
              <a:defRPr/>
            </a:lvl1pPr>
          </a:lstStyle>
          <a:p>
            <a:pPr>
              <a:defRPr/>
            </a:pPr>
            <a:fld id="{6F8261E6-6E07-4F95-936A-A1BE0308D2BD}" type="datetimeFigureOut">
              <a:rPr lang="en-US"/>
              <a:pPr>
                <a:defRPr/>
              </a:pPr>
              <a:t>12/2/2023</a:t>
            </a:fld>
            <a:endParaRPr lang="en-US"/>
          </a:p>
        </p:txBody>
      </p:sp>
      <p:sp>
        <p:nvSpPr>
          <p:cNvPr id="5" name="Footer Placeholder 4">
            <a:extLst>
              <a:ext uri="{FF2B5EF4-FFF2-40B4-BE49-F238E27FC236}">
                <a16:creationId xmlns:a16="http://schemas.microsoft.com/office/drawing/2014/main" id="{9643EB64-3684-FF68-933A-DB03A9FD34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D44DC3-CBA3-92BE-0E64-FF4817C692A0}"/>
              </a:ext>
            </a:extLst>
          </p:cNvPr>
          <p:cNvSpPr>
            <a:spLocks noGrp="1"/>
          </p:cNvSpPr>
          <p:nvPr>
            <p:ph type="sldNum" sz="quarter" idx="12"/>
          </p:nvPr>
        </p:nvSpPr>
        <p:spPr/>
        <p:txBody>
          <a:bodyPr/>
          <a:lstStyle>
            <a:lvl1pPr>
              <a:defRPr/>
            </a:lvl1pPr>
          </a:lstStyle>
          <a:p>
            <a:pPr>
              <a:defRPr/>
            </a:pPr>
            <a:fld id="{DFD810D3-DEAE-45F3-9AB7-14E65B7A0510}" type="slidenum">
              <a:rPr lang="en-US" altLang="en-US"/>
              <a:pPr>
                <a:defRPr/>
              </a:pPr>
              <a:t>‹#›</a:t>
            </a:fld>
            <a:endParaRPr lang="en-US" altLang="en-US"/>
          </a:p>
        </p:txBody>
      </p:sp>
    </p:spTree>
    <p:extLst>
      <p:ext uri="{BB962C8B-B14F-4D97-AF65-F5344CB8AC3E}">
        <p14:creationId xmlns:p14="http://schemas.microsoft.com/office/powerpoint/2010/main" val="1223455822"/>
      </p:ext>
    </p:extLst>
  </p:cSld>
  <p:clrMapOvr>
    <a:masterClrMapping/>
  </p:clrMapOvr>
  <p:transition spd="slow">
    <p:push/>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74EA6-F671-D98D-E474-A9068972B8B5}"/>
              </a:ext>
            </a:extLst>
          </p:cNvPr>
          <p:cNvSpPr>
            <a:spLocks noGrp="1"/>
          </p:cNvSpPr>
          <p:nvPr>
            <p:ph type="dt" sz="half" idx="10"/>
          </p:nvPr>
        </p:nvSpPr>
        <p:spPr/>
        <p:txBody>
          <a:bodyPr/>
          <a:lstStyle>
            <a:lvl1pPr>
              <a:defRPr/>
            </a:lvl1pPr>
          </a:lstStyle>
          <a:p>
            <a:pPr>
              <a:defRPr/>
            </a:pPr>
            <a:fld id="{64CFD2E3-D4B0-44B2-89E9-D6998E773645}" type="datetimeFigureOut">
              <a:rPr lang="en-US"/>
              <a:pPr>
                <a:defRPr/>
              </a:pPr>
              <a:t>12/2/2023</a:t>
            </a:fld>
            <a:endParaRPr lang="en-US"/>
          </a:p>
        </p:txBody>
      </p:sp>
      <p:sp>
        <p:nvSpPr>
          <p:cNvPr id="5" name="Footer Placeholder 4">
            <a:extLst>
              <a:ext uri="{FF2B5EF4-FFF2-40B4-BE49-F238E27FC236}">
                <a16:creationId xmlns:a16="http://schemas.microsoft.com/office/drawing/2014/main" id="{9D3C9BC5-AB8B-7DAD-451C-6CB86B9577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DFFE5D5-EEA5-2174-35C6-885FC56603BC}"/>
              </a:ext>
            </a:extLst>
          </p:cNvPr>
          <p:cNvSpPr>
            <a:spLocks noGrp="1"/>
          </p:cNvSpPr>
          <p:nvPr>
            <p:ph type="sldNum" sz="quarter" idx="12"/>
          </p:nvPr>
        </p:nvSpPr>
        <p:spPr/>
        <p:txBody>
          <a:bodyPr/>
          <a:lstStyle>
            <a:lvl1pPr>
              <a:defRPr/>
            </a:lvl1pPr>
          </a:lstStyle>
          <a:p>
            <a:pPr>
              <a:defRPr/>
            </a:pPr>
            <a:fld id="{746CA159-D1AE-45E8-9E32-981211D28101}" type="slidenum">
              <a:rPr lang="en-US" altLang="en-US"/>
              <a:pPr>
                <a:defRPr/>
              </a:pPr>
              <a:t>‹#›</a:t>
            </a:fld>
            <a:endParaRPr lang="en-US" altLang="en-US"/>
          </a:p>
        </p:txBody>
      </p:sp>
    </p:spTree>
    <p:extLst>
      <p:ext uri="{BB962C8B-B14F-4D97-AF65-F5344CB8AC3E}">
        <p14:creationId xmlns:p14="http://schemas.microsoft.com/office/powerpoint/2010/main" val="7354149"/>
      </p:ext>
    </p:extLst>
  </p:cSld>
  <p:clrMapOvr>
    <a:masterClrMapping/>
  </p:clrMapOvr>
  <p:transition spd="slow">
    <p:push/>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468AC9-D30A-6D67-2038-38CC10BE9950}"/>
              </a:ext>
            </a:extLst>
          </p:cNvPr>
          <p:cNvSpPr>
            <a:spLocks noGrp="1"/>
          </p:cNvSpPr>
          <p:nvPr>
            <p:ph type="dt" sz="half" idx="10"/>
          </p:nvPr>
        </p:nvSpPr>
        <p:spPr/>
        <p:txBody>
          <a:bodyPr/>
          <a:lstStyle>
            <a:lvl1pPr>
              <a:defRPr/>
            </a:lvl1pPr>
          </a:lstStyle>
          <a:p>
            <a:pPr>
              <a:defRPr/>
            </a:pPr>
            <a:fld id="{BF66AFCE-7EFB-4479-BE3E-2D6BB25F926F}" type="datetimeFigureOut">
              <a:rPr lang="en-US"/>
              <a:pPr>
                <a:defRPr/>
              </a:pPr>
              <a:t>12/2/2023</a:t>
            </a:fld>
            <a:endParaRPr lang="en-US"/>
          </a:p>
        </p:txBody>
      </p:sp>
      <p:sp>
        <p:nvSpPr>
          <p:cNvPr id="5" name="Footer Placeholder 4">
            <a:extLst>
              <a:ext uri="{FF2B5EF4-FFF2-40B4-BE49-F238E27FC236}">
                <a16:creationId xmlns:a16="http://schemas.microsoft.com/office/drawing/2014/main" id="{7F965550-65FB-FA17-8B69-CB38C2CB784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449936-A6D2-6942-0028-C2FCB17F81EC}"/>
              </a:ext>
            </a:extLst>
          </p:cNvPr>
          <p:cNvSpPr>
            <a:spLocks noGrp="1"/>
          </p:cNvSpPr>
          <p:nvPr>
            <p:ph type="sldNum" sz="quarter" idx="12"/>
          </p:nvPr>
        </p:nvSpPr>
        <p:spPr/>
        <p:txBody>
          <a:bodyPr/>
          <a:lstStyle>
            <a:lvl1pPr>
              <a:defRPr/>
            </a:lvl1pPr>
          </a:lstStyle>
          <a:p>
            <a:pPr>
              <a:defRPr/>
            </a:pPr>
            <a:fld id="{C9D16ADA-A045-4941-A190-57B42B819C0B}" type="slidenum">
              <a:rPr lang="en-US" altLang="en-US"/>
              <a:pPr>
                <a:defRPr/>
              </a:pPr>
              <a:t>‹#›</a:t>
            </a:fld>
            <a:endParaRPr lang="en-US" altLang="en-US"/>
          </a:p>
        </p:txBody>
      </p:sp>
    </p:spTree>
    <p:extLst>
      <p:ext uri="{BB962C8B-B14F-4D97-AF65-F5344CB8AC3E}">
        <p14:creationId xmlns:p14="http://schemas.microsoft.com/office/powerpoint/2010/main" val="4133255919"/>
      </p:ext>
    </p:extLst>
  </p:cSld>
  <p:clrMapOvr>
    <a:masterClrMapping/>
  </p:clrMapOvr>
  <p:transition spd="slow">
    <p:push/>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9AF9E-AD0F-1F26-5B4F-5640ABED8C54}"/>
              </a:ext>
            </a:extLst>
          </p:cNvPr>
          <p:cNvSpPr>
            <a:spLocks noGrp="1"/>
          </p:cNvSpPr>
          <p:nvPr>
            <p:ph type="dt" sz="half" idx="10"/>
          </p:nvPr>
        </p:nvSpPr>
        <p:spPr/>
        <p:txBody>
          <a:bodyPr/>
          <a:lstStyle>
            <a:lvl1pPr>
              <a:defRPr/>
            </a:lvl1pPr>
          </a:lstStyle>
          <a:p>
            <a:pPr>
              <a:defRPr/>
            </a:pPr>
            <a:fld id="{16192AF9-55BA-41F7-8BAE-D4CF888F1E1B}" type="datetimeFigureOut">
              <a:rPr lang="en-US"/>
              <a:pPr>
                <a:defRPr/>
              </a:pPr>
              <a:t>12/2/2023</a:t>
            </a:fld>
            <a:endParaRPr lang="en-US"/>
          </a:p>
        </p:txBody>
      </p:sp>
      <p:sp>
        <p:nvSpPr>
          <p:cNvPr id="5" name="Footer Placeholder 4">
            <a:extLst>
              <a:ext uri="{FF2B5EF4-FFF2-40B4-BE49-F238E27FC236}">
                <a16:creationId xmlns:a16="http://schemas.microsoft.com/office/drawing/2014/main" id="{BFA84601-375F-70F8-7D14-9E99754F2C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2BD523-B33F-02DF-3AA6-7ECF6123083E}"/>
              </a:ext>
            </a:extLst>
          </p:cNvPr>
          <p:cNvSpPr>
            <a:spLocks noGrp="1"/>
          </p:cNvSpPr>
          <p:nvPr>
            <p:ph type="sldNum" sz="quarter" idx="12"/>
          </p:nvPr>
        </p:nvSpPr>
        <p:spPr/>
        <p:txBody>
          <a:bodyPr/>
          <a:lstStyle>
            <a:lvl1pPr>
              <a:defRPr/>
            </a:lvl1pPr>
          </a:lstStyle>
          <a:p>
            <a:pPr>
              <a:defRPr/>
            </a:pPr>
            <a:fld id="{F24AFF75-92DD-4B9D-8BB1-9FEF62F9AB4B}" type="slidenum">
              <a:rPr lang="en-US" altLang="en-US"/>
              <a:pPr>
                <a:defRPr/>
              </a:pPr>
              <a:t>‹#›</a:t>
            </a:fld>
            <a:endParaRPr lang="en-US" altLang="en-US"/>
          </a:p>
        </p:txBody>
      </p:sp>
    </p:spTree>
    <p:extLst>
      <p:ext uri="{BB962C8B-B14F-4D97-AF65-F5344CB8AC3E}">
        <p14:creationId xmlns:p14="http://schemas.microsoft.com/office/powerpoint/2010/main" val="416965706"/>
      </p:ext>
    </p:extLst>
  </p:cSld>
  <p:clrMapOvr>
    <a:masterClrMapping/>
  </p:clrMapOvr>
  <p:transition spd="slow">
    <p:push/>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B1EB58-05F8-EBEA-56AE-1E45338E9106}"/>
              </a:ext>
            </a:extLst>
          </p:cNvPr>
          <p:cNvSpPr>
            <a:spLocks noGrp="1"/>
          </p:cNvSpPr>
          <p:nvPr>
            <p:ph type="dt" sz="half" idx="10"/>
          </p:nvPr>
        </p:nvSpPr>
        <p:spPr/>
        <p:txBody>
          <a:bodyPr/>
          <a:lstStyle>
            <a:lvl1pPr>
              <a:defRPr/>
            </a:lvl1pPr>
          </a:lstStyle>
          <a:p>
            <a:pPr>
              <a:defRPr/>
            </a:pPr>
            <a:fld id="{8C361DE5-0527-4DA0-BE81-F06078678315}" type="datetimeFigureOut">
              <a:rPr lang="en-US"/>
              <a:pPr>
                <a:defRPr/>
              </a:pPr>
              <a:t>12/2/2023</a:t>
            </a:fld>
            <a:endParaRPr lang="en-US"/>
          </a:p>
        </p:txBody>
      </p:sp>
      <p:sp>
        <p:nvSpPr>
          <p:cNvPr id="5" name="Footer Placeholder 4">
            <a:extLst>
              <a:ext uri="{FF2B5EF4-FFF2-40B4-BE49-F238E27FC236}">
                <a16:creationId xmlns:a16="http://schemas.microsoft.com/office/drawing/2014/main" id="{C887AFBF-07E5-7EC6-C221-B17E57E84D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9868B47-59B9-FCED-8BE6-0F5F78EA5221}"/>
              </a:ext>
            </a:extLst>
          </p:cNvPr>
          <p:cNvSpPr>
            <a:spLocks noGrp="1"/>
          </p:cNvSpPr>
          <p:nvPr>
            <p:ph type="sldNum" sz="quarter" idx="12"/>
          </p:nvPr>
        </p:nvSpPr>
        <p:spPr/>
        <p:txBody>
          <a:bodyPr/>
          <a:lstStyle>
            <a:lvl1pPr>
              <a:defRPr/>
            </a:lvl1pPr>
          </a:lstStyle>
          <a:p>
            <a:pPr>
              <a:defRPr/>
            </a:pPr>
            <a:fld id="{DCD20D2C-185F-4F70-A686-DFD4575E97CC}" type="slidenum">
              <a:rPr lang="en-US" altLang="en-US"/>
              <a:pPr>
                <a:defRPr/>
              </a:pPr>
              <a:t>‹#›</a:t>
            </a:fld>
            <a:endParaRPr lang="en-US" altLang="en-US"/>
          </a:p>
        </p:txBody>
      </p:sp>
    </p:spTree>
    <p:extLst>
      <p:ext uri="{BB962C8B-B14F-4D97-AF65-F5344CB8AC3E}">
        <p14:creationId xmlns:p14="http://schemas.microsoft.com/office/powerpoint/2010/main" val="20987563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565B63F8-7D8E-4487-B874-9F1F009D218D}" type="datetimeFigureOut">
              <a:rPr lang="en-US" smtClean="0"/>
              <a:t>12/2/2023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549B348-AEB1-09BC-C07B-D70A64574A55}"/>
              </a:ext>
            </a:extLst>
          </p:cNvPr>
          <p:cNvSpPr>
            <a:spLocks noGrp="1"/>
          </p:cNvSpPr>
          <p:nvPr>
            <p:ph type="dt" sz="half" idx="10"/>
          </p:nvPr>
        </p:nvSpPr>
        <p:spPr/>
        <p:txBody>
          <a:bodyPr/>
          <a:lstStyle>
            <a:lvl1pPr>
              <a:defRPr/>
            </a:lvl1pPr>
          </a:lstStyle>
          <a:p>
            <a:pPr>
              <a:defRPr/>
            </a:pPr>
            <a:fld id="{561612A8-0F3B-41C5-A19D-7F18D4A625C0}" type="datetimeFigureOut">
              <a:rPr lang="en-US"/>
              <a:pPr>
                <a:defRPr/>
              </a:pPr>
              <a:t>12/2/2023</a:t>
            </a:fld>
            <a:endParaRPr lang="en-US"/>
          </a:p>
        </p:txBody>
      </p:sp>
      <p:sp>
        <p:nvSpPr>
          <p:cNvPr id="6" name="Footer Placeholder 4">
            <a:extLst>
              <a:ext uri="{FF2B5EF4-FFF2-40B4-BE49-F238E27FC236}">
                <a16:creationId xmlns:a16="http://schemas.microsoft.com/office/drawing/2014/main" id="{88EF0380-1556-E474-6C49-B10AA1B93EF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F3DC7C7-AE6E-F93D-236C-7CE74FC331D6}"/>
              </a:ext>
            </a:extLst>
          </p:cNvPr>
          <p:cNvSpPr>
            <a:spLocks noGrp="1"/>
          </p:cNvSpPr>
          <p:nvPr>
            <p:ph type="sldNum" sz="quarter" idx="12"/>
          </p:nvPr>
        </p:nvSpPr>
        <p:spPr/>
        <p:txBody>
          <a:bodyPr/>
          <a:lstStyle>
            <a:lvl1pPr>
              <a:defRPr/>
            </a:lvl1pPr>
          </a:lstStyle>
          <a:p>
            <a:pPr>
              <a:defRPr/>
            </a:pPr>
            <a:fld id="{8E262CCF-E299-418B-BA1C-5283C3B39A40}" type="slidenum">
              <a:rPr lang="en-US" altLang="en-US"/>
              <a:pPr>
                <a:defRPr/>
              </a:pPr>
              <a:t>‹#›</a:t>
            </a:fld>
            <a:endParaRPr lang="en-US" altLang="en-US"/>
          </a:p>
        </p:txBody>
      </p:sp>
    </p:spTree>
    <p:extLst>
      <p:ext uri="{BB962C8B-B14F-4D97-AF65-F5344CB8AC3E}">
        <p14:creationId xmlns:p14="http://schemas.microsoft.com/office/powerpoint/2010/main" val="4249412281"/>
      </p:ext>
    </p:extLst>
  </p:cSld>
  <p:clrMapOvr>
    <a:masterClrMapping/>
  </p:clrMapOvr>
  <p:transition spd="slow">
    <p:push/>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3DD9AE1-554D-CF0E-8520-76325E3A41EB}"/>
              </a:ext>
            </a:extLst>
          </p:cNvPr>
          <p:cNvSpPr>
            <a:spLocks noGrp="1"/>
          </p:cNvSpPr>
          <p:nvPr>
            <p:ph type="dt" sz="half" idx="10"/>
          </p:nvPr>
        </p:nvSpPr>
        <p:spPr/>
        <p:txBody>
          <a:bodyPr/>
          <a:lstStyle>
            <a:lvl1pPr>
              <a:defRPr/>
            </a:lvl1pPr>
          </a:lstStyle>
          <a:p>
            <a:pPr>
              <a:defRPr/>
            </a:pPr>
            <a:fld id="{FC8BA972-5237-4EBA-952F-5FEE76522C00}" type="datetimeFigureOut">
              <a:rPr lang="en-US"/>
              <a:pPr>
                <a:defRPr/>
              </a:pPr>
              <a:t>12/2/2023</a:t>
            </a:fld>
            <a:endParaRPr lang="en-US"/>
          </a:p>
        </p:txBody>
      </p:sp>
      <p:sp>
        <p:nvSpPr>
          <p:cNvPr id="8" name="Footer Placeholder 4">
            <a:extLst>
              <a:ext uri="{FF2B5EF4-FFF2-40B4-BE49-F238E27FC236}">
                <a16:creationId xmlns:a16="http://schemas.microsoft.com/office/drawing/2014/main" id="{DC5EEDB9-6211-F83E-A497-14AD93D11E1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7F8FFE9-5430-F0BE-FFB2-0E1E596CD975}"/>
              </a:ext>
            </a:extLst>
          </p:cNvPr>
          <p:cNvSpPr>
            <a:spLocks noGrp="1"/>
          </p:cNvSpPr>
          <p:nvPr>
            <p:ph type="sldNum" sz="quarter" idx="12"/>
          </p:nvPr>
        </p:nvSpPr>
        <p:spPr/>
        <p:txBody>
          <a:bodyPr/>
          <a:lstStyle>
            <a:lvl1pPr>
              <a:defRPr/>
            </a:lvl1pPr>
          </a:lstStyle>
          <a:p>
            <a:pPr>
              <a:defRPr/>
            </a:pPr>
            <a:fld id="{C931FF22-77FE-46D4-910A-577EA1C55D96}" type="slidenum">
              <a:rPr lang="en-US" altLang="en-US"/>
              <a:pPr>
                <a:defRPr/>
              </a:pPr>
              <a:t>‹#›</a:t>
            </a:fld>
            <a:endParaRPr lang="en-US" altLang="en-US"/>
          </a:p>
        </p:txBody>
      </p:sp>
    </p:spTree>
    <p:extLst>
      <p:ext uri="{BB962C8B-B14F-4D97-AF65-F5344CB8AC3E}">
        <p14:creationId xmlns:p14="http://schemas.microsoft.com/office/powerpoint/2010/main" val="805360125"/>
      </p:ext>
    </p:extLst>
  </p:cSld>
  <p:clrMapOvr>
    <a:masterClrMapping/>
  </p:clrMapOvr>
  <p:transition spd="slow">
    <p:push/>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AB8E057-E48C-E136-D938-36AFAB610B99}"/>
              </a:ext>
            </a:extLst>
          </p:cNvPr>
          <p:cNvSpPr>
            <a:spLocks noGrp="1"/>
          </p:cNvSpPr>
          <p:nvPr>
            <p:ph type="dt" sz="half" idx="10"/>
          </p:nvPr>
        </p:nvSpPr>
        <p:spPr/>
        <p:txBody>
          <a:bodyPr/>
          <a:lstStyle>
            <a:lvl1pPr>
              <a:defRPr/>
            </a:lvl1pPr>
          </a:lstStyle>
          <a:p>
            <a:pPr>
              <a:defRPr/>
            </a:pPr>
            <a:fld id="{49FEC157-F8E1-49A1-9A15-489A76397713}" type="datetimeFigureOut">
              <a:rPr lang="en-US"/>
              <a:pPr>
                <a:defRPr/>
              </a:pPr>
              <a:t>12/2/2023</a:t>
            </a:fld>
            <a:endParaRPr lang="en-US"/>
          </a:p>
        </p:txBody>
      </p:sp>
      <p:sp>
        <p:nvSpPr>
          <p:cNvPr id="4" name="Footer Placeholder 4">
            <a:extLst>
              <a:ext uri="{FF2B5EF4-FFF2-40B4-BE49-F238E27FC236}">
                <a16:creationId xmlns:a16="http://schemas.microsoft.com/office/drawing/2014/main" id="{5B629326-035A-F755-50F0-2A60721EB92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04C47A7-6092-2B88-8564-1AB35DF6D4BB}"/>
              </a:ext>
            </a:extLst>
          </p:cNvPr>
          <p:cNvSpPr>
            <a:spLocks noGrp="1"/>
          </p:cNvSpPr>
          <p:nvPr>
            <p:ph type="sldNum" sz="quarter" idx="12"/>
          </p:nvPr>
        </p:nvSpPr>
        <p:spPr/>
        <p:txBody>
          <a:bodyPr/>
          <a:lstStyle>
            <a:lvl1pPr>
              <a:defRPr/>
            </a:lvl1pPr>
          </a:lstStyle>
          <a:p>
            <a:pPr>
              <a:defRPr/>
            </a:pPr>
            <a:fld id="{2B413CAC-D6EF-4FFF-85B0-0BAAF327E550}" type="slidenum">
              <a:rPr lang="en-US" altLang="en-US"/>
              <a:pPr>
                <a:defRPr/>
              </a:pPr>
              <a:t>‹#›</a:t>
            </a:fld>
            <a:endParaRPr lang="en-US" altLang="en-US"/>
          </a:p>
        </p:txBody>
      </p:sp>
    </p:spTree>
    <p:extLst>
      <p:ext uri="{BB962C8B-B14F-4D97-AF65-F5344CB8AC3E}">
        <p14:creationId xmlns:p14="http://schemas.microsoft.com/office/powerpoint/2010/main" val="615785743"/>
      </p:ext>
    </p:extLst>
  </p:cSld>
  <p:clrMapOvr>
    <a:masterClrMapping/>
  </p:clrMapOvr>
  <p:transition spd="slow">
    <p:push/>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7386608-7BB8-7B1D-2D46-E6146950CAB7}"/>
              </a:ext>
            </a:extLst>
          </p:cNvPr>
          <p:cNvSpPr>
            <a:spLocks noGrp="1"/>
          </p:cNvSpPr>
          <p:nvPr>
            <p:ph type="dt" sz="half" idx="10"/>
          </p:nvPr>
        </p:nvSpPr>
        <p:spPr/>
        <p:txBody>
          <a:bodyPr/>
          <a:lstStyle>
            <a:lvl1pPr>
              <a:defRPr/>
            </a:lvl1pPr>
          </a:lstStyle>
          <a:p>
            <a:pPr>
              <a:defRPr/>
            </a:pPr>
            <a:fld id="{FDC93EF0-C735-4605-BAFB-99038E412B8C}" type="datetimeFigureOut">
              <a:rPr lang="en-US"/>
              <a:pPr>
                <a:defRPr/>
              </a:pPr>
              <a:t>12/2/2023</a:t>
            </a:fld>
            <a:endParaRPr lang="en-US"/>
          </a:p>
        </p:txBody>
      </p:sp>
      <p:sp>
        <p:nvSpPr>
          <p:cNvPr id="3" name="Footer Placeholder 4">
            <a:extLst>
              <a:ext uri="{FF2B5EF4-FFF2-40B4-BE49-F238E27FC236}">
                <a16:creationId xmlns:a16="http://schemas.microsoft.com/office/drawing/2014/main" id="{D2335E99-5E66-E945-FD2E-93CDB631257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6E04664-31BE-3626-8B45-6FFDA958EBAD}"/>
              </a:ext>
            </a:extLst>
          </p:cNvPr>
          <p:cNvSpPr>
            <a:spLocks noGrp="1"/>
          </p:cNvSpPr>
          <p:nvPr>
            <p:ph type="sldNum" sz="quarter" idx="12"/>
          </p:nvPr>
        </p:nvSpPr>
        <p:spPr/>
        <p:txBody>
          <a:bodyPr/>
          <a:lstStyle>
            <a:lvl1pPr>
              <a:defRPr/>
            </a:lvl1pPr>
          </a:lstStyle>
          <a:p>
            <a:pPr>
              <a:defRPr/>
            </a:pPr>
            <a:fld id="{A305D257-22C5-4E24-B877-5A470F83E2A9}" type="slidenum">
              <a:rPr lang="en-US" altLang="en-US"/>
              <a:pPr>
                <a:defRPr/>
              </a:pPr>
              <a:t>‹#›</a:t>
            </a:fld>
            <a:endParaRPr lang="en-US" altLang="en-US"/>
          </a:p>
        </p:txBody>
      </p:sp>
    </p:spTree>
    <p:extLst>
      <p:ext uri="{BB962C8B-B14F-4D97-AF65-F5344CB8AC3E}">
        <p14:creationId xmlns:p14="http://schemas.microsoft.com/office/powerpoint/2010/main" val="2433376600"/>
      </p:ext>
    </p:extLst>
  </p:cSld>
  <p:clrMapOvr>
    <a:masterClrMapping/>
  </p:clrMapOvr>
  <p:transition spd="slow">
    <p:push/>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2C14772-A754-CBC3-5AD9-3FF543A01E4E}"/>
              </a:ext>
            </a:extLst>
          </p:cNvPr>
          <p:cNvSpPr>
            <a:spLocks noGrp="1"/>
          </p:cNvSpPr>
          <p:nvPr>
            <p:ph type="dt" sz="half" idx="10"/>
          </p:nvPr>
        </p:nvSpPr>
        <p:spPr/>
        <p:txBody>
          <a:bodyPr/>
          <a:lstStyle>
            <a:lvl1pPr>
              <a:defRPr/>
            </a:lvl1pPr>
          </a:lstStyle>
          <a:p>
            <a:pPr>
              <a:defRPr/>
            </a:pPr>
            <a:fld id="{B7C808E0-760F-4539-A495-BEDBDDFF3CC2}" type="datetimeFigureOut">
              <a:rPr lang="en-US"/>
              <a:pPr>
                <a:defRPr/>
              </a:pPr>
              <a:t>12/2/2023</a:t>
            </a:fld>
            <a:endParaRPr lang="en-US"/>
          </a:p>
        </p:txBody>
      </p:sp>
      <p:sp>
        <p:nvSpPr>
          <p:cNvPr id="6" name="Footer Placeholder 4">
            <a:extLst>
              <a:ext uri="{FF2B5EF4-FFF2-40B4-BE49-F238E27FC236}">
                <a16:creationId xmlns:a16="http://schemas.microsoft.com/office/drawing/2014/main" id="{5A9AA0AD-EFF1-5D4B-005D-C10A4684320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5C12A22-C82C-74E0-9A8A-705B9E86419D}"/>
              </a:ext>
            </a:extLst>
          </p:cNvPr>
          <p:cNvSpPr>
            <a:spLocks noGrp="1"/>
          </p:cNvSpPr>
          <p:nvPr>
            <p:ph type="sldNum" sz="quarter" idx="12"/>
          </p:nvPr>
        </p:nvSpPr>
        <p:spPr/>
        <p:txBody>
          <a:bodyPr/>
          <a:lstStyle>
            <a:lvl1pPr>
              <a:defRPr/>
            </a:lvl1pPr>
          </a:lstStyle>
          <a:p>
            <a:pPr>
              <a:defRPr/>
            </a:pPr>
            <a:fld id="{7BDC281F-DCF9-41F4-8830-22FAC7E3A95E}" type="slidenum">
              <a:rPr lang="en-US" altLang="en-US"/>
              <a:pPr>
                <a:defRPr/>
              </a:pPr>
              <a:t>‹#›</a:t>
            </a:fld>
            <a:endParaRPr lang="en-US" altLang="en-US"/>
          </a:p>
        </p:txBody>
      </p:sp>
    </p:spTree>
    <p:extLst>
      <p:ext uri="{BB962C8B-B14F-4D97-AF65-F5344CB8AC3E}">
        <p14:creationId xmlns:p14="http://schemas.microsoft.com/office/powerpoint/2010/main" val="3019284595"/>
      </p:ext>
    </p:extLst>
  </p:cSld>
  <p:clrMapOvr>
    <a:masterClrMapping/>
  </p:clrMapOvr>
  <p:transition spd="slow">
    <p:push/>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236E0B1-1DF4-DA6C-DCA8-8AB6559B702A}"/>
              </a:ext>
            </a:extLst>
          </p:cNvPr>
          <p:cNvSpPr>
            <a:spLocks noGrp="1"/>
          </p:cNvSpPr>
          <p:nvPr>
            <p:ph type="dt" sz="half" idx="10"/>
          </p:nvPr>
        </p:nvSpPr>
        <p:spPr/>
        <p:txBody>
          <a:bodyPr/>
          <a:lstStyle>
            <a:lvl1pPr>
              <a:defRPr/>
            </a:lvl1pPr>
          </a:lstStyle>
          <a:p>
            <a:pPr>
              <a:defRPr/>
            </a:pPr>
            <a:fld id="{DC9B5440-4939-48A3-8EA7-380D1BB10126}" type="datetimeFigureOut">
              <a:rPr lang="en-US"/>
              <a:pPr>
                <a:defRPr/>
              </a:pPr>
              <a:t>12/2/2023</a:t>
            </a:fld>
            <a:endParaRPr lang="en-US"/>
          </a:p>
        </p:txBody>
      </p:sp>
      <p:sp>
        <p:nvSpPr>
          <p:cNvPr id="6" name="Footer Placeholder 4">
            <a:extLst>
              <a:ext uri="{FF2B5EF4-FFF2-40B4-BE49-F238E27FC236}">
                <a16:creationId xmlns:a16="http://schemas.microsoft.com/office/drawing/2014/main" id="{3F63A4E7-48D4-69FE-C2FB-91C67BB50C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5F49089-9566-6C94-A895-0D7ABF668622}"/>
              </a:ext>
            </a:extLst>
          </p:cNvPr>
          <p:cNvSpPr>
            <a:spLocks noGrp="1"/>
          </p:cNvSpPr>
          <p:nvPr>
            <p:ph type="sldNum" sz="quarter" idx="12"/>
          </p:nvPr>
        </p:nvSpPr>
        <p:spPr/>
        <p:txBody>
          <a:bodyPr/>
          <a:lstStyle>
            <a:lvl1pPr>
              <a:defRPr/>
            </a:lvl1pPr>
          </a:lstStyle>
          <a:p>
            <a:pPr>
              <a:defRPr/>
            </a:pPr>
            <a:fld id="{489DBE52-CF98-42FE-B851-ED2D3487DC4B}" type="slidenum">
              <a:rPr lang="en-US" altLang="en-US"/>
              <a:pPr>
                <a:defRPr/>
              </a:pPr>
              <a:t>‹#›</a:t>
            </a:fld>
            <a:endParaRPr lang="en-US" altLang="en-US"/>
          </a:p>
        </p:txBody>
      </p:sp>
    </p:spTree>
    <p:extLst>
      <p:ext uri="{BB962C8B-B14F-4D97-AF65-F5344CB8AC3E}">
        <p14:creationId xmlns:p14="http://schemas.microsoft.com/office/powerpoint/2010/main" val="133489892"/>
      </p:ext>
    </p:extLst>
  </p:cSld>
  <p:clrMapOvr>
    <a:masterClrMapping/>
  </p:clrMapOvr>
  <p:transition spd="slow">
    <p:push/>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FB1DF-45D4-36A9-C6A2-0C45C9459E20}"/>
              </a:ext>
            </a:extLst>
          </p:cNvPr>
          <p:cNvSpPr>
            <a:spLocks noGrp="1"/>
          </p:cNvSpPr>
          <p:nvPr>
            <p:ph type="dt" sz="half" idx="10"/>
          </p:nvPr>
        </p:nvSpPr>
        <p:spPr/>
        <p:txBody>
          <a:bodyPr/>
          <a:lstStyle>
            <a:lvl1pPr>
              <a:defRPr/>
            </a:lvl1pPr>
          </a:lstStyle>
          <a:p>
            <a:pPr>
              <a:defRPr/>
            </a:pPr>
            <a:fld id="{6F8261E6-6E07-4F95-936A-A1BE0308D2BD}" type="datetimeFigureOut">
              <a:rPr lang="en-US"/>
              <a:pPr>
                <a:defRPr/>
              </a:pPr>
              <a:t>12/2/2023</a:t>
            </a:fld>
            <a:endParaRPr lang="en-US"/>
          </a:p>
        </p:txBody>
      </p:sp>
      <p:sp>
        <p:nvSpPr>
          <p:cNvPr id="5" name="Footer Placeholder 4">
            <a:extLst>
              <a:ext uri="{FF2B5EF4-FFF2-40B4-BE49-F238E27FC236}">
                <a16:creationId xmlns:a16="http://schemas.microsoft.com/office/drawing/2014/main" id="{9643EB64-3684-FF68-933A-DB03A9FD34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D44DC3-CBA3-92BE-0E64-FF4817C692A0}"/>
              </a:ext>
            </a:extLst>
          </p:cNvPr>
          <p:cNvSpPr>
            <a:spLocks noGrp="1"/>
          </p:cNvSpPr>
          <p:nvPr>
            <p:ph type="sldNum" sz="quarter" idx="12"/>
          </p:nvPr>
        </p:nvSpPr>
        <p:spPr/>
        <p:txBody>
          <a:bodyPr/>
          <a:lstStyle>
            <a:lvl1pPr>
              <a:defRPr/>
            </a:lvl1pPr>
          </a:lstStyle>
          <a:p>
            <a:pPr>
              <a:defRPr/>
            </a:pPr>
            <a:fld id="{DFD810D3-DEAE-45F3-9AB7-14E65B7A0510}" type="slidenum">
              <a:rPr lang="en-US" altLang="en-US"/>
              <a:pPr>
                <a:defRPr/>
              </a:pPr>
              <a:t>‹#›</a:t>
            </a:fld>
            <a:endParaRPr lang="en-US" altLang="en-US"/>
          </a:p>
        </p:txBody>
      </p:sp>
    </p:spTree>
    <p:extLst>
      <p:ext uri="{BB962C8B-B14F-4D97-AF65-F5344CB8AC3E}">
        <p14:creationId xmlns:p14="http://schemas.microsoft.com/office/powerpoint/2010/main" val="1223455822"/>
      </p:ext>
    </p:extLst>
  </p:cSld>
  <p:clrMapOvr>
    <a:masterClrMapping/>
  </p:clrMapOvr>
  <p:transition spd="slow">
    <p:push/>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74EA6-F671-D98D-E474-A9068972B8B5}"/>
              </a:ext>
            </a:extLst>
          </p:cNvPr>
          <p:cNvSpPr>
            <a:spLocks noGrp="1"/>
          </p:cNvSpPr>
          <p:nvPr>
            <p:ph type="dt" sz="half" idx="10"/>
          </p:nvPr>
        </p:nvSpPr>
        <p:spPr/>
        <p:txBody>
          <a:bodyPr/>
          <a:lstStyle>
            <a:lvl1pPr>
              <a:defRPr/>
            </a:lvl1pPr>
          </a:lstStyle>
          <a:p>
            <a:pPr>
              <a:defRPr/>
            </a:pPr>
            <a:fld id="{64CFD2E3-D4B0-44B2-89E9-D6998E773645}" type="datetimeFigureOut">
              <a:rPr lang="en-US"/>
              <a:pPr>
                <a:defRPr/>
              </a:pPr>
              <a:t>12/2/2023</a:t>
            </a:fld>
            <a:endParaRPr lang="en-US"/>
          </a:p>
        </p:txBody>
      </p:sp>
      <p:sp>
        <p:nvSpPr>
          <p:cNvPr id="5" name="Footer Placeholder 4">
            <a:extLst>
              <a:ext uri="{FF2B5EF4-FFF2-40B4-BE49-F238E27FC236}">
                <a16:creationId xmlns:a16="http://schemas.microsoft.com/office/drawing/2014/main" id="{9D3C9BC5-AB8B-7DAD-451C-6CB86B9577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DFFE5D5-EEA5-2174-35C6-885FC56603BC}"/>
              </a:ext>
            </a:extLst>
          </p:cNvPr>
          <p:cNvSpPr>
            <a:spLocks noGrp="1"/>
          </p:cNvSpPr>
          <p:nvPr>
            <p:ph type="sldNum" sz="quarter" idx="12"/>
          </p:nvPr>
        </p:nvSpPr>
        <p:spPr/>
        <p:txBody>
          <a:bodyPr/>
          <a:lstStyle>
            <a:lvl1pPr>
              <a:defRPr/>
            </a:lvl1pPr>
          </a:lstStyle>
          <a:p>
            <a:pPr>
              <a:defRPr/>
            </a:pPr>
            <a:fld id="{746CA159-D1AE-45E8-9E32-981211D28101}" type="slidenum">
              <a:rPr lang="en-US" altLang="en-US"/>
              <a:pPr>
                <a:defRPr/>
              </a:pPr>
              <a:t>‹#›</a:t>
            </a:fld>
            <a:endParaRPr lang="en-US" altLang="en-US"/>
          </a:p>
        </p:txBody>
      </p:sp>
    </p:spTree>
    <p:extLst>
      <p:ext uri="{BB962C8B-B14F-4D97-AF65-F5344CB8AC3E}">
        <p14:creationId xmlns:p14="http://schemas.microsoft.com/office/powerpoint/2010/main" val="735414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6F89677-A2B1-4884-8D5D-DCCE966E5090}" type="datetimeFigureOut">
              <a:rPr lang="en-US" smtClean="0"/>
              <a:t>12/2/2023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C2DD8CF-866C-444F-B0CB-A706E41ECAEF}" type="datetimeFigureOut">
              <a:rPr lang="en-US" smtClean="0"/>
              <a:t>12/2/2023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A066A50-22E9-481E-B7E1-6C418A3B2119}" type="datetimeFigureOut">
              <a:rPr lang="en-US" smtClean="0"/>
              <a:t>12/2/2023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Freeform 9"/>
            <p:cNvSpPr/>
            <p:nvPr/>
          </p:nvSpPr>
          <p:spPr bwMode="auto">
            <a:xfrm>
              <a:off x="1627188" y="5291138"/>
              <a:ext cx="1495425" cy="1566863"/>
            </a:xfrm>
            <a:custGeom>
              <a:avLst/>
              <a:gdLst/>
              <a:ahLst/>
              <a:cxnLst/>
              <a:rect l="0" t="0" r="r" b="b"/>
              <a:pathLst>
                <a:path w="942" h="985">
                  <a:moveTo>
                    <a:pt x="0" y="0"/>
                  </a:moveTo>
                  <a:lnTo>
                    <a:pt x="909" y="987"/>
                  </a:lnTo>
                  <a:lnTo>
                    <a:pt x="942" y="987"/>
                  </a:lnTo>
                  <a:lnTo>
                    <a:pt x="0" y="0"/>
                  </a:lnTo>
                  <a:close/>
                </a:path>
              </a:pathLst>
            </a:custGeom>
            <a:solidFill>
              <a:schemeClr val="accent1">
                <a:lumMod val="5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291116346"/>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1" name="Freeform 9"/>
            <p:cNvSpPr/>
            <p:nvPr/>
          </p:nvSpPr>
          <p:spPr bwMode="auto">
            <a:xfrm>
              <a:off x="1627188" y="5291138"/>
              <a:ext cx="1495425" cy="1566863"/>
            </a:xfrm>
            <a:custGeom>
              <a:avLst/>
              <a:gdLst/>
              <a:ahLst/>
              <a:cxnLst/>
              <a:rect l="0" t="0" r="r" b="b"/>
              <a:pathLst>
                <a:path w="942" h="985">
                  <a:moveTo>
                    <a:pt x="0" y="0"/>
                  </a:moveTo>
                  <a:lnTo>
                    <a:pt x="909" y="987"/>
                  </a:lnTo>
                  <a:lnTo>
                    <a:pt x="942" y="987"/>
                  </a:lnTo>
                  <a:lnTo>
                    <a:pt x="0" y="0"/>
                  </a:lnTo>
                  <a:close/>
                </a:path>
              </a:pathLst>
            </a:custGeom>
            <a:solidFill>
              <a:schemeClr val="accent1">
                <a:lumMod val="5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62BEC85B-640D-4626-8D9B-35FDDDE22D94}" type="datetimeFigureOut">
              <a:rPr lang="en-US" smtClean="0"/>
              <a:pPr>
                <a:defRPr/>
              </a:pPr>
              <a:t>12/2/2023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83F4CCD-6CA5-477B-A147-8E9CC7A728A0}" type="slidenum">
              <a:rPr lang="en-US" altLang="en-US" smtClean="0"/>
              <a:t>‹#›</a:t>
            </a:fld>
            <a:endParaRPr lang="en-US" altLang="en-US"/>
          </a:p>
        </p:txBody>
      </p:sp>
    </p:spTree>
    <p:extLst>
      <p:ext uri="{BB962C8B-B14F-4D97-AF65-F5344CB8AC3E}">
        <p14:creationId xmlns:p14="http://schemas.microsoft.com/office/powerpoint/2010/main" val="12911163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FBD5A2B-9D94-FAA2-094D-905CB282B8E4}"/>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098A0AD-D968-A5AC-2652-F59A96231D8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135B387-E347-6135-4AE4-965E29DFF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algn="l" rtl="0" eaLnBrk="1" fontAlgn="auto" hangingPunct="1">
              <a:spcBef>
                <a:spcPct val="0"/>
              </a:spcBef>
              <a:spcAft>
                <a:spcPct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1C2D4DC-B8C6-4EE4-AFFD-D43985CAA0BE}" type="datetimeFigureOut">
              <a:rPr lang="en-US"/>
              <a:pPr>
                <a:defRPr/>
              </a:pPr>
              <a:t>12/2/2023</a:t>
            </a:fld>
            <a:endParaRPr lang="en-US"/>
          </a:p>
        </p:txBody>
      </p:sp>
      <p:sp>
        <p:nvSpPr>
          <p:cNvPr id="5" name="Footer Placeholder 4">
            <a:extLst>
              <a:ext uri="{FF2B5EF4-FFF2-40B4-BE49-F238E27FC236}">
                <a16:creationId xmlns:a16="http://schemas.microsoft.com/office/drawing/2014/main" id="{A8FF45BB-867F-4A05-437A-24D4772CE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algn="ctr" rtl="0" eaLnBrk="1" fontAlgn="auto" hangingPunct="1">
              <a:spcBef>
                <a:spcPct val="0"/>
              </a:spcBef>
              <a:spcAft>
                <a:spcPct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a:p>
        </p:txBody>
      </p:sp>
      <p:sp>
        <p:nvSpPr>
          <p:cNvPr id="6" name="Slide Number Placeholder 5">
            <a:extLst>
              <a:ext uri="{FF2B5EF4-FFF2-40B4-BE49-F238E27FC236}">
                <a16:creationId xmlns:a16="http://schemas.microsoft.com/office/drawing/2014/main" id="{EC4609E6-AEBE-8E3D-D0AB-253249C11D4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202656DD-3B5C-40AE-95E6-58FEA84FC3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FBD5A2B-9D94-FAA2-094D-905CB282B8E4}"/>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098A0AD-D968-A5AC-2652-F59A96231D8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135B387-E347-6135-4AE4-965E29DFF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algn="l" rtl="0" eaLnBrk="1" fontAlgn="auto" hangingPunct="1">
              <a:spcBef>
                <a:spcPct val="0"/>
              </a:spcBef>
              <a:spcAft>
                <a:spcPct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1C2D4DC-B8C6-4EE4-AFFD-D43985CAA0BE}" type="datetimeFigureOut">
              <a:rPr lang="en-US"/>
              <a:pPr>
                <a:defRPr/>
              </a:pPr>
              <a:t>12/2/2023</a:t>
            </a:fld>
            <a:endParaRPr lang="en-US"/>
          </a:p>
        </p:txBody>
      </p:sp>
      <p:sp>
        <p:nvSpPr>
          <p:cNvPr id="5" name="Footer Placeholder 4">
            <a:extLst>
              <a:ext uri="{FF2B5EF4-FFF2-40B4-BE49-F238E27FC236}">
                <a16:creationId xmlns:a16="http://schemas.microsoft.com/office/drawing/2014/main" id="{A8FF45BB-867F-4A05-437A-24D4772CE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algn="ctr" rtl="0" eaLnBrk="1" fontAlgn="auto" hangingPunct="1">
              <a:spcBef>
                <a:spcPct val="0"/>
              </a:spcBef>
              <a:spcAft>
                <a:spcPct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a:p>
        </p:txBody>
      </p:sp>
      <p:sp>
        <p:nvSpPr>
          <p:cNvPr id="6" name="Slide Number Placeholder 5">
            <a:extLst>
              <a:ext uri="{FF2B5EF4-FFF2-40B4-BE49-F238E27FC236}">
                <a16:creationId xmlns:a16="http://schemas.microsoft.com/office/drawing/2014/main" id="{EC4609E6-AEBE-8E3D-D0AB-253249C11D4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202656DD-3B5C-40AE-95E6-58FEA84FC31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push/>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5.xml"/><Relationship Id="rId26" Type="http://schemas.openxmlformats.org/officeDocument/2006/relationships/customXml" Target="../ink/ink9.xml"/><Relationship Id="rId39" Type="http://schemas.openxmlformats.org/officeDocument/2006/relationships/customXml" Target="../ink/ink22.xml"/><Relationship Id="rId21" Type="http://schemas.openxmlformats.org/officeDocument/2006/relationships/image" Target="../media/image20.png"/><Relationship Id="rId34" Type="http://schemas.openxmlformats.org/officeDocument/2006/relationships/customXml" Target="../ink/ink17.xml"/><Relationship Id="rId7" Type="http://schemas.openxmlformats.org/officeDocument/2006/relationships/image" Target="../media/image10.png"/><Relationship Id="rId12" Type="http://schemas.openxmlformats.org/officeDocument/2006/relationships/customXml" Target="../ink/ink2.xml"/><Relationship Id="rId17" Type="http://schemas.openxmlformats.org/officeDocument/2006/relationships/image" Target="../media/image18.png"/><Relationship Id="rId25" Type="http://schemas.openxmlformats.org/officeDocument/2006/relationships/image" Target="../media/image22.png"/><Relationship Id="rId33" Type="http://schemas.openxmlformats.org/officeDocument/2006/relationships/customXml" Target="../ink/ink16.xml"/><Relationship Id="rId38" Type="http://schemas.openxmlformats.org/officeDocument/2006/relationships/customXml" Target="../ink/ink21.xml"/><Relationship Id="rId2" Type="http://schemas.openxmlformats.org/officeDocument/2006/relationships/image" Target="../media/image5.jpeg"/><Relationship Id="rId16" Type="http://schemas.openxmlformats.org/officeDocument/2006/relationships/customXml" Target="../ink/ink4.xml"/><Relationship Id="rId20" Type="http://schemas.openxmlformats.org/officeDocument/2006/relationships/customXml" Target="../ink/ink6.xml"/><Relationship Id="rId29" Type="http://schemas.openxmlformats.org/officeDocument/2006/relationships/customXml" Target="../ink/ink12.xml"/><Relationship Id="rId1" Type="http://schemas.openxmlformats.org/officeDocument/2006/relationships/slideLayout" Target="../slideLayouts/slideLayout30.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customXml" Target="../ink/ink8.xml"/><Relationship Id="rId32" Type="http://schemas.openxmlformats.org/officeDocument/2006/relationships/customXml" Target="../ink/ink15.xml"/><Relationship Id="rId37" Type="http://schemas.openxmlformats.org/officeDocument/2006/relationships/customXml" Target="../ink/ink20.xml"/><Relationship Id="rId40" Type="http://schemas.openxmlformats.org/officeDocument/2006/relationships/image" Target="../media/image4.jpe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11.xml"/><Relationship Id="rId36" Type="http://schemas.openxmlformats.org/officeDocument/2006/relationships/customXml" Target="../ink/ink19.xml"/><Relationship Id="rId10" Type="http://schemas.openxmlformats.org/officeDocument/2006/relationships/image" Target="../media/image13.jpeg"/><Relationship Id="rId19" Type="http://schemas.openxmlformats.org/officeDocument/2006/relationships/image" Target="../media/image19.png"/><Relationship Id="rId31" Type="http://schemas.openxmlformats.org/officeDocument/2006/relationships/customXml" Target="../ink/ink14.xml"/><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customXml" Target="../ink/ink3.xml"/><Relationship Id="rId22" Type="http://schemas.openxmlformats.org/officeDocument/2006/relationships/customXml" Target="../ink/ink7.xml"/><Relationship Id="rId27" Type="http://schemas.openxmlformats.org/officeDocument/2006/relationships/customXml" Target="../ink/ink10.xml"/><Relationship Id="rId30" Type="http://schemas.openxmlformats.org/officeDocument/2006/relationships/customXml" Target="../ink/ink13.xml"/><Relationship Id="rId35" Type="http://schemas.openxmlformats.org/officeDocument/2006/relationships/customXml" Target="../ink/ink18.xml"/><Relationship Id="rId8" Type="http://schemas.openxmlformats.org/officeDocument/2006/relationships/image" Target="../media/image11.png"/><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e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jpe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3.png"/><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4.png"/><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5.png"/><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6.png"/><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7.png"/><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8.jpeg"/><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9.jpeg"/><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0.jpeg"/><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1.jpeg"/><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2.jpeg"/><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3.png"/><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4.jpeg"/><Relationship Id="rId1" Type="http://schemas.openxmlformats.org/officeDocument/2006/relationships/slideLayout" Target="../slideLayouts/slideLayout63.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5.jpeg"/><Relationship Id="rId1" Type="http://schemas.openxmlformats.org/officeDocument/2006/relationships/slideLayout" Target="../slideLayouts/slideLayout63.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6.jpeg"/><Relationship Id="rId1" Type="http://schemas.openxmlformats.org/officeDocument/2006/relationships/slideLayout" Target="../slideLayouts/slideLayout63.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7.jpeg"/><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8.jpeg"/><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9.jpeg"/><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0.jpeg"/><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sedeo2\Desktop\Cerficate 2.jpg">
            <a:extLst>
              <a:ext uri="{FF2B5EF4-FFF2-40B4-BE49-F238E27FC236}">
                <a16:creationId xmlns:a16="http://schemas.microsoft.com/office/drawing/2014/main" id="{40885211-895F-F38C-4BF1-CB14B0F329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8925" y="-550298"/>
            <a:ext cx="12480925" cy="742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61F68C6C-7D5B-56F7-C85B-1E36CFE678A9}"/>
              </a:ext>
            </a:extLst>
          </p:cNvPr>
          <p:cNvSpPr/>
          <p:nvPr/>
        </p:nvSpPr>
        <p:spPr>
          <a:xfrm>
            <a:off x="1147313" y="2764789"/>
            <a:ext cx="101600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457200" rtl="0" eaLnBrk="1" latinLnBrk="0" hangingPunct="1">
              <a:defRPr sz="1800" kern="1200">
                <a:solidFill>
                  <a:srgbClr val="000000"/>
                </a:solidFill>
                <a:latin typeface="Corbel" panose="020B0503020204020204"/>
                <a:ea typeface="+mn-ea"/>
                <a:cs typeface="+mn-cs"/>
              </a:defRPr>
            </a:lvl1pPr>
            <a:lvl2pPr marL="457200" algn="l" defTabSz="457200" rtl="0" eaLnBrk="1" latinLnBrk="0" hangingPunct="1">
              <a:defRPr sz="1800" kern="1200">
                <a:solidFill>
                  <a:srgbClr val="000000"/>
                </a:solidFill>
                <a:latin typeface="Corbel" panose="020B0503020204020204"/>
                <a:ea typeface="+mn-ea"/>
                <a:cs typeface="+mn-cs"/>
              </a:defRPr>
            </a:lvl2pPr>
            <a:lvl3pPr marL="914400" algn="l" defTabSz="457200" rtl="0" eaLnBrk="1" latinLnBrk="0" hangingPunct="1">
              <a:defRPr sz="1800" kern="1200">
                <a:solidFill>
                  <a:srgbClr val="000000"/>
                </a:solidFill>
                <a:latin typeface="Corbel" panose="020B0503020204020204"/>
                <a:ea typeface="+mn-ea"/>
                <a:cs typeface="+mn-cs"/>
              </a:defRPr>
            </a:lvl3pPr>
            <a:lvl4pPr marL="1371600" algn="l" defTabSz="457200" rtl="0" eaLnBrk="1" latinLnBrk="0" hangingPunct="1">
              <a:defRPr sz="1800" kern="1200">
                <a:solidFill>
                  <a:srgbClr val="000000"/>
                </a:solidFill>
                <a:latin typeface="Corbel" panose="020B0503020204020204"/>
                <a:ea typeface="+mn-ea"/>
                <a:cs typeface="+mn-cs"/>
              </a:defRPr>
            </a:lvl4pPr>
            <a:lvl5pPr marL="1828800" algn="l" defTabSz="457200" rtl="0" eaLnBrk="1" latinLnBrk="0" hangingPunct="1">
              <a:defRPr sz="1800" kern="1200">
                <a:solidFill>
                  <a:srgbClr val="000000"/>
                </a:solidFill>
                <a:latin typeface="Corbel" panose="020B0503020204020204"/>
                <a:ea typeface="+mn-ea"/>
                <a:cs typeface="+mn-cs"/>
              </a:defRPr>
            </a:lvl5pPr>
            <a:lvl6pPr marL="2286000" algn="l" defTabSz="457200" rtl="0" eaLnBrk="1" latinLnBrk="0" hangingPunct="1">
              <a:defRPr sz="1800" kern="1200">
                <a:solidFill>
                  <a:srgbClr val="000000"/>
                </a:solidFill>
                <a:latin typeface="Corbel" panose="020B0503020204020204"/>
                <a:ea typeface="+mn-ea"/>
                <a:cs typeface="+mn-cs"/>
              </a:defRPr>
            </a:lvl6pPr>
            <a:lvl7pPr marL="2743200" algn="l" defTabSz="457200" rtl="0" eaLnBrk="1" latinLnBrk="0" hangingPunct="1">
              <a:defRPr sz="1800" kern="1200">
                <a:solidFill>
                  <a:srgbClr val="000000"/>
                </a:solidFill>
                <a:latin typeface="Corbel" panose="020B0503020204020204"/>
                <a:ea typeface="+mn-ea"/>
                <a:cs typeface="+mn-cs"/>
              </a:defRPr>
            </a:lvl7pPr>
            <a:lvl8pPr marL="3200400" algn="l" defTabSz="457200" rtl="0" eaLnBrk="1" latinLnBrk="0" hangingPunct="1">
              <a:defRPr sz="1800" kern="1200">
                <a:solidFill>
                  <a:srgbClr val="000000"/>
                </a:solidFill>
                <a:latin typeface="Corbel" panose="020B0503020204020204"/>
                <a:ea typeface="+mn-ea"/>
                <a:cs typeface="+mn-cs"/>
              </a:defRPr>
            </a:lvl8pPr>
            <a:lvl9pPr marL="3657600" algn="l" defTabSz="457200" rtl="0" eaLnBrk="1" latinLnBrk="0" hangingPunct="1">
              <a:defRPr sz="1800" kern="1200">
                <a:solidFill>
                  <a:srgbClr val="000000"/>
                </a:solidFill>
                <a:latin typeface="Corbel" panose="020B0503020204020204"/>
                <a:ea typeface="+mn-ea"/>
                <a:cs typeface="+mn-cs"/>
              </a:defRPr>
            </a:lvl9pPr>
          </a:lstStyle>
          <a:p>
            <a:pPr eaLnBrk="1" fontAlgn="auto" hangingPunct="1">
              <a:lnSpc>
                <a:spcPct val="150000"/>
              </a:lnSpc>
              <a:spcBef>
                <a:spcPct val="0"/>
              </a:spcBef>
              <a:spcAft>
                <a:spcPct val="0"/>
              </a:spcAft>
              <a:defRPr/>
            </a:pPr>
            <a:r>
              <a:rPr lang="en-US" b="1"/>
              <a:t>Batch No:  8</a:t>
            </a:r>
          </a:p>
          <a:p>
            <a:pPr eaLnBrk="1" fontAlgn="auto" hangingPunct="1">
              <a:lnSpc>
                <a:spcPct val="150000"/>
              </a:lnSpc>
              <a:spcBef>
                <a:spcPct val="0"/>
              </a:spcBef>
              <a:spcAft>
                <a:spcPct val="0"/>
              </a:spcAft>
              <a:defRPr/>
            </a:pPr>
            <a:r>
              <a:rPr lang="en-US" b="1"/>
              <a:t>Project Title: </a:t>
            </a:r>
            <a:r>
              <a:rPr lang="en-US" sz="1800" b="1">
                <a:solidFill>
                  <a:srgbClr val="000000"/>
                </a:solidFill>
                <a:effectLst/>
                <a:latin typeface="Times New Roman" panose="02020603050405020304" pitchFamily="18" charset="0"/>
              </a:rPr>
              <a:t>SMART CANTEEN MANAGEMENT SYSTEM</a:t>
            </a:r>
            <a:endParaRPr lang="en-US" b="1"/>
          </a:p>
        </p:txBody>
      </p:sp>
      <p:graphicFrame>
        <p:nvGraphicFramePr>
          <p:cNvPr id="13" name="Table 12">
            <a:extLst>
              <a:ext uri="{FF2B5EF4-FFF2-40B4-BE49-F238E27FC236}">
                <a16:creationId xmlns:a16="http://schemas.microsoft.com/office/drawing/2014/main" id="{8FD4D119-AFF6-9B78-757F-11C324E80E7A}"/>
              </a:ext>
            </a:extLst>
          </p:cNvPr>
          <p:cNvGraphicFramePr>
            <a:graphicFrameLocks noGrp="1"/>
          </p:cNvGraphicFramePr>
          <p:nvPr>
            <p:extLst>
              <p:ext uri="{D42A27DB-BD31-4B8C-83A1-F6EECF244321}">
                <p14:modId xmlns:p14="http://schemas.microsoft.com/office/powerpoint/2010/main" val="1859378655"/>
              </p:ext>
            </p:extLst>
          </p:nvPr>
        </p:nvGraphicFramePr>
        <p:xfrm>
          <a:off x="1147313" y="4138182"/>
          <a:ext cx="6371086" cy="2225116"/>
        </p:xfrm>
        <a:graphic>
          <a:graphicData uri="http://schemas.openxmlformats.org/drawingml/2006/table">
            <a:tbl>
              <a:tblPr firstRow="1" bandRow="1">
                <a:tableStyleId>{08FB837D-C827-4EFA-A057-4D05807E0F7C}</a:tableStyleId>
              </a:tblPr>
              <a:tblGrid>
                <a:gridCol w="939996">
                  <a:extLst>
                    <a:ext uri="{9D8B030D-6E8A-4147-A177-3AD203B41FA5}">
                      <a16:colId xmlns:a16="http://schemas.microsoft.com/office/drawing/2014/main" val="20000"/>
                    </a:ext>
                  </a:extLst>
                </a:gridCol>
                <a:gridCol w="2098522">
                  <a:extLst>
                    <a:ext uri="{9D8B030D-6E8A-4147-A177-3AD203B41FA5}">
                      <a16:colId xmlns:a16="http://schemas.microsoft.com/office/drawing/2014/main" val="20001"/>
                    </a:ext>
                  </a:extLst>
                </a:gridCol>
                <a:gridCol w="3332568">
                  <a:extLst>
                    <a:ext uri="{9D8B030D-6E8A-4147-A177-3AD203B41FA5}">
                      <a16:colId xmlns:a16="http://schemas.microsoft.com/office/drawing/2014/main" val="20002"/>
                    </a:ext>
                  </a:extLst>
                </a:gridCol>
              </a:tblGrid>
              <a:tr h="385370">
                <a:tc>
                  <a:txBody>
                    <a:bodyPr/>
                    <a:lstStyle/>
                    <a:p>
                      <a:pPr algn="ctr"/>
                      <a:r>
                        <a:rPr lang="en-US" sz="1400">
                          <a:solidFill>
                            <a:schemeClr val="tx1">
                              <a:lumMod val="95000"/>
                              <a:lumOff val="5000"/>
                            </a:schemeClr>
                          </a:solidFill>
                        </a:rPr>
                        <a:t>S .No</a:t>
                      </a:r>
                      <a:endParaRPr lang="en-US" sz="1400" i="0">
                        <a:solidFill>
                          <a:schemeClr val="tx1">
                            <a:lumMod val="95000"/>
                            <a:lumOff val="5000"/>
                          </a:schemeClr>
                        </a:solidFill>
                      </a:endParaRPr>
                    </a:p>
                  </a:txBody>
                  <a:tcPr marL="121920" marR="121920">
                    <a:solidFill>
                      <a:srgbClr val="00B0F0"/>
                    </a:solidFill>
                  </a:tcPr>
                </a:tc>
                <a:tc>
                  <a:txBody>
                    <a:bodyPr/>
                    <a:lstStyle/>
                    <a:p>
                      <a:pPr algn="ctr"/>
                      <a:r>
                        <a:rPr lang="en-US" sz="1400" err="1">
                          <a:solidFill>
                            <a:schemeClr val="tx1">
                              <a:lumMod val="95000"/>
                              <a:lumOff val="5000"/>
                            </a:schemeClr>
                          </a:solidFill>
                        </a:rPr>
                        <a:t>Regd.No</a:t>
                      </a:r>
                      <a:endParaRPr lang="en-US" sz="1400" i="0">
                        <a:solidFill>
                          <a:schemeClr val="tx1">
                            <a:lumMod val="95000"/>
                            <a:lumOff val="5000"/>
                          </a:schemeClr>
                        </a:solidFill>
                      </a:endParaRPr>
                    </a:p>
                  </a:txBody>
                  <a:tcPr marL="121920" marR="121920">
                    <a:solidFill>
                      <a:srgbClr val="00B0F0"/>
                    </a:solidFill>
                  </a:tcPr>
                </a:tc>
                <a:tc>
                  <a:txBody>
                    <a:bodyPr/>
                    <a:lstStyle/>
                    <a:p>
                      <a:pPr algn="ctr"/>
                      <a:r>
                        <a:rPr lang="en-US" sz="1400">
                          <a:solidFill>
                            <a:schemeClr val="tx1">
                              <a:lumMod val="95000"/>
                              <a:lumOff val="5000"/>
                            </a:schemeClr>
                          </a:solidFill>
                        </a:rPr>
                        <a:t>Student </a:t>
                      </a:r>
                      <a:r>
                        <a:rPr lang="en-US" sz="1400" baseline="0">
                          <a:solidFill>
                            <a:schemeClr val="tx1">
                              <a:lumMod val="95000"/>
                              <a:lumOff val="5000"/>
                            </a:schemeClr>
                          </a:solidFill>
                        </a:rPr>
                        <a:t> Name</a:t>
                      </a:r>
                      <a:endParaRPr lang="en-US" sz="1400" i="0">
                        <a:solidFill>
                          <a:schemeClr val="tx1">
                            <a:lumMod val="95000"/>
                            <a:lumOff val="5000"/>
                          </a:schemeClr>
                        </a:solidFill>
                      </a:endParaRPr>
                    </a:p>
                  </a:txBody>
                  <a:tcPr marL="121920" marR="121920">
                    <a:solidFill>
                      <a:srgbClr val="00B0F0"/>
                    </a:solidFill>
                  </a:tcPr>
                </a:tc>
                <a:extLst>
                  <a:ext uri="{0D108BD9-81ED-4DB2-BD59-A6C34878D82A}">
                    <a16:rowId xmlns:a16="http://schemas.microsoft.com/office/drawing/2014/main" val="10000"/>
                  </a:ext>
                </a:extLst>
              </a:tr>
              <a:tr h="385370">
                <a:tc>
                  <a:txBody>
                    <a:bodyPr/>
                    <a:lstStyle/>
                    <a:p>
                      <a:pPr algn="ctr"/>
                      <a:r>
                        <a:rPr lang="en-IN" sz="1400">
                          <a:latin typeface="Times New Roman" panose="02020603050405020304" pitchFamily="18" charset="0"/>
                          <a:cs typeface="Times New Roman" panose="02020603050405020304" pitchFamily="18" charset="0"/>
                        </a:rPr>
                        <a:t>1</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IN" sz="1400">
                          <a:latin typeface="Times New Roman" panose="02020603050405020304" pitchFamily="18" charset="0"/>
                          <a:cs typeface="Times New Roman" panose="02020603050405020304" pitchFamily="18" charset="0"/>
                        </a:rPr>
                        <a:t>21A81A0657</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IN" sz="1400">
                          <a:latin typeface="Times New Roman" panose="02020603050405020304" pitchFamily="18" charset="0"/>
                          <a:cs typeface="Times New Roman" panose="02020603050405020304" pitchFamily="18" charset="0"/>
                        </a:rPr>
                        <a:t>P. PRANEETHA</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extLst>
                  <a:ext uri="{0D108BD9-81ED-4DB2-BD59-A6C34878D82A}">
                    <a16:rowId xmlns:a16="http://schemas.microsoft.com/office/drawing/2014/main" val="10001"/>
                  </a:ext>
                </a:extLst>
              </a:tr>
              <a:tr h="385370">
                <a:tc>
                  <a:txBody>
                    <a:bodyPr/>
                    <a:lstStyle/>
                    <a:p>
                      <a:pPr algn="ctr"/>
                      <a:r>
                        <a:rPr lang="en-IN" sz="1400">
                          <a:latin typeface="Times New Roman" panose="02020603050405020304" pitchFamily="18" charset="0"/>
                          <a:cs typeface="Times New Roman" panose="02020603050405020304" pitchFamily="18" charset="0"/>
                        </a:rPr>
                        <a:t>2</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IN" sz="1400">
                          <a:latin typeface="Times New Roman" panose="02020603050405020304" pitchFamily="18" charset="0"/>
                          <a:cs typeface="Times New Roman" panose="02020603050405020304" pitchFamily="18" charset="0"/>
                        </a:rPr>
                        <a:t>21A81A0612</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IN" sz="1400">
                          <a:latin typeface="Times New Roman" panose="02020603050405020304" pitchFamily="18" charset="0"/>
                          <a:cs typeface="Times New Roman" panose="02020603050405020304" pitchFamily="18" charset="0"/>
                        </a:rPr>
                        <a:t>G.S.PRABHU KIRAN</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extLst>
                  <a:ext uri="{0D108BD9-81ED-4DB2-BD59-A6C34878D82A}">
                    <a16:rowId xmlns:a16="http://schemas.microsoft.com/office/drawing/2014/main" val="10002"/>
                  </a:ext>
                </a:extLst>
              </a:tr>
              <a:tr h="372172">
                <a:tc>
                  <a:txBody>
                    <a:bodyPr/>
                    <a:lstStyle/>
                    <a:p>
                      <a:pPr algn="ctr"/>
                      <a:r>
                        <a:rPr lang="en-IN" sz="1400">
                          <a:latin typeface="Times New Roman" panose="02020603050405020304" pitchFamily="18" charset="0"/>
                          <a:cs typeface="Times New Roman" panose="02020603050405020304" pitchFamily="18" charset="0"/>
                        </a:rPr>
                        <a:t>3</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IN" sz="1400">
                          <a:latin typeface="Times New Roman" panose="02020603050405020304" pitchFamily="18" charset="0"/>
                          <a:cs typeface="Times New Roman" panose="02020603050405020304" pitchFamily="18" charset="0"/>
                        </a:rPr>
                        <a:t>22A85A0605</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marL="0" marR="0" indent="0" algn="ctr" defTabSz="914400" rtl="0" eaLnBrk="1" fontAlgn="auto" latinLnBrk="0" hangingPunct="1">
                        <a:lnSpc>
                          <a:spcPct val="100000"/>
                        </a:lnSpc>
                        <a:spcBef>
                          <a:spcPct val="0"/>
                        </a:spcBef>
                        <a:spcAft>
                          <a:spcPct val="0"/>
                        </a:spcAft>
                        <a:buClrTx/>
                        <a:buSzTx/>
                        <a:buFontTx/>
                        <a:buNone/>
                        <a:defRPr/>
                      </a:pPr>
                      <a:r>
                        <a:rPr lang="en-IN" sz="1400">
                          <a:latin typeface="Times New Roman" panose="02020603050405020304" pitchFamily="18" charset="0"/>
                          <a:cs typeface="Times New Roman" panose="02020603050405020304" pitchFamily="18" charset="0"/>
                        </a:rPr>
                        <a:t>P.VASU</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extLst>
                  <a:ext uri="{0D108BD9-81ED-4DB2-BD59-A6C34878D82A}">
                    <a16:rowId xmlns:a16="http://schemas.microsoft.com/office/drawing/2014/main" val="10003"/>
                  </a:ext>
                </a:extLst>
              </a:tr>
              <a:tr h="348417">
                <a:tc>
                  <a:txBody>
                    <a:bodyPr/>
                    <a:lstStyle/>
                    <a:p>
                      <a:pPr algn="ctr"/>
                      <a:r>
                        <a:rPr lang="en-IN" sz="1400">
                          <a:latin typeface="Times New Roman" panose="02020603050405020304" pitchFamily="18" charset="0"/>
                          <a:cs typeface="Times New Roman" panose="02020603050405020304" pitchFamily="18" charset="0"/>
                        </a:rPr>
                        <a:t>4</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IN" sz="1400">
                          <a:latin typeface="Times New Roman" panose="02020603050405020304" pitchFamily="18" charset="0"/>
                          <a:cs typeface="Times New Roman" panose="02020603050405020304" pitchFamily="18" charset="0"/>
                        </a:rPr>
                        <a:t>21A81A0649</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IN" sz="1400">
                          <a:latin typeface="Times New Roman" panose="02020603050405020304" pitchFamily="18" charset="0"/>
                          <a:cs typeface="Times New Roman" panose="02020603050405020304" pitchFamily="18" charset="0"/>
                        </a:rPr>
                        <a:t>N.CHARLES BUNNY</a:t>
                      </a:r>
                      <a:endParaRPr lang="en-US" sz="140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extLst>
                  <a:ext uri="{0D108BD9-81ED-4DB2-BD59-A6C34878D82A}">
                    <a16:rowId xmlns:a16="http://schemas.microsoft.com/office/drawing/2014/main" val="10004"/>
                  </a:ext>
                </a:extLst>
              </a:tr>
              <a:tr h="348417">
                <a:tc>
                  <a:txBody>
                    <a:bodyPr/>
                    <a:lstStyle/>
                    <a:p>
                      <a:pPr algn="ctr"/>
                      <a:r>
                        <a:rPr lang="en-US" sz="1400">
                          <a:latin typeface="Times New Roman" panose="02020603050405020304" pitchFamily="18" charset="0"/>
                          <a:cs typeface="Times New Roman" panose="02020603050405020304" pitchFamily="18" charset="0"/>
                        </a:rPr>
                        <a:t>5</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a:latin typeface="Times New Roman" panose="02020603050405020304" pitchFamily="18" charset="0"/>
                          <a:cs typeface="Times New Roman" panose="02020603050405020304" pitchFamily="18" charset="0"/>
                        </a:rPr>
                        <a:t>21A81A0656</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tc>
                  <a:txBody>
                    <a:bodyPr/>
                    <a:lstStyle/>
                    <a:p>
                      <a:pPr algn="ctr"/>
                      <a:r>
                        <a:rPr lang="en-US" sz="1400">
                          <a:latin typeface="Times New Roman" panose="02020603050405020304" pitchFamily="18" charset="0"/>
                          <a:cs typeface="Times New Roman" panose="02020603050405020304" pitchFamily="18" charset="0"/>
                        </a:rPr>
                        <a:t>P.VASANTHA</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gradFill>
                  </a:tcPr>
                </a:tc>
                <a:extLst>
                  <a:ext uri="{0D108BD9-81ED-4DB2-BD59-A6C34878D82A}">
                    <a16:rowId xmlns:a16="http://schemas.microsoft.com/office/drawing/2014/main" val="1346396145"/>
                  </a:ext>
                </a:extLst>
              </a:tr>
            </a:tbl>
          </a:graphicData>
        </a:graphic>
      </p:graphicFrame>
      <p:graphicFrame>
        <p:nvGraphicFramePr>
          <p:cNvPr id="15" name="Table 14">
            <a:extLst>
              <a:ext uri="{FF2B5EF4-FFF2-40B4-BE49-F238E27FC236}">
                <a16:creationId xmlns:a16="http://schemas.microsoft.com/office/drawing/2014/main" id="{F4649168-70F1-3FC4-2F36-FCCC747EA60F}"/>
              </a:ext>
            </a:extLst>
          </p:cNvPr>
          <p:cNvGraphicFramePr>
            <a:graphicFrameLocks noGrp="1"/>
          </p:cNvGraphicFramePr>
          <p:nvPr>
            <p:extLst>
              <p:ext uri="{D42A27DB-BD31-4B8C-83A1-F6EECF244321}">
                <p14:modId xmlns:p14="http://schemas.microsoft.com/office/powerpoint/2010/main" val="2881024350"/>
              </p:ext>
            </p:extLst>
          </p:nvPr>
        </p:nvGraphicFramePr>
        <p:xfrm>
          <a:off x="7895087" y="4879900"/>
          <a:ext cx="3149600" cy="741680"/>
        </p:xfrm>
        <a:graphic>
          <a:graphicData uri="http://schemas.openxmlformats.org/drawingml/2006/table">
            <a:tbl>
              <a:tblPr firstRow="1" bandRow="1">
                <a:tableStyleId>{08FB837D-C827-4EFA-A057-4D05807E0F7C}</a:tableStyleId>
              </a:tblPr>
              <a:tblGrid>
                <a:gridCol w="3149600">
                  <a:extLst>
                    <a:ext uri="{9D8B030D-6E8A-4147-A177-3AD203B41FA5}">
                      <a16:colId xmlns:a16="http://schemas.microsoft.com/office/drawing/2014/main" val="20000"/>
                    </a:ext>
                  </a:extLst>
                </a:gridCol>
              </a:tblGrid>
              <a:tr h="370840">
                <a:tc>
                  <a:txBody>
                    <a:bodyPr/>
                    <a:lstStyle/>
                    <a:p>
                      <a:pPr algn="ctr"/>
                      <a:r>
                        <a:rPr lang="en-US" sz="1600">
                          <a:solidFill>
                            <a:schemeClr val="tx1">
                              <a:lumMod val="95000"/>
                              <a:lumOff val="5000"/>
                            </a:schemeClr>
                          </a:solidFill>
                        </a:rPr>
                        <a:t>Project Guide:</a:t>
                      </a:r>
                    </a:p>
                  </a:txBody>
                  <a:tcPr marL="121920" marR="121920">
                    <a:solidFill>
                      <a:srgbClr val="00B0F0"/>
                    </a:solidFill>
                  </a:tcPr>
                </a:tc>
                <a:extLst>
                  <a:ext uri="{0D108BD9-81ED-4DB2-BD59-A6C34878D82A}">
                    <a16:rowId xmlns:a16="http://schemas.microsoft.com/office/drawing/2014/main" val="10000"/>
                  </a:ext>
                </a:extLst>
              </a:tr>
              <a:tr h="370840">
                <a:tc>
                  <a:txBody>
                    <a:bodyPr/>
                    <a:lstStyle/>
                    <a:p>
                      <a:pPr algn="ct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K. SRINIVASA RAO</a:t>
                      </a:r>
                      <a:endParaRPr lang="en-US"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a16="http://schemas.microsoft.com/office/drawing/2014/main" val="10001"/>
                  </a:ext>
                </a:extLst>
              </a:tr>
            </a:tbl>
          </a:graphicData>
        </a:graphic>
      </p:graphicFrame>
      <p:sp>
        <p:nvSpPr>
          <p:cNvPr id="2054" name="Rectangle 15">
            <a:extLst>
              <a:ext uri="{FF2B5EF4-FFF2-40B4-BE49-F238E27FC236}">
                <a16:creationId xmlns:a16="http://schemas.microsoft.com/office/drawing/2014/main" id="{31C66538-C889-E6CA-E7D3-712C5A7E0F91}"/>
              </a:ext>
            </a:extLst>
          </p:cNvPr>
          <p:cNvSpPr>
            <a:spLocks noChangeArrowheads="1"/>
          </p:cNvSpPr>
          <p:nvPr/>
        </p:nvSpPr>
        <p:spPr bwMode="auto">
          <a:xfrm>
            <a:off x="4102100" y="2209800"/>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pPr eaLnBrk="1" hangingPunct="1"/>
            <a:r>
              <a:rPr lang="en-US" altLang="en-US" sz="2400" b="1">
                <a:solidFill>
                  <a:srgbClr val="0070C0"/>
                </a:solidFill>
                <a:latin typeface="Calisto MT" panose="02040603050505030304" pitchFamily="18" charset="0"/>
              </a:rPr>
              <a:t> Mini Project External Review</a:t>
            </a:r>
            <a:endParaRPr lang="en-US" altLang="en-US" sz="2400">
              <a:latin typeface="Calibri" panose="020F0502020204030204" pitchFamily="34" charset="0"/>
            </a:endParaRPr>
          </a:p>
        </p:txBody>
      </p:sp>
      <p:cxnSp>
        <p:nvCxnSpPr>
          <p:cNvPr id="9" name="Straight Connector 8">
            <a:extLst>
              <a:ext uri="{FF2B5EF4-FFF2-40B4-BE49-F238E27FC236}">
                <a16:creationId xmlns:a16="http://schemas.microsoft.com/office/drawing/2014/main" id="{2E3AC654-6E1F-0BAF-A0CB-914E7B51D111}"/>
              </a:ext>
            </a:extLst>
          </p:cNvPr>
          <p:cNvCxnSpPr/>
          <p:nvPr/>
        </p:nvCxnSpPr>
        <p:spPr>
          <a:xfrm rot="16200000" flipH="1">
            <a:off x="3863181" y="4739482"/>
            <a:ext cx="403225"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1B5D3E-3A33-993E-B01D-C7CC1A31E1B7}"/>
              </a:ext>
            </a:extLst>
          </p:cNvPr>
          <p:cNvCxnSpPr/>
          <p:nvPr/>
        </p:nvCxnSpPr>
        <p:spPr>
          <a:xfrm rot="5400000" flipH="1" flipV="1">
            <a:off x="1691482" y="4739482"/>
            <a:ext cx="403225"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F68898-E7C3-6493-1DC2-08B67A78E2DC}"/>
              </a:ext>
            </a:extLst>
          </p:cNvPr>
          <p:cNvCxnSpPr/>
          <p:nvPr/>
        </p:nvCxnSpPr>
        <p:spPr>
          <a:xfrm rot="16200000" flipV="1">
            <a:off x="3867150" y="4751388"/>
            <a:ext cx="381000" cy="635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83C7954-BD38-FAA1-9622-DCCE63F67E4F}"/>
              </a:ext>
            </a:extLst>
          </p:cNvPr>
          <p:cNvPicPr>
            <a:picLocks noChangeAspect="1"/>
          </p:cNvPicPr>
          <p:nvPr/>
        </p:nvPicPr>
        <p:blipFill>
          <a:blip r:embed="rId3"/>
          <a:stretch>
            <a:fillRect/>
          </a:stretch>
        </p:blipFill>
        <p:spPr>
          <a:xfrm>
            <a:off x="2362200" y="1311047"/>
            <a:ext cx="7953375" cy="490538"/>
          </a:xfrm>
          <a:prstGeom prst="rect">
            <a:avLst/>
          </a:prstGeom>
          <a:noFill/>
          <a:ln w="9525">
            <a:noFill/>
          </a:ln>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9162446-E3A3-AB12-F7AB-0B042CF87D0A}"/>
                  </a:ext>
                </a:extLst>
              </p14:cNvPr>
              <p14:cNvContentPartPr/>
              <p14:nvPr/>
            </p14:nvContentPartPr>
            <p14:xfrm>
              <a:off x="3416797" y="2438897"/>
              <a:ext cx="185040" cy="855000"/>
            </p14:xfrm>
          </p:contentPart>
        </mc:Choice>
        <mc:Fallback xmlns="">
          <p:pic>
            <p:nvPicPr>
              <p:cNvPr id="6" name="Ink 5">
                <a:extLst>
                  <a:ext uri="{FF2B5EF4-FFF2-40B4-BE49-F238E27FC236}">
                    <a16:creationId xmlns:a16="http://schemas.microsoft.com/office/drawing/2014/main" id="{59162446-E3A3-AB12-F7AB-0B042CF87D0A}"/>
                  </a:ext>
                </a:extLst>
              </p:cNvPr>
              <p:cNvPicPr/>
              <p:nvPr/>
            </p:nvPicPr>
            <p:blipFill>
              <a:blip r:embed="rId5"/>
              <a:stretch>
                <a:fillRect/>
              </a:stretch>
            </p:blipFill>
            <p:spPr>
              <a:xfrm>
                <a:off x="3344797" y="2294897"/>
                <a:ext cx="328680" cy="1142640"/>
              </a:xfrm>
              <a:prstGeom prst="rect">
                <a:avLst/>
              </a:prstGeom>
            </p:spPr>
          </p:pic>
        </mc:Fallback>
      </mc:AlternateContent>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1106489" y="541338"/>
            <a:ext cx="3389312" cy="628650"/>
          </a:xfrm>
        </p:spPr>
        <p:txBody>
          <a:bodyPr rtlCol="0" anchor="t">
            <a:normAutofit/>
          </a:bodyPr>
          <a:lstStyle/>
          <a:p>
            <a:pPr algn="ctr" eaLnBrk="1" fontAlgn="auto" hangingPunct="1">
              <a:spcAft>
                <a:spcPct val="0"/>
              </a:spcAft>
              <a:defRPr/>
            </a:pPr>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1219200" y="1174653"/>
            <a:ext cx="10116716" cy="4397375"/>
          </a:xfrm>
        </p:spPr>
        <p:txBody>
          <a:bodyPr rtlCol="0">
            <a:normAutofit/>
          </a:bodyPr>
          <a:lstStyle/>
          <a:p>
            <a:pPr marL="0" indent="0" algn="just" eaLnBrk="1" fontAlgn="auto" hangingPunct="1">
              <a:spcAft>
                <a:spcPct val="0"/>
              </a:spcAft>
              <a:buNone/>
              <a:defRPr/>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proposed "Smart Canteen Management System" is a comprehensive and innovative solution designed to address the shortcomings of traditional canteen management in educational institutions. By leveraging modern technologies and automation, this system aims to transform the canteen experience into a seamless, efficient, and user-centric process. The core components of the proposed system include:</a:t>
            </a:r>
          </a:p>
          <a:p>
            <a:pPr algn="just" eaLnBrk="1" fontAlgn="auto" hangingPunct="1">
              <a:spcAft>
                <a:spcPct val="0"/>
              </a:spcAft>
              <a:buFont typeface="Arial"/>
              <a:buChar char="•"/>
              <a:defRPr/>
            </a:pPr>
            <a:r>
              <a:rPr lang="en-US" sz="2000" b="1" i="0" dirty="0">
                <a:effectLst/>
                <a:latin typeface="Times New Roman" panose="02020603050405020304" pitchFamily="18" charset="0"/>
                <a:cs typeface="Times New Roman" panose="02020603050405020304" pitchFamily="18" charset="0"/>
              </a:rPr>
              <a:t>Digital Ordering and Menu Display</a:t>
            </a:r>
          </a:p>
          <a:p>
            <a:pPr algn="just" eaLnBrk="1" fontAlgn="auto" hangingPunct="1">
              <a:spcAft>
                <a:spcPct val="0"/>
              </a:spcAft>
              <a:buFont typeface="Arial"/>
              <a:buChar char="•"/>
              <a:defRPr/>
            </a:pPr>
            <a:r>
              <a:rPr lang="en-US" sz="2000" b="1" i="0" dirty="0">
                <a:effectLst/>
                <a:latin typeface="Times New Roman" panose="02020603050405020304" pitchFamily="18" charset="0"/>
                <a:cs typeface="Times New Roman" panose="02020603050405020304" pitchFamily="18" charset="0"/>
              </a:rPr>
              <a:t>Efficient Order Processing and Payment</a:t>
            </a:r>
          </a:p>
          <a:p>
            <a:pPr algn="just" eaLnBrk="1" fontAlgn="auto" hangingPunct="1">
              <a:spcAft>
                <a:spcPct val="0"/>
              </a:spcAft>
              <a:buFont typeface="Arial"/>
              <a:buChar char="•"/>
              <a:defRPr/>
            </a:pPr>
            <a:r>
              <a:rPr lang="en-US" sz="2000" b="1" i="0" dirty="0">
                <a:effectLst/>
                <a:latin typeface="Times New Roman" panose="02020603050405020304" pitchFamily="18" charset="0"/>
                <a:cs typeface="Times New Roman" panose="02020603050405020304" pitchFamily="18" charset="0"/>
              </a:rPr>
              <a:t>Real-time Transaction Tracking</a:t>
            </a:r>
          </a:p>
          <a:p>
            <a:pPr algn="just" eaLnBrk="1" fontAlgn="auto" hangingPunct="1">
              <a:spcAft>
                <a:spcPct val="0"/>
              </a:spcAft>
              <a:buFont typeface="Arial"/>
              <a:buChar char="•"/>
              <a:defRPr/>
            </a:pPr>
            <a:r>
              <a:rPr lang="en-US" sz="2000" b="1" i="0" dirty="0">
                <a:effectLst/>
                <a:latin typeface="Times New Roman" panose="02020603050405020304" pitchFamily="18" charset="0"/>
                <a:cs typeface="Times New Roman" panose="02020603050405020304" pitchFamily="18" charset="0"/>
              </a:rPr>
              <a:t>Time Slot Reservation in peak time and Management</a:t>
            </a:r>
            <a:endParaRPr lang="en-US" sz="2000" b="1" dirty="0">
              <a:latin typeface="Times New Roman" panose="02020603050405020304" pitchFamily="18" charset="0"/>
              <a:cs typeface="Times New Roman" panose="02020603050405020304" pitchFamily="18" charset="0"/>
            </a:endParaRPr>
          </a:p>
          <a:p>
            <a:pPr algn="just" eaLnBrk="1" fontAlgn="auto" hangingPunct="1">
              <a:spcAft>
                <a:spcPct val="0"/>
              </a:spcAft>
              <a:buFont typeface="Arial"/>
              <a:buChar char="•"/>
              <a:defRPr/>
            </a:pPr>
            <a:r>
              <a:rPr lang="en-US" sz="2000" b="1" i="0" dirty="0">
                <a:effectLst/>
                <a:latin typeface="Times New Roman" panose="02020603050405020304" pitchFamily="18" charset="0"/>
                <a:cs typeface="Times New Roman" panose="02020603050405020304" pitchFamily="18" charset="0"/>
              </a:rPr>
              <a:t>Feedback and Ratings System</a:t>
            </a:r>
            <a:endParaRPr lang="en-IN" sz="2000" dirty="0">
              <a:latin typeface="Times New Roman" panose="02020603050405020304" pitchFamily="18" charset="0"/>
              <a:cs typeface="Times New Roman" panose="02020603050405020304" pitchFamily="18" charset="0"/>
            </a:endParaRPr>
          </a:p>
        </p:txBody>
      </p:sp>
      <p:sp>
        <p:nvSpPr>
          <p:cNvPr id="10247" name="Freeform 6">
            <a:extLst>
              <a:ext uri="{FF2B5EF4-FFF2-40B4-BE49-F238E27FC236}">
                <a16:creationId xmlns:a16="http://schemas.microsoft.com/office/drawing/2014/main" id="{A5AC3B9A-A5C3-0159-8544-9B59E7C42387}"/>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sp>
        <p:nvSpPr>
          <p:cNvPr id="8" name="Freeform 6">
            <a:extLst>
              <a:ext uri="{FF2B5EF4-FFF2-40B4-BE49-F238E27FC236}">
                <a16:creationId xmlns:a16="http://schemas.microsoft.com/office/drawing/2014/main" id="{6F11BDDB-743D-22DE-8B60-486DB0EB56EB}"/>
              </a:ext>
            </a:extLst>
          </p:cNvPr>
          <p:cNvSpPr/>
          <p:nvPr/>
        </p:nvSpPr>
        <p:spPr bwMode="auto">
          <a:xfrm>
            <a:off x="-1"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blipFill>
            <a:blip r:embed="rId2"/>
            <a:tile tx="0" ty="0" sx="100000" sy="100000" flip="none" algn="tl"/>
          </a:bli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Tree>
    <p:extLst>
      <p:ext uri="{BB962C8B-B14F-4D97-AF65-F5344CB8AC3E}">
        <p14:creationId xmlns:p14="http://schemas.microsoft.com/office/powerpoint/2010/main" val="19692167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859389" y="546100"/>
            <a:ext cx="2722012" cy="628650"/>
          </a:xfrm>
        </p:spPr>
        <p:txBody>
          <a:bodyPr rtlCol="0" anchor="t">
            <a:normAutofit/>
          </a:bodyPr>
          <a:lstStyle/>
          <a:p>
            <a:pPr algn="ctr" eaLnBrk="1" fontAlgn="auto" hangingPunct="1">
              <a:spcAft>
                <a:spcPct val="0"/>
              </a:spcAft>
              <a:defRPr/>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1219200" y="1160754"/>
            <a:ext cx="9995418" cy="4397375"/>
          </a:xfrm>
        </p:spPr>
        <p:txBody>
          <a:bodyPr rtlCol="0">
            <a:normAutofit/>
          </a:bodyPr>
          <a:lstStyle/>
          <a:p>
            <a:pPr marL="0" indent="0" algn="just" eaLnBrk="1" fontAlgn="auto" hangingPunct="1">
              <a:spcAft>
                <a:spcPct val="0"/>
              </a:spcAft>
              <a:buNone/>
              <a:defRPr/>
            </a:pPr>
            <a:endParaRPr lang="en-US" b="0" i="0" dirty="0">
              <a:solidFill>
                <a:srgbClr val="374151"/>
              </a:solidFill>
              <a:effectLst/>
              <a:latin typeface="Söhne"/>
            </a:endParaRPr>
          </a:p>
          <a:p>
            <a:pPr marL="0" indent="0" algn="just" eaLnBrk="1" fontAlgn="auto" hangingPunct="1">
              <a:spcAft>
                <a:spcPct val="0"/>
              </a:spcAft>
              <a:buNone/>
              <a:defRPr/>
            </a:pPr>
            <a:r>
              <a:rPr lang="en-US" sz="2200" dirty="0">
                <a:solidFill>
                  <a:srgbClr val="374151"/>
                </a:solidFill>
                <a:latin typeface="Söhne"/>
                <a:cs typeface="Times New Roman" panose="02020603050405020304" pitchFamily="18" charset="0"/>
              </a:rPr>
              <a:t>1. </a:t>
            </a:r>
            <a:r>
              <a:rPr lang="en-US" sz="2200" b="1" dirty="0">
                <a:solidFill>
                  <a:srgbClr val="374151"/>
                </a:solidFill>
                <a:latin typeface="Söhne"/>
                <a:cs typeface="Times New Roman" panose="02020603050405020304" pitchFamily="18" charset="0"/>
              </a:rPr>
              <a:t>S</a:t>
            </a:r>
            <a:r>
              <a:rPr lang="en-US" sz="2200" b="1" i="0" dirty="0">
                <a:solidFill>
                  <a:schemeClr val="tx1">
                    <a:lumMod val="95000"/>
                    <a:lumOff val="5000"/>
                  </a:schemeClr>
                </a:solidFill>
                <a:effectLst/>
                <a:latin typeface="Times New Roman" panose="02020603050405020304" pitchFamily="18" charset="0"/>
                <a:cs typeface="Times New Roman" panose="02020603050405020304" pitchFamily="18" charset="0"/>
              </a:rPr>
              <a:t>treamline Operations</a:t>
            </a: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 Enhance canteen efficiency by digitalizing ordering, reducing waiting times, and optimizing resource allocation.</a:t>
            </a:r>
          </a:p>
          <a:p>
            <a:pPr marL="0" indent="0" algn="just" eaLnBrk="1" fontAlgn="auto" hangingPunct="1">
              <a:spcAft>
                <a:spcPct val="0"/>
              </a:spcAft>
              <a:buNone/>
              <a:defRPr/>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2</a:t>
            </a:r>
            <a:r>
              <a:rPr lang="en-US" sz="2200" b="1" i="0" dirty="0">
                <a:solidFill>
                  <a:schemeClr val="tx1">
                    <a:lumMod val="95000"/>
                    <a:lumOff val="5000"/>
                  </a:schemeClr>
                </a:solidFill>
                <a:effectLst/>
                <a:latin typeface="Times New Roman" panose="02020603050405020304" pitchFamily="18" charset="0"/>
                <a:cs typeface="Times New Roman" panose="02020603050405020304" pitchFamily="18" charset="0"/>
              </a:rPr>
              <a:t>. Personalized Experience</a:t>
            </a: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 Provide users with tailored menus, real-time updates, and personalized recommendations for a satisfying dining journey.</a:t>
            </a:r>
          </a:p>
          <a:p>
            <a:pPr marL="0" indent="0" algn="just" eaLnBrk="1" fontAlgn="auto" hangingPunct="1">
              <a:spcAft>
                <a:spcPct val="0"/>
              </a:spcAft>
              <a:buNone/>
              <a:defRPr/>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3. </a:t>
            </a:r>
            <a:r>
              <a:rPr lang="en-US" sz="22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Data-Driven Insights</a:t>
            </a: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 Generate reports on sales trends and user preferences to inform strategic decisions and continuous improvement.</a:t>
            </a:r>
          </a:p>
          <a:p>
            <a:pPr marL="0" indent="0" algn="just" eaLnBrk="1" fontAlgn="auto" hangingPunct="1">
              <a:spcAft>
                <a:spcPct val="0"/>
              </a:spcAft>
              <a:buNone/>
              <a:defRPr/>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4. </a:t>
            </a:r>
            <a:r>
              <a:rPr lang="en-US" sz="2200" b="1" i="0" dirty="0">
                <a:solidFill>
                  <a:schemeClr val="tx1">
                    <a:lumMod val="95000"/>
                    <a:lumOff val="5000"/>
                  </a:schemeClr>
                </a:solidFill>
                <a:effectLst/>
                <a:latin typeface="Times New Roman" panose="02020603050405020304" pitchFamily="18" charset="0"/>
                <a:cs typeface="Times New Roman" panose="02020603050405020304" pitchFamily="18" charset="0"/>
              </a:rPr>
              <a:t>Scalable Solution</a:t>
            </a: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 Develop an adaptable system that can be customized to suit the specific requirements of diverse educational institutions.</a:t>
            </a:r>
          </a:p>
          <a:p>
            <a:pPr marL="0" indent="0" algn="just" eaLnBrk="1" fontAlgn="auto" hangingPunct="1">
              <a:spcAft>
                <a:spcPct val="0"/>
              </a:spcAft>
              <a:buNone/>
              <a:defRPr/>
            </a:pP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5. </a:t>
            </a:r>
            <a:r>
              <a:rPr lang="en-US" sz="2200" b="1" i="0" dirty="0">
                <a:solidFill>
                  <a:schemeClr val="tx1">
                    <a:lumMod val="95000"/>
                    <a:lumOff val="5000"/>
                  </a:schemeClr>
                </a:solidFill>
                <a:effectLst/>
                <a:latin typeface="Times New Roman" panose="02020603050405020304" pitchFamily="18" charset="0"/>
                <a:cs typeface="Times New Roman" panose="02020603050405020304" pitchFamily="18" charset="0"/>
              </a:rPr>
              <a:t>Technological Advancement</a:t>
            </a: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 Leverage modern technologies to create a seamless, secure, and user-centric canteen environment.</a:t>
            </a:r>
            <a:endParaRPr lang="en-IN"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1561F021-451A-D771-5023-4C946BD582BE}"/>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5" name="Freeform 6">
              <a:extLst>
                <a:ext uri="{FF2B5EF4-FFF2-40B4-BE49-F238E27FC236}">
                  <a16:creationId xmlns:a16="http://schemas.microsoft.com/office/drawing/2014/main" id="{40E633C0-F49E-ADA0-9C34-0329E28AC4C7}"/>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213A154B-DE45-BC18-69CE-428E744B196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3046212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F7D91C3-62DB-55BD-F881-FDA256EEA7A7}"/>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35E14F6C-4F54-4ABE-0F88-2B70F210C125}"/>
              </a:ext>
            </a:extLst>
          </p:cNvPr>
          <p:cNvSpPr>
            <a:spLocks noGrp="1"/>
          </p:cNvSpPr>
          <p:nvPr>
            <p:ph type="title"/>
          </p:nvPr>
        </p:nvSpPr>
        <p:spPr>
          <a:xfrm>
            <a:off x="1066800" y="762000"/>
            <a:ext cx="3429000" cy="628650"/>
          </a:xfrm>
        </p:spPr>
        <p:txBody>
          <a:bodyPr rtlCol="0" anchor="t">
            <a:normAutofit fontScale="90000"/>
          </a:bodyPr>
          <a:lstStyle/>
          <a:p>
            <a:pPr eaLnBrk="1" fontAlgn="auto" hangingPunct="1">
              <a:spcAft>
                <a:spcPct val="0"/>
              </a:spcAft>
              <a:defRPr/>
            </a:pPr>
            <a:r>
              <a:rPr lang="en-IN" sz="3600" b="1" dirty="0">
                <a:latin typeface="Times New Roman" panose="02020603050405020304" pitchFamily="18" charset="0"/>
                <a:cs typeface="Times New Roman" panose="02020603050405020304" pitchFamily="18" charset="0"/>
              </a:rPr>
              <a:t>Project Domain</a:t>
            </a: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1149F-0AF3-36C1-9FA9-02A39D5C3D78}"/>
              </a:ext>
            </a:extLst>
          </p:cNvPr>
          <p:cNvSpPr>
            <a:spLocks noGrp="1"/>
          </p:cNvSpPr>
          <p:nvPr>
            <p:ph idx="1"/>
          </p:nvPr>
        </p:nvSpPr>
        <p:spPr>
          <a:xfrm>
            <a:off x="1330711" y="1981200"/>
            <a:ext cx="8453369" cy="1973580"/>
          </a:xfrm>
          <a:ln>
            <a:miter lim="800000"/>
          </a:ln>
        </p:spPr>
        <p:txBody>
          <a:bodyPr rtlCol="0">
            <a:normAutofit/>
          </a:bodyPr>
          <a:lstStyle/>
          <a:p>
            <a:pPr algn="just" eaLnBrk="1" fontAlgn="auto" hangingPunct="1">
              <a:spcAft>
                <a:spcPct val="0"/>
              </a:spcAft>
              <a:buFont typeface="Arial"/>
              <a:buNone/>
              <a:defRPr/>
            </a:pPr>
            <a:endParaRPr lang="en-IN" b="1" dirty="0">
              <a:latin typeface="Times New Roman" panose="02020603050405020304" pitchFamily="18" charset="0"/>
              <a:cs typeface="Times New Roman" panose="02020603050405020304" pitchFamily="18" charset="0"/>
            </a:endParaRPr>
          </a:p>
          <a:p>
            <a:pPr algn="just" eaLnBrk="1" fontAlgn="auto" hangingPunct="1">
              <a:spcAft>
                <a:spcPct val="0"/>
              </a:spcAft>
              <a:buFontTx/>
              <a:buChar char="-"/>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Food Services and Hospitality Management using Django Python Framework.</a:t>
            </a:r>
          </a:p>
          <a:p>
            <a:pPr marL="0" indent="0" algn="just" eaLnBrk="1" fontAlgn="auto" hangingPunct="1">
              <a:spcAft>
                <a:spcPct val="0"/>
              </a:spcAft>
              <a:buNone/>
              <a:defRPr/>
            </a:pPr>
            <a:endParaRPr lang="en-IN" dirty="0">
              <a:latin typeface="Times New Roman" panose="02020603050405020304" pitchFamily="18" charset="0"/>
              <a:cs typeface="Times New Roman" panose="02020603050405020304" pitchFamily="18" charset="0"/>
            </a:endParaRPr>
          </a:p>
          <a:p>
            <a:pPr algn="just" eaLnBrk="1" fontAlgn="auto" hangingPunct="1">
              <a:spcAft>
                <a:spcPct val="0"/>
              </a:spcAft>
              <a:buFont typeface="Arial"/>
              <a:buNone/>
              <a:defRPr/>
            </a:pPr>
            <a:endParaRPr lang="en-IN" dirty="0">
              <a:solidFill>
                <a:schemeClr val="tx1">
                  <a:alpha val="60000"/>
                </a:schemeClr>
              </a:solidFill>
              <a:latin typeface="Times New Roman" panose="02020603050405020304" pitchFamily="18" charset="0"/>
              <a:cs typeface="Times New Roman" panose="02020603050405020304" pitchFamily="18" charset="0"/>
            </a:endParaRPr>
          </a:p>
          <a:p>
            <a:pPr algn="just" eaLnBrk="1" fontAlgn="auto" hangingPunct="1">
              <a:spcAft>
                <a:spcPct val="0"/>
              </a:spcAft>
              <a:buFont typeface="Arial"/>
              <a:buNone/>
              <a:defRPr/>
            </a:pPr>
            <a:endParaRPr lang="en-IN" dirty="0">
              <a:solidFill>
                <a:schemeClr val="tx1">
                  <a:alpha val="60000"/>
                </a:schemeClr>
              </a:solidFill>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4F9A7CD0-64F7-87BC-E3FC-EBEC0A8D5C55}"/>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5" name="Freeform 6">
              <a:extLst>
                <a:ext uri="{FF2B5EF4-FFF2-40B4-BE49-F238E27FC236}">
                  <a16:creationId xmlns:a16="http://schemas.microsoft.com/office/drawing/2014/main" id="{03B7DCBB-2DF9-3B44-A99A-041246B173C3}"/>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9D811DD9-EABB-7D34-C6D7-75F4D90C9515}"/>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E50C17-5AEC-D52F-D9B8-06282D4B4A23}"/>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D3A9DD40-2DB0-F865-211C-5376614A75AA}"/>
              </a:ext>
            </a:extLst>
          </p:cNvPr>
          <p:cNvSpPr>
            <a:spLocks noGrp="1"/>
          </p:cNvSpPr>
          <p:nvPr>
            <p:ph type="title"/>
          </p:nvPr>
        </p:nvSpPr>
        <p:spPr>
          <a:xfrm>
            <a:off x="762000" y="205743"/>
            <a:ext cx="4976813" cy="628650"/>
          </a:xfrm>
        </p:spPr>
        <p:txBody>
          <a:bodyPr rtlCol="0" anchor="t">
            <a:normAutofit fontScale="90000"/>
          </a:bodyPr>
          <a:lstStyle/>
          <a:p>
            <a:pPr marL="342900" indent="-342900" eaLnBrk="1" hangingPunct="1">
              <a:spcBef>
                <a:spcPts val="480"/>
              </a:spcBef>
              <a:spcAft>
                <a:spcPct val="0"/>
              </a:spcAft>
              <a:defRPr/>
            </a:pPr>
            <a:r>
              <a:rPr lang="en-US" sz="3600" b="1" dirty="0">
                <a:latin typeface="Times New Roman" panose="02020603050405020304" pitchFamily="18" charset="0"/>
                <a:cs typeface="Times New Roman" panose="02020603050405020304" pitchFamily="18" charset="0"/>
              </a:rPr>
              <a:t>Requirement analysis</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317" name="Content Placeholder 2">
            <a:extLst>
              <a:ext uri="{FF2B5EF4-FFF2-40B4-BE49-F238E27FC236}">
                <a16:creationId xmlns:a16="http://schemas.microsoft.com/office/drawing/2014/main" id="{9D44DD5C-96CE-C173-E545-F6F00B8F3FE0}"/>
              </a:ext>
            </a:extLst>
          </p:cNvPr>
          <p:cNvSpPr>
            <a:spLocks noGrp="1"/>
          </p:cNvSpPr>
          <p:nvPr>
            <p:ph idx="1"/>
          </p:nvPr>
        </p:nvSpPr>
        <p:spPr>
          <a:xfrm>
            <a:off x="786882" y="2436683"/>
            <a:ext cx="10447337" cy="1371600"/>
          </a:xfrm>
        </p:spPr>
        <p:txBody>
          <a:bodyPr>
            <a:normAutofit fontScale="25000" lnSpcReduction="20000"/>
          </a:bodyPr>
          <a:lstStyle/>
          <a:p>
            <a:pPr lvl="2" algn="just">
              <a:buFont typeface="Wingdings" panose="05000000000000000000" pitchFamily="2" charset="2"/>
              <a:buChar char="q"/>
              <a:defRPr/>
            </a:pPr>
            <a:endParaRPr lang="en-US" altLang="en-US" sz="9600" dirty="0">
              <a:latin typeface="Times New Roman" panose="02020603050405020304" pitchFamily="18" charset="0"/>
              <a:cs typeface="Times New Roman" panose="02020603050405020304" pitchFamily="18" charset="0"/>
            </a:endParaRPr>
          </a:p>
          <a:p>
            <a:pPr marL="914400" lvl="2" indent="0" algn="just">
              <a:buNone/>
              <a:defRPr/>
            </a:pPr>
            <a:endParaRPr lang="en-US" altLang="en-US" sz="9600" dirty="0">
              <a:latin typeface="Times New Roman" panose="02020603050405020304" pitchFamily="18" charset="0"/>
              <a:cs typeface="Times New Roman" panose="02020603050405020304" pitchFamily="18" charset="0"/>
            </a:endParaRPr>
          </a:p>
          <a:p>
            <a:pPr marL="914400" lvl="2" indent="0" algn="just">
              <a:buNone/>
              <a:defRPr/>
            </a:pPr>
            <a:endParaRPr lang="en-US" altLang="en-US" sz="9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defRPr/>
            </a:pPr>
            <a:r>
              <a:rPr lang="en-US" altLang="en-US" sz="80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Technologies used in this project are:</a:t>
            </a:r>
          </a:p>
          <a:p>
            <a:pPr marL="1371600" lvl="3" indent="0">
              <a:buFont typeface="Arial" pitchFamily="34" charset="0"/>
              <a:buNone/>
              <a:defRPr/>
            </a:pPr>
            <a:r>
              <a:rPr lang="en-US" sz="8000" dirty="0">
                <a:latin typeface="Times New Roman" panose="02020603050405020304" pitchFamily="18" charset="0"/>
                <a:cs typeface="Times New Roman" panose="02020603050405020304" pitchFamily="18" charset="0"/>
              </a:rPr>
              <a:t> Front-End :  HTML, CSS</a:t>
            </a:r>
          </a:p>
          <a:p>
            <a:pPr marL="1371600" lvl="3" indent="0">
              <a:buFont typeface="Arial" pitchFamily="34" charset="0"/>
              <a:buNone/>
              <a:defRPr/>
            </a:pPr>
            <a:r>
              <a:rPr lang="en-US" sz="8000" dirty="0">
                <a:latin typeface="Times New Roman" panose="02020603050405020304" pitchFamily="18" charset="0"/>
                <a:cs typeface="Times New Roman" panose="02020603050405020304" pitchFamily="18" charset="0"/>
              </a:rPr>
              <a:t> Back-End :Django using python</a:t>
            </a:r>
          </a:p>
          <a:p>
            <a:pPr marL="1371600" lvl="3" indent="0">
              <a:buFont typeface="Arial" pitchFamily="34" charset="0"/>
              <a:buNone/>
              <a:defRPr/>
            </a:pPr>
            <a:r>
              <a:rPr lang="en-US" sz="8000" dirty="0">
                <a:latin typeface="Times New Roman" panose="02020603050405020304" pitchFamily="18" charset="0"/>
                <a:cs typeface="Times New Roman" panose="02020603050405020304" pitchFamily="18" charset="0"/>
              </a:rPr>
              <a:t> Database :PostgreSQL</a:t>
            </a:r>
          </a:p>
          <a:p>
            <a:pPr lvl="2" algn="just">
              <a:buFont typeface="Wingdings" panose="05000000000000000000" pitchFamily="2" charset="2"/>
              <a:buChar char="q"/>
              <a:defRPr/>
            </a:pPr>
            <a:r>
              <a:rPr lang="en-US" sz="9600" b="1" dirty="0">
                <a:latin typeface="Times New Roman" panose="02020603050405020304" pitchFamily="18" charset="0"/>
                <a:cs typeface="Times New Roman" panose="02020603050405020304" pitchFamily="18" charset="0"/>
              </a:rPr>
              <a:t>Software requirements:</a:t>
            </a:r>
          </a:p>
          <a:p>
            <a:pPr marL="914400" lvl="2" indent="0" algn="just">
              <a:buFont typeface="Arial" pitchFamily="34" charset="0"/>
              <a:buNone/>
              <a:defRPr/>
            </a:pPr>
            <a:r>
              <a:rPr lang="en-US" sz="8000" dirty="0">
                <a:latin typeface="Times New Roman" panose="02020603050405020304" pitchFamily="18" charset="0"/>
                <a:cs typeface="Times New Roman" panose="02020603050405020304" pitchFamily="18" charset="0"/>
              </a:rPr>
              <a:t>          Local Server: XAMPP</a:t>
            </a:r>
          </a:p>
          <a:p>
            <a:pPr marL="914400" lvl="2" indent="0" algn="just">
              <a:buFont typeface="Arial" pitchFamily="34" charset="0"/>
              <a:buNone/>
              <a:defRPr/>
            </a:pPr>
            <a:r>
              <a:rPr lang="en-US" sz="8000" dirty="0">
                <a:latin typeface="Times New Roman" panose="02020603050405020304" pitchFamily="18" charset="0"/>
                <a:cs typeface="Times New Roman" panose="02020603050405020304" pitchFamily="18" charset="0"/>
              </a:rPr>
              <a:t>          Database :  PostgreSQL</a:t>
            </a:r>
          </a:p>
          <a:p>
            <a:pPr marL="914400" lvl="2" indent="0" algn="just">
              <a:buFont typeface="Arial" pitchFamily="34" charset="0"/>
              <a:buNone/>
              <a:defRPr/>
            </a:pPr>
            <a:r>
              <a:rPr lang="en-US" sz="8000" dirty="0">
                <a:latin typeface="Times New Roman" panose="02020603050405020304" pitchFamily="18" charset="0"/>
                <a:cs typeface="Times New Roman" panose="02020603050405020304" pitchFamily="18" charset="0"/>
              </a:rPr>
              <a:t>          Language : PHP</a:t>
            </a:r>
          </a:p>
          <a:p>
            <a:pPr marL="914400" lvl="2" indent="0" algn="just">
              <a:buFont typeface="Arial" pitchFamily="34" charset="0"/>
              <a:buNone/>
              <a:defRPr/>
            </a:pPr>
            <a:r>
              <a:rPr lang="en-US" sz="8000" dirty="0">
                <a:latin typeface="Times New Roman" panose="02020603050405020304" pitchFamily="18" charset="0"/>
                <a:cs typeface="Times New Roman" panose="02020603050405020304" pitchFamily="18" charset="0"/>
              </a:rPr>
              <a:t>          Text Editor : Sublime/ VS Code</a:t>
            </a:r>
            <a:endParaRPr lang="en-US" sz="8000" b="1"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q"/>
              <a:defRPr/>
            </a:pPr>
            <a:r>
              <a:rPr lang="en-US" sz="8000" b="1"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Hardware requirements (Minimum):</a:t>
            </a:r>
          </a:p>
          <a:p>
            <a:pPr marL="914400" lvl="2" indent="0" algn="just">
              <a:buFont typeface="Arial" pitchFamily="34" charset="0"/>
              <a:buNone/>
              <a:defRPr/>
            </a:pPr>
            <a:r>
              <a:rPr lang="en-US" sz="8000" dirty="0">
                <a:latin typeface="Times New Roman" panose="02020603050405020304" pitchFamily="18" charset="0"/>
                <a:cs typeface="Times New Roman" panose="02020603050405020304" pitchFamily="18" charset="0"/>
              </a:rPr>
              <a:t>           Processor : Intel Celeron or higher</a:t>
            </a:r>
          </a:p>
          <a:p>
            <a:pPr marL="914400" lvl="2" indent="0" algn="just">
              <a:buFont typeface="Arial" pitchFamily="34" charset="0"/>
              <a:buNone/>
              <a:defRPr/>
            </a:pPr>
            <a:r>
              <a:rPr lang="en-US" sz="8000" dirty="0">
                <a:latin typeface="Times New Roman" panose="02020603050405020304" pitchFamily="18" charset="0"/>
                <a:cs typeface="Times New Roman" panose="02020603050405020304" pitchFamily="18" charset="0"/>
              </a:rPr>
              <a:t>           RAM : 4GB or higher</a:t>
            </a:r>
          </a:p>
          <a:p>
            <a:pPr marL="914400" lvl="2" indent="0" algn="just">
              <a:buFont typeface="Arial" pitchFamily="34" charset="0"/>
              <a:buNone/>
              <a:defRPr/>
            </a:pPr>
            <a:r>
              <a:rPr lang="en-US" sz="8000" dirty="0">
                <a:latin typeface="Times New Roman" panose="02020603050405020304" pitchFamily="18" charset="0"/>
                <a:cs typeface="Times New Roman" panose="02020603050405020304" pitchFamily="18" charset="0"/>
              </a:rPr>
              <a:t>           OS : Windows 7 or higher</a:t>
            </a:r>
            <a:endParaRPr lang="en-US" sz="80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9E155A5E-6F14-2753-7EFD-E91280717BEB}"/>
              </a:ext>
            </a:extLst>
          </p:cNvPr>
          <p:cNvSpPr txBox="1"/>
          <p:nvPr/>
        </p:nvSpPr>
        <p:spPr bwMode="auto">
          <a:xfrm>
            <a:off x="5045869" y="2427288"/>
            <a:ext cx="8070850" cy="628650"/>
          </a:xfrm>
          <a:prstGeom prst="rect">
            <a:avLst/>
          </a:prstGeom>
          <a:noFill/>
          <a:ln w="9525">
            <a:noFill/>
            <a:miter lim="800000"/>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eaLnBrk="1" hangingPunct="1">
              <a:lnSpc>
                <a:spcPct val="90000"/>
              </a:lnSpc>
              <a:spcBef>
                <a:spcPts val="480"/>
              </a:spcBef>
              <a:spcAft>
                <a:spcPct val="0"/>
              </a:spcAft>
              <a:defRPr/>
            </a:pPr>
            <a:endParaRPr lang="en-US" sz="360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grpSp>
        <p:nvGrpSpPr>
          <p:cNvPr id="3" name="Group 22">
            <a:extLst>
              <a:ext uri="{FF2B5EF4-FFF2-40B4-BE49-F238E27FC236}">
                <a16:creationId xmlns:a16="http://schemas.microsoft.com/office/drawing/2014/main" id="{B8CA1D58-145B-ACF7-5A85-5A2D78A433B1}"/>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4" name="Freeform 6">
              <a:extLst>
                <a:ext uri="{FF2B5EF4-FFF2-40B4-BE49-F238E27FC236}">
                  <a16:creationId xmlns:a16="http://schemas.microsoft.com/office/drawing/2014/main" id="{4D3E6319-0A96-35BA-DB72-0CB2C71D134F}"/>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5" name="Freeform 6">
              <a:extLst>
                <a:ext uri="{FF2B5EF4-FFF2-40B4-BE49-F238E27FC236}">
                  <a16:creationId xmlns:a16="http://schemas.microsoft.com/office/drawing/2014/main" id="{B2792A6A-785B-092C-BB46-D58DD5C4548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BC18CF-F5FF-59C4-DD5A-16B587237FE5}"/>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15365" name="Content Placeholder 2">
            <a:extLst>
              <a:ext uri="{FF2B5EF4-FFF2-40B4-BE49-F238E27FC236}">
                <a16:creationId xmlns:a16="http://schemas.microsoft.com/office/drawing/2014/main" id="{019045D1-9EA6-0F24-E8BE-CC20E42C2978}"/>
              </a:ext>
            </a:extLst>
          </p:cNvPr>
          <p:cNvSpPr>
            <a:spLocks noGrp="1"/>
          </p:cNvSpPr>
          <p:nvPr>
            <p:ph idx="1"/>
          </p:nvPr>
        </p:nvSpPr>
        <p:spPr>
          <a:xfrm>
            <a:off x="1684339" y="2392363"/>
            <a:ext cx="10174870" cy="1600200"/>
          </a:xfrm>
        </p:spPr>
        <p:txBody>
          <a:bodyPr>
            <a:noAutofit/>
          </a:bodyPr>
          <a:lstStyle/>
          <a:p>
            <a:pPr marL="0" indent="0">
              <a:buNone/>
            </a:pPr>
            <a:r>
              <a:rPr lang="en-US" dirty="0">
                <a:solidFill>
                  <a:srgbClr val="000000"/>
                </a:solidFill>
                <a:latin typeface="ff6"/>
              </a:rPr>
              <a:t> </a:t>
            </a:r>
            <a:r>
              <a:rPr lang="en-US" sz="3200" b="1" dirty="0">
                <a:solidFill>
                  <a:srgbClr val="000000"/>
                </a:solidFill>
                <a:latin typeface="Times New Roman" panose="02020603050405020304" pitchFamily="18" charset="0"/>
                <a:cs typeface="Times New Roman" panose="02020603050405020304" pitchFamily="18" charset="0"/>
              </a:rPr>
              <a:t>Functional requirements -</a:t>
            </a:r>
            <a:endParaRPr lang="en-US" sz="3200" dirty="0">
              <a:solidFill>
                <a:srgbClr val="000000"/>
              </a:solidFill>
              <a:effectLst>
                <a:outerShdw blurRad="38100" dist="38100" dir="2700000" algn="tl">
                  <a:srgbClr val="000000">
                    <a:alpha val="43137"/>
                  </a:srgbClr>
                </a:outerShdw>
              </a:effectLst>
              <a:latin typeface="ff6"/>
            </a:endParaRP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1</a:t>
            </a:r>
            <a:r>
              <a:rPr lang="en-US" sz="2000" b="1" i="0" dirty="0">
                <a:solidFill>
                  <a:srgbClr val="000000"/>
                </a:solidFill>
                <a:effectLst/>
                <a:latin typeface="Times New Roman" panose="02020603050405020304" pitchFamily="18" charset="0"/>
                <a:cs typeface="Times New Roman" panose="02020603050405020304" pitchFamily="18" charset="0"/>
              </a:rPr>
              <a:t>)Registration and login</a:t>
            </a:r>
          </a:p>
          <a:p>
            <a:r>
              <a:rPr lang="en-US" sz="2000" b="0" i="0" dirty="0">
                <a:solidFill>
                  <a:srgbClr val="000000"/>
                </a:solidFill>
                <a:effectLst/>
                <a:latin typeface="Times New Roman" panose="02020603050405020304" pitchFamily="18" charset="0"/>
                <a:cs typeface="Times New Roman" panose="02020603050405020304" pitchFamily="18" charset="0"/>
              </a:rPr>
              <a:t>Enable a new user to register to the system.</a:t>
            </a:r>
          </a:p>
          <a:p>
            <a:r>
              <a:rPr lang="en-US" sz="2000" b="0" i="0" dirty="0">
                <a:solidFill>
                  <a:srgbClr val="000000"/>
                </a:solidFill>
                <a:effectLst/>
                <a:latin typeface="Times New Roman" panose="02020603050405020304" pitchFamily="18" charset="0"/>
                <a:cs typeface="Times New Roman" panose="02020603050405020304" pitchFamily="18" charset="0"/>
              </a:rPr>
              <a:t>Authenticate and allow user to login on the web app(through institutional details).</a:t>
            </a: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2</a:t>
            </a:r>
            <a:r>
              <a:rPr lang="en-US" sz="2000" b="1" i="0" dirty="0">
                <a:solidFill>
                  <a:srgbClr val="000000"/>
                </a:solidFill>
                <a:effectLst/>
                <a:latin typeface="Times New Roman" panose="02020603050405020304" pitchFamily="18" charset="0"/>
                <a:cs typeface="Times New Roman" panose="02020603050405020304" pitchFamily="18" charset="0"/>
              </a:rPr>
              <a:t>)Menu and Ordering System</a:t>
            </a:r>
          </a:p>
          <a:p>
            <a:pPr>
              <a:buFont typeface="Arial"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Enable the customers to go through menu and place the order.</a:t>
            </a:r>
          </a:p>
          <a:p>
            <a:pPr>
              <a:buFont typeface="Arial"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Enable him/her to edit his choices before proceeding to place the order. </a:t>
            </a: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3</a:t>
            </a:r>
            <a:r>
              <a:rPr lang="en-US" sz="2000" b="1" i="0" dirty="0">
                <a:solidFill>
                  <a:srgbClr val="000000"/>
                </a:solidFill>
                <a:effectLst/>
                <a:latin typeface="Times New Roman" panose="02020603050405020304" pitchFamily="18" charset="0"/>
                <a:cs typeface="Times New Roman" panose="02020603050405020304" pitchFamily="18" charset="0"/>
              </a:rPr>
              <a:t>) Payment System</a:t>
            </a:r>
          </a:p>
          <a:p>
            <a:r>
              <a:rPr lang="en-US" sz="2000" i="0" dirty="0">
                <a:solidFill>
                  <a:srgbClr val="000000"/>
                </a:solidFill>
                <a:effectLst/>
                <a:latin typeface="Times New Roman" panose="02020603050405020304" pitchFamily="18" charset="0"/>
                <a:cs typeface="Times New Roman" panose="02020603050405020304" pitchFamily="18" charset="0"/>
              </a:rPr>
              <a:t>Display the payment bill to the customer</a:t>
            </a:r>
            <a:r>
              <a:rPr lang="en-US" sz="2000" b="1" i="0" dirty="0">
                <a:solidFill>
                  <a:srgbClr val="000000"/>
                </a:solidFill>
                <a:effectLst/>
                <a:latin typeface="Times New Roman" panose="02020603050405020304" pitchFamily="18" charset="0"/>
                <a:cs typeface="Times New Roman" panose="02020603050405020304" pitchFamily="18" charset="0"/>
              </a:rPr>
              <a:t>.</a:t>
            </a:r>
          </a:p>
          <a:p>
            <a:r>
              <a:rPr lang="en-US" sz="2000" b="0" i="0" dirty="0">
                <a:solidFill>
                  <a:srgbClr val="000000"/>
                </a:solidFill>
                <a:effectLst/>
                <a:latin typeface="Times New Roman" panose="02020603050405020304" pitchFamily="18" charset="0"/>
                <a:cs typeface="Times New Roman" panose="02020603050405020304" pitchFamily="18" charset="0"/>
              </a:rPr>
              <a:t>Enable the customer to pay for the placed order through Google Pay or Paytm </a:t>
            </a:r>
            <a:r>
              <a:rPr lang="en-US" sz="2000" dirty="0">
                <a:solidFill>
                  <a:srgbClr val="000000"/>
                </a:solidFill>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(using QR codes). </a:t>
            </a:r>
            <a:r>
              <a:rPr lang="en-US" sz="2000" dirty="0">
                <a:solidFill>
                  <a:srgbClr val="000000"/>
                </a:solidFill>
                <a:latin typeface="Times New Roman" panose="02020603050405020304" pitchFamily="18" charset="0"/>
                <a:cs typeface="Times New Roman" panose="02020603050405020304" pitchFamily="18" charset="0"/>
              </a:rPr>
              <a:t>a</a:t>
            </a:r>
            <a:r>
              <a:rPr lang="en-US" sz="2000" b="0" i="0" dirty="0">
                <a:solidFill>
                  <a:srgbClr val="000000"/>
                </a:solidFill>
                <a:effectLst/>
                <a:latin typeface="Times New Roman" panose="02020603050405020304" pitchFamily="18" charset="0"/>
                <a:cs typeface="Times New Roman" panose="02020603050405020304" pitchFamily="18" charset="0"/>
              </a:rPr>
              <a:t>nd also </a:t>
            </a:r>
            <a:r>
              <a:rPr lang="en-US" sz="2000" dirty="0">
                <a:solidFill>
                  <a:srgbClr val="000000"/>
                </a:solidFill>
                <a:latin typeface="Times New Roman" panose="02020603050405020304" pitchFamily="18" charset="0"/>
                <a:cs typeface="Times New Roman" panose="02020603050405020304" pitchFamily="18" charset="0"/>
              </a:rPr>
              <a:t>e</a:t>
            </a:r>
            <a:r>
              <a:rPr lang="en-US" sz="2000" b="0" i="0" dirty="0">
                <a:solidFill>
                  <a:srgbClr val="000000"/>
                </a:solidFill>
                <a:effectLst/>
                <a:latin typeface="Times New Roman" panose="02020603050405020304" pitchFamily="18" charset="0"/>
                <a:cs typeface="Times New Roman" panose="02020603050405020304" pitchFamily="18" charset="0"/>
              </a:rPr>
              <a:t>nable the system to notify the admin of the successful transaction.</a:t>
            </a: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4</a:t>
            </a:r>
            <a:r>
              <a:rPr lang="en-US" sz="2000" b="1" i="0" dirty="0">
                <a:solidFill>
                  <a:srgbClr val="000000"/>
                </a:solidFill>
                <a:effectLst/>
                <a:latin typeface="Times New Roman" panose="02020603050405020304" pitchFamily="18" charset="0"/>
                <a:cs typeface="Times New Roman" panose="02020603050405020304" pitchFamily="18" charset="0"/>
              </a:rPr>
              <a:t>) Feedback System</a:t>
            </a:r>
          </a:p>
          <a:p>
            <a:r>
              <a:rPr lang="en-US" sz="2000" i="0" dirty="0">
                <a:solidFill>
                  <a:srgbClr val="000000"/>
                </a:solidFill>
                <a:effectLst/>
                <a:latin typeface="Times New Roman" panose="02020603050405020304" pitchFamily="18" charset="0"/>
                <a:cs typeface="Times New Roman" panose="02020603050405020304" pitchFamily="18" charset="0"/>
              </a:rPr>
              <a:t>Enable</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a user to submit a Feedback on the CMS , which contains detailed explanation to his/her problem if any just like feedback.</a:t>
            </a:r>
            <a:endParaRPr lang="en-US" sz="2000" b="0" i="0" dirty="0">
              <a:solidFill>
                <a:srgbClr val="000000"/>
              </a:solidFill>
              <a:effectLst/>
              <a:latin typeface="ff6"/>
            </a:endParaRPr>
          </a:p>
        </p:txBody>
      </p:sp>
      <p:grpSp>
        <p:nvGrpSpPr>
          <p:cNvPr id="2" name="Group 22">
            <a:extLst>
              <a:ext uri="{FF2B5EF4-FFF2-40B4-BE49-F238E27FC236}">
                <a16:creationId xmlns:a16="http://schemas.microsoft.com/office/drawing/2014/main" id="{660B5748-74D9-1548-152B-9FCB63C79E87}"/>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3" name="Freeform 6">
              <a:extLst>
                <a:ext uri="{FF2B5EF4-FFF2-40B4-BE49-F238E27FC236}">
                  <a16:creationId xmlns:a16="http://schemas.microsoft.com/office/drawing/2014/main" id="{4D3B533C-D9D4-0D32-363F-F63800B2CF5F}"/>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4" name="Freeform 6">
              <a:extLst>
                <a:ext uri="{FF2B5EF4-FFF2-40B4-BE49-F238E27FC236}">
                  <a16:creationId xmlns:a16="http://schemas.microsoft.com/office/drawing/2014/main" id="{DC81F020-CF3D-383A-E233-4344443189C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87978967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BC18CF-F5FF-59C4-DD5A-16B587237FE5}"/>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A1C7865-A359-933E-0B85-C3F245973A98}"/>
              </a:ext>
            </a:extLst>
          </p:cNvPr>
          <p:cNvSpPr>
            <a:spLocks noGrp="1"/>
          </p:cNvSpPr>
          <p:nvPr>
            <p:ph type="title"/>
          </p:nvPr>
        </p:nvSpPr>
        <p:spPr>
          <a:xfrm>
            <a:off x="-1600200" y="228600"/>
            <a:ext cx="10745788" cy="762000"/>
          </a:xfrm>
        </p:spPr>
        <p:txBody>
          <a:bodyPr rtlCol="0" anchor="t">
            <a:normAutofit/>
          </a:bodyPr>
          <a:lstStyle/>
          <a:p>
            <a:pPr eaLnBrk="1" fontAlgn="auto" hangingPunct="1">
              <a:spcAft>
                <a:spcPct val="0"/>
              </a:spcAft>
              <a:defRPr/>
            </a:pP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Non</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functional</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requirements</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15365" name="Content Placeholder 2">
            <a:extLst>
              <a:ext uri="{FF2B5EF4-FFF2-40B4-BE49-F238E27FC236}">
                <a16:creationId xmlns:a16="http://schemas.microsoft.com/office/drawing/2014/main" id="{019045D1-9EA6-0F24-E8BE-CC20E42C2978}"/>
              </a:ext>
            </a:extLst>
          </p:cNvPr>
          <p:cNvSpPr>
            <a:spLocks noGrp="1"/>
          </p:cNvSpPr>
          <p:nvPr>
            <p:ph idx="1"/>
          </p:nvPr>
        </p:nvSpPr>
        <p:spPr>
          <a:xfrm>
            <a:off x="1684338" y="2392363"/>
            <a:ext cx="8542337" cy="1600200"/>
          </a:xfrm>
        </p:spPr>
        <p:txBody>
          <a:bodyPr>
            <a:noAutofit/>
          </a:bodyPr>
          <a:lstStyle/>
          <a:p>
            <a:pPr>
              <a:buFont typeface="Arial"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website shall accommodate 150-200 users during the peak usage time.</a:t>
            </a:r>
          </a:p>
          <a:p>
            <a:pPr>
              <a:buFont typeface="Arial"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Session duration must be of 5 minutes.</a:t>
            </a:r>
          </a:p>
          <a:p>
            <a:pPr>
              <a:buFont typeface="Arial"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Order details must be sent to the customer with in 3 minutes after confirmation. </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l">
              <a:buFont typeface="Arial"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system shall display confirmation messages to users within 10seconds after the user submits information to the system.</a:t>
            </a:r>
          </a:p>
          <a:p>
            <a:pPr algn="l">
              <a:buFont typeface="Arial"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Responses to queries shall take no longer than 30 seconds to load onto the screen after the user submits the query.</a:t>
            </a:r>
          </a:p>
        </p:txBody>
      </p:sp>
      <p:grpSp>
        <p:nvGrpSpPr>
          <p:cNvPr id="6" name="Group 22">
            <a:extLst>
              <a:ext uri="{FF2B5EF4-FFF2-40B4-BE49-F238E27FC236}">
                <a16:creationId xmlns:a16="http://schemas.microsoft.com/office/drawing/2014/main" id="{6B206CDB-B7CC-F663-ED4B-9A291FD6D343}"/>
              </a:ext>
            </a:extLst>
          </p:cNvPr>
          <p:cNvGrpSpPr>
            <a:grpSpLocks noGrp="1" noUngrp="1" noRot="1" noChangeAspect="1" noMove="1" noResize="1"/>
          </p:cNvGrpSpPr>
          <p:nvPr/>
        </p:nvGrpSpPr>
        <p:grpSpPr>
          <a:xfrm>
            <a:off x="0" y="0"/>
            <a:ext cx="885825" cy="6858000"/>
            <a:chOff x="0" y="0"/>
            <a:chExt cx="885825" cy="6858000"/>
          </a:xfrm>
          <a:solidFill>
            <a:schemeClr val="tx2">
              <a:lumMod val="40000"/>
              <a:lumOff val="60000"/>
            </a:schemeClr>
          </a:solidFill>
        </p:grpSpPr>
        <p:sp>
          <p:nvSpPr>
            <p:cNvPr id="7" name="Freeform 6">
              <a:extLst>
                <a:ext uri="{FF2B5EF4-FFF2-40B4-BE49-F238E27FC236}">
                  <a16:creationId xmlns:a16="http://schemas.microsoft.com/office/drawing/2014/main" id="{3AB8A109-DD8E-9649-8D86-E8075F4EE540}"/>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highlight>
                  <a:srgbClr val="C0C0C0"/>
                </a:highlight>
              </a:endParaRPr>
            </a:p>
          </p:txBody>
        </p:sp>
        <p:sp>
          <p:nvSpPr>
            <p:cNvPr id="8" name="Freeform 6">
              <a:extLst>
                <a:ext uri="{FF2B5EF4-FFF2-40B4-BE49-F238E27FC236}">
                  <a16:creationId xmlns:a16="http://schemas.microsoft.com/office/drawing/2014/main" id="{13A5E22A-43B4-790A-CC4E-0482AB718A56}"/>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blipFill>
              <a:blip r:embed="rId2"/>
              <a:tile tx="0" ty="0" sx="100000" sy="100000" flip="none" algn="tl"/>
            </a:bli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8C44DED-4D96-E96F-C279-37AE62702F48}"/>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BE489DB4-B090-4593-AC26-FFB8571F42A2}"/>
              </a:ext>
            </a:extLst>
          </p:cNvPr>
          <p:cNvSpPr>
            <a:spLocks noGrp="1"/>
          </p:cNvSpPr>
          <p:nvPr>
            <p:ph type="title"/>
          </p:nvPr>
        </p:nvSpPr>
        <p:spPr>
          <a:xfrm>
            <a:off x="280999" y="142877"/>
            <a:ext cx="5236097" cy="628650"/>
          </a:xfrm>
        </p:spPr>
        <p:txBody>
          <a:bodyPr rtlCol="0" anchor="t">
            <a:normAutofit/>
          </a:bodyPr>
          <a:lstStyle/>
          <a:p>
            <a:pPr eaLnBrk="1" hangingPunct="1">
              <a:defRPr/>
            </a:pPr>
            <a:r>
              <a:rPr lang="en-US" sz="3200" b="1" dirty="0">
                <a:latin typeface="Times New Roman" panose="02020603050405020304" pitchFamily="18" charset="0"/>
                <a:cs typeface="Times New Roman" panose="02020603050405020304" pitchFamily="18" charset="0"/>
              </a:rPr>
              <a:t>System Architecture</a:t>
            </a:r>
          </a:p>
        </p:txBody>
      </p:sp>
      <p:pic>
        <p:nvPicPr>
          <p:cNvPr id="31" name="Picture 30">
            <a:extLst>
              <a:ext uri="{FF2B5EF4-FFF2-40B4-BE49-F238E27FC236}">
                <a16:creationId xmlns:a16="http://schemas.microsoft.com/office/drawing/2014/main" id="{CD587343-04D5-9A5F-61BF-A923AEA8BD6E}"/>
              </a:ext>
            </a:extLst>
          </p:cNvPr>
          <p:cNvPicPr>
            <a:picLocks noChangeAspect="1"/>
          </p:cNvPicPr>
          <p:nvPr/>
        </p:nvPicPr>
        <p:blipFill>
          <a:blip r:embed="rId2" cstate="print">
            <a:extLst>
              <a:ext uri="{28A0092B-C50C-407E-A947-70E740481C1C}">
                <a14:useLocalDpi xmlns:a14="http://schemas.microsoft.com/office/drawing/2010/main" val="0"/>
              </a:ext>
            </a:extLst>
          </a:blip>
          <a:srcRect b="10137"/>
          <a:stretch>
            <a:fillRect/>
          </a:stretch>
        </p:blipFill>
        <p:spPr>
          <a:xfrm>
            <a:off x="11264187" y="3957753"/>
            <a:ext cx="1141862" cy="1098984"/>
          </a:xfrm>
          <a:prstGeom prst="rect">
            <a:avLst/>
          </a:prstGeom>
        </p:spPr>
      </p:pic>
      <p:pic>
        <p:nvPicPr>
          <p:cNvPr id="36" name="Picture 35">
            <a:extLst>
              <a:ext uri="{FF2B5EF4-FFF2-40B4-BE49-F238E27FC236}">
                <a16:creationId xmlns:a16="http://schemas.microsoft.com/office/drawing/2014/main" id="{F8034EE6-D74F-511E-2D47-2E0CDF5BDC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4050" y="1810700"/>
            <a:ext cx="1261078" cy="1074603"/>
          </a:xfrm>
          <a:prstGeom prst="rect">
            <a:avLst/>
          </a:prstGeom>
        </p:spPr>
      </p:pic>
      <p:pic>
        <p:nvPicPr>
          <p:cNvPr id="38" name="Picture 37">
            <a:extLst>
              <a:ext uri="{FF2B5EF4-FFF2-40B4-BE49-F238E27FC236}">
                <a16:creationId xmlns:a16="http://schemas.microsoft.com/office/drawing/2014/main" id="{1A706F80-9177-DCCD-4E49-4D21A255CE61}"/>
              </a:ext>
            </a:extLst>
          </p:cNvPr>
          <p:cNvPicPr>
            <a:picLocks noChangeAspect="1"/>
          </p:cNvPicPr>
          <p:nvPr/>
        </p:nvPicPr>
        <p:blipFill>
          <a:blip r:embed="rId4" cstate="print">
            <a:extLst>
              <a:ext uri="{28A0092B-C50C-407E-A947-70E740481C1C}">
                <a14:useLocalDpi xmlns:a14="http://schemas.microsoft.com/office/drawing/2010/main" val="0"/>
              </a:ext>
            </a:extLst>
          </a:blip>
          <a:srcRect b="11810"/>
          <a:stretch>
            <a:fillRect/>
          </a:stretch>
        </p:blipFill>
        <p:spPr>
          <a:xfrm>
            <a:off x="6096000" y="3751838"/>
            <a:ext cx="1627127" cy="1444981"/>
          </a:xfrm>
          <a:prstGeom prst="rect">
            <a:avLst/>
          </a:prstGeom>
        </p:spPr>
      </p:pic>
      <p:pic>
        <p:nvPicPr>
          <p:cNvPr id="40" name="Picture 39">
            <a:extLst>
              <a:ext uri="{FF2B5EF4-FFF2-40B4-BE49-F238E27FC236}">
                <a16:creationId xmlns:a16="http://schemas.microsoft.com/office/drawing/2014/main" id="{C1E26071-0F5F-C08E-8590-462DBE06E3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5846" y="5027425"/>
            <a:ext cx="1780391" cy="1780391"/>
          </a:xfrm>
          <a:prstGeom prst="rect">
            <a:avLst/>
          </a:prstGeom>
        </p:spPr>
      </p:pic>
      <p:pic>
        <p:nvPicPr>
          <p:cNvPr id="42" name="Picture 41">
            <a:extLst>
              <a:ext uri="{FF2B5EF4-FFF2-40B4-BE49-F238E27FC236}">
                <a16:creationId xmlns:a16="http://schemas.microsoft.com/office/drawing/2014/main" id="{CE3C1DF8-CC09-7181-F2DC-DA570C79E6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0603" y="5390859"/>
            <a:ext cx="1074676" cy="1098984"/>
          </a:xfrm>
          <a:prstGeom prst="rect">
            <a:avLst/>
          </a:prstGeom>
        </p:spPr>
      </p:pic>
      <p:pic>
        <p:nvPicPr>
          <p:cNvPr id="44" name="Picture 43">
            <a:extLst>
              <a:ext uri="{FF2B5EF4-FFF2-40B4-BE49-F238E27FC236}">
                <a16:creationId xmlns:a16="http://schemas.microsoft.com/office/drawing/2014/main" id="{E7A06BFE-8448-FBA8-1A96-E4857C07D850}"/>
              </a:ext>
            </a:extLst>
          </p:cNvPr>
          <p:cNvPicPr>
            <a:picLocks noChangeAspect="1"/>
          </p:cNvPicPr>
          <p:nvPr/>
        </p:nvPicPr>
        <p:blipFill>
          <a:blip r:embed="rId7" cstate="print">
            <a:extLst>
              <a:ext uri="{28A0092B-C50C-407E-A947-70E740481C1C}">
                <a14:useLocalDpi xmlns:a14="http://schemas.microsoft.com/office/drawing/2010/main" val="0"/>
              </a:ext>
            </a:extLst>
          </a:blip>
          <a:srcRect t="5306" b="9524"/>
          <a:stretch>
            <a:fillRect/>
          </a:stretch>
        </p:blipFill>
        <p:spPr>
          <a:xfrm>
            <a:off x="10983510" y="1888394"/>
            <a:ext cx="1499350" cy="1348829"/>
          </a:xfrm>
          <a:prstGeom prst="rect">
            <a:avLst/>
          </a:prstGeom>
        </p:spPr>
      </p:pic>
      <p:pic>
        <p:nvPicPr>
          <p:cNvPr id="46" name="Picture 45">
            <a:extLst>
              <a:ext uri="{FF2B5EF4-FFF2-40B4-BE49-F238E27FC236}">
                <a16:creationId xmlns:a16="http://schemas.microsoft.com/office/drawing/2014/main" id="{BB0A118D-243F-11E3-8E90-2257A2CF4BC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07138" y="558750"/>
            <a:ext cx="1503315" cy="1503315"/>
          </a:xfrm>
          <a:prstGeom prst="rect">
            <a:avLst/>
          </a:prstGeom>
        </p:spPr>
      </p:pic>
      <p:pic>
        <p:nvPicPr>
          <p:cNvPr id="48" name="Picture 47">
            <a:extLst>
              <a:ext uri="{FF2B5EF4-FFF2-40B4-BE49-F238E27FC236}">
                <a16:creationId xmlns:a16="http://schemas.microsoft.com/office/drawing/2014/main" id="{50B1EACF-815C-DC82-76D4-A603F367B43F}"/>
              </a:ext>
            </a:extLst>
          </p:cNvPr>
          <p:cNvPicPr>
            <a:picLocks noChangeAspect="1"/>
          </p:cNvPicPr>
          <p:nvPr/>
        </p:nvPicPr>
        <p:blipFill>
          <a:blip r:embed="rId9">
            <a:extLst>
              <a:ext uri="{28A0092B-C50C-407E-A947-70E740481C1C}">
                <a14:useLocalDpi xmlns:a14="http://schemas.microsoft.com/office/drawing/2010/main" val="0"/>
              </a:ext>
            </a:extLst>
          </a:blip>
          <a:srcRect l="12318" t="6812" r="11836" b="27021"/>
          <a:stretch>
            <a:fillRect/>
          </a:stretch>
        </p:blipFill>
        <p:spPr>
          <a:xfrm>
            <a:off x="7480668" y="335292"/>
            <a:ext cx="1720235" cy="1583014"/>
          </a:xfrm>
          <a:prstGeom prst="rect">
            <a:avLst/>
          </a:prstGeom>
        </p:spPr>
      </p:pic>
      <p:pic>
        <p:nvPicPr>
          <p:cNvPr id="63" name="Picture 62">
            <a:extLst>
              <a:ext uri="{FF2B5EF4-FFF2-40B4-BE49-F238E27FC236}">
                <a16:creationId xmlns:a16="http://schemas.microsoft.com/office/drawing/2014/main" id="{BCBA9B92-35B5-10EF-001B-69E50CCF33F7}"/>
              </a:ext>
            </a:extLst>
          </p:cNvPr>
          <p:cNvPicPr>
            <a:picLocks noChangeAspect="1"/>
          </p:cNvPicPr>
          <p:nvPr/>
        </p:nvPicPr>
        <p:blipFill>
          <a:blip r:embed="rId10" cstate="print">
            <a:extLst>
              <a:ext uri="{28A0092B-C50C-407E-A947-70E740481C1C}">
                <a14:useLocalDpi xmlns:a14="http://schemas.microsoft.com/office/drawing/2010/main" val="0"/>
              </a:ext>
            </a:extLst>
          </a:blip>
          <a:srcRect b="19456"/>
          <a:stretch>
            <a:fillRect/>
          </a:stretch>
        </p:blipFill>
        <p:spPr>
          <a:xfrm>
            <a:off x="7935013" y="2582670"/>
            <a:ext cx="2812280" cy="1780391"/>
          </a:xfrm>
          <a:prstGeom prst="rect">
            <a:avLst/>
          </a:prstGeom>
        </p:spPr>
      </p:pic>
      <p:pic>
        <p:nvPicPr>
          <p:cNvPr id="4" name="Picture 3">
            <a:extLst>
              <a:ext uri="{FF2B5EF4-FFF2-40B4-BE49-F238E27FC236}">
                <a16:creationId xmlns:a16="http://schemas.microsoft.com/office/drawing/2014/main" id="{F8D0FD59-D909-7600-3A7E-8BD3252A1912}"/>
              </a:ext>
            </a:extLst>
          </p:cNvPr>
          <p:cNvPicPr>
            <a:picLocks noChangeAspect="1"/>
          </p:cNvPicPr>
          <p:nvPr/>
        </p:nvPicPr>
        <p:blipFill>
          <a:blip r:embed="rId11"/>
          <a:stretch>
            <a:fillRect/>
          </a:stretch>
        </p:blipFill>
        <p:spPr>
          <a:xfrm>
            <a:off x="616491" y="1105028"/>
            <a:ext cx="5236096" cy="5108177"/>
          </a:xfrm>
          <a:prstGeom prst="rect">
            <a:avLst/>
          </a:prstGeom>
        </p:spPr>
      </p:pic>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48DD9487-68AD-4C15-4E21-A66AFAD26BD3}"/>
                  </a:ext>
                </a:extLst>
              </p14:cNvPr>
              <p14:cNvContentPartPr/>
              <p14:nvPr/>
            </p14:nvContentPartPr>
            <p14:xfrm>
              <a:off x="2633797" y="1622270"/>
              <a:ext cx="157680" cy="141480"/>
            </p14:xfrm>
          </p:contentPart>
        </mc:Choice>
        <mc:Fallback xmlns="">
          <p:pic>
            <p:nvPicPr>
              <p:cNvPr id="5" name="Ink 4">
                <a:extLst>
                  <a:ext uri="{FF2B5EF4-FFF2-40B4-BE49-F238E27FC236}">
                    <a16:creationId xmlns:a16="http://schemas.microsoft.com/office/drawing/2014/main" id="{48DD9487-68AD-4C15-4E21-A66AFAD26BD3}"/>
                  </a:ext>
                </a:extLst>
              </p:cNvPr>
              <p:cNvPicPr/>
              <p:nvPr/>
            </p:nvPicPr>
            <p:blipFill>
              <a:blip r:embed="rId13"/>
              <a:stretch>
                <a:fillRect/>
              </a:stretch>
            </p:blipFill>
            <p:spPr>
              <a:xfrm>
                <a:off x="2615797" y="1586270"/>
                <a:ext cx="193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C068F8A2-7541-2D4D-3DDC-DFE993992111}"/>
                  </a:ext>
                </a:extLst>
              </p14:cNvPr>
              <p14:cNvContentPartPr/>
              <p14:nvPr/>
            </p14:nvContentPartPr>
            <p14:xfrm>
              <a:off x="2600677" y="1706510"/>
              <a:ext cx="241920" cy="20160"/>
            </p14:xfrm>
          </p:contentPart>
        </mc:Choice>
        <mc:Fallback xmlns="">
          <p:pic>
            <p:nvPicPr>
              <p:cNvPr id="6" name="Ink 5">
                <a:extLst>
                  <a:ext uri="{FF2B5EF4-FFF2-40B4-BE49-F238E27FC236}">
                    <a16:creationId xmlns:a16="http://schemas.microsoft.com/office/drawing/2014/main" id="{C068F8A2-7541-2D4D-3DDC-DFE993992111}"/>
                  </a:ext>
                </a:extLst>
              </p:cNvPr>
              <p:cNvPicPr/>
              <p:nvPr/>
            </p:nvPicPr>
            <p:blipFill>
              <a:blip r:embed="rId15"/>
              <a:stretch>
                <a:fillRect/>
              </a:stretch>
            </p:blipFill>
            <p:spPr>
              <a:xfrm>
                <a:off x="2582677" y="1670510"/>
                <a:ext cx="27756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2426986A-D0A3-9CD4-2410-DF994A365AC4}"/>
                  </a:ext>
                </a:extLst>
              </p14:cNvPr>
              <p14:cNvContentPartPr/>
              <p14:nvPr/>
            </p14:nvContentPartPr>
            <p14:xfrm>
              <a:off x="2457397" y="1659710"/>
              <a:ext cx="341640" cy="106560"/>
            </p14:xfrm>
          </p:contentPart>
        </mc:Choice>
        <mc:Fallback xmlns="">
          <p:pic>
            <p:nvPicPr>
              <p:cNvPr id="7" name="Ink 6">
                <a:extLst>
                  <a:ext uri="{FF2B5EF4-FFF2-40B4-BE49-F238E27FC236}">
                    <a16:creationId xmlns:a16="http://schemas.microsoft.com/office/drawing/2014/main" id="{2426986A-D0A3-9CD4-2410-DF994A365AC4}"/>
                  </a:ext>
                </a:extLst>
              </p:cNvPr>
              <p:cNvPicPr/>
              <p:nvPr/>
            </p:nvPicPr>
            <p:blipFill>
              <a:blip r:embed="rId17"/>
              <a:stretch>
                <a:fillRect/>
              </a:stretch>
            </p:blipFill>
            <p:spPr>
              <a:xfrm>
                <a:off x="2448406" y="1650710"/>
                <a:ext cx="359261" cy="124200"/>
              </a:xfrm>
              <a:prstGeom prst="rect">
                <a:avLst/>
              </a:prstGeom>
            </p:spPr>
          </p:pic>
        </mc:Fallback>
      </mc:AlternateContent>
      <p:sp>
        <p:nvSpPr>
          <p:cNvPr id="9" name="TextBox 8">
            <a:extLst>
              <a:ext uri="{FF2B5EF4-FFF2-40B4-BE49-F238E27FC236}">
                <a16:creationId xmlns:a16="http://schemas.microsoft.com/office/drawing/2014/main" id="{C1A01EB6-74D3-873D-073B-D80110B6CFB8}"/>
              </a:ext>
            </a:extLst>
          </p:cNvPr>
          <p:cNvSpPr txBox="1"/>
          <p:nvPr/>
        </p:nvSpPr>
        <p:spPr>
          <a:xfrm>
            <a:off x="6422197" y="5023562"/>
            <a:ext cx="133078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Refer</a:t>
            </a:r>
          </a:p>
          <a:p>
            <a:r>
              <a:rPr lang="en-US" sz="1400" dirty="0">
                <a:latin typeface="Times New Roman" panose="02020603050405020304" pitchFamily="18" charset="0"/>
                <a:cs typeface="Times New Roman" panose="02020603050405020304" pitchFamily="18" charset="0"/>
              </a:rPr>
              <a:t> menu  </a:t>
            </a:r>
          </a:p>
        </p:txBody>
      </p:sp>
      <p:sp>
        <p:nvSpPr>
          <p:cNvPr id="10" name="TextBox 9">
            <a:extLst>
              <a:ext uri="{FF2B5EF4-FFF2-40B4-BE49-F238E27FC236}">
                <a16:creationId xmlns:a16="http://schemas.microsoft.com/office/drawing/2014/main" id="{0B232B94-7DB8-9BA8-4C8A-025D93A78134}"/>
              </a:ext>
            </a:extLst>
          </p:cNvPr>
          <p:cNvSpPr txBox="1"/>
          <p:nvPr/>
        </p:nvSpPr>
        <p:spPr>
          <a:xfrm>
            <a:off x="7702911" y="6380621"/>
            <a:ext cx="133078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Purchase meals and other foods</a:t>
            </a:r>
          </a:p>
        </p:txBody>
      </p:sp>
      <p:sp>
        <p:nvSpPr>
          <p:cNvPr id="11" name="TextBox 10">
            <a:extLst>
              <a:ext uri="{FF2B5EF4-FFF2-40B4-BE49-F238E27FC236}">
                <a16:creationId xmlns:a16="http://schemas.microsoft.com/office/drawing/2014/main" id="{B7BEF6D1-30BB-A858-5A27-1FAB704410D1}"/>
              </a:ext>
            </a:extLst>
          </p:cNvPr>
          <p:cNvSpPr txBox="1"/>
          <p:nvPr/>
        </p:nvSpPr>
        <p:spPr>
          <a:xfrm>
            <a:off x="9764837" y="6509085"/>
            <a:ext cx="149935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Payment options</a:t>
            </a:r>
          </a:p>
        </p:txBody>
      </p:sp>
      <p:sp>
        <p:nvSpPr>
          <p:cNvPr id="12" name="TextBox 11">
            <a:extLst>
              <a:ext uri="{FF2B5EF4-FFF2-40B4-BE49-F238E27FC236}">
                <a16:creationId xmlns:a16="http://schemas.microsoft.com/office/drawing/2014/main" id="{75EE6154-867C-23A5-3692-A9819DED1D67}"/>
              </a:ext>
            </a:extLst>
          </p:cNvPr>
          <p:cNvSpPr txBox="1"/>
          <p:nvPr/>
        </p:nvSpPr>
        <p:spPr>
          <a:xfrm>
            <a:off x="11675699" y="5021527"/>
            <a:ext cx="1330788"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Receives an authentication SMS</a:t>
            </a:r>
          </a:p>
        </p:txBody>
      </p:sp>
      <p:sp>
        <p:nvSpPr>
          <p:cNvPr id="13" name="TextBox 12">
            <a:extLst>
              <a:ext uri="{FF2B5EF4-FFF2-40B4-BE49-F238E27FC236}">
                <a16:creationId xmlns:a16="http://schemas.microsoft.com/office/drawing/2014/main" id="{5896CF07-28C3-F1A2-E49D-98121FA4BECD}"/>
              </a:ext>
            </a:extLst>
          </p:cNvPr>
          <p:cNvSpPr txBox="1"/>
          <p:nvPr/>
        </p:nvSpPr>
        <p:spPr>
          <a:xfrm>
            <a:off x="11878137" y="3165088"/>
            <a:ext cx="133078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Bill </a:t>
            </a:r>
          </a:p>
          <a:p>
            <a:r>
              <a:rPr lang="en-US" sz="1400" dirty="0">
                <a:latin typeface="Times New Roman" panose="02020603050405020304" pitchFamily="18" charset="0"/>
                <a:cs typeface="Times New Roman" panose="02020603050405020304" pitchFamily="18" charset="0"/>
              </a:rPr>
              <a:t>generation</a:t>
            </a:r>
          </a:p>
        </p:txBody>
      </p:sp>
      <p:sp>
        <p:nvSpPr>
          <p:cNvPr id="14" name="TextBox 13">
            <a:extLst>
              <a:ext uri="{FF2B5EF4-FFF2-40B4-BE49-F238E27FC236}">
                <a16:creationId xmlns:a16="http://schemas.microsoft.com/office/drawing/2014/main" id="{9646205B-9F20-D041-3DF7-976D4AFF4428}"/>
              </a:ext>
            </a:extLst>
          </p:cNvPr>
          <p:cNvSpPr txBox="1"/>
          <p:nvPr/>
        </p:nvSpPr>
        <p:spPr>
          <a:xfrm>
            <a:off x="10057677" y="1721662"/>
            <a:ext cx="133078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latin typeface="Times New Roman" panose="02020603050405020304" pitchFamily="18" charset="0"/>
                <a:cs typeface="Times New Roman" panose="02020603050405020304" pitchFamily="18" charset="0"/>
              </a:rPr>
              <a:t>Rating and feedback</a:t>
            </a:r>
          </a:p>
        </p:txBody>
      </p:sp>
      <p:sp>
        <p:nvSpPr>
          <p:cNvPr id="15" name="TextBox 14">
            <a:extLst>
              <a:ext uri="{FF2B5EF4-FFF2-40B4-BE49-F238E27FC236}">
                <a16:creationId xmlns:a16="http://schemas.microsoft.com/office/drawing/2014/main" id="{E91E2E87-303E-0264-01EA-F33789237561}"/>
              </a:ext>
            </a:extLst>
          </p:cNvPr>
          <p:cNvSpPr txBox="1"/>
          <p:nvPr/>
        </p:nvSpPr>
        <p:spPr>
          <a:xfrm>
            <a:off x="7838630" y="1866060"/>
            <a:ext cx="1330788"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latin typeface="Times New Roman" panose="02020603050405020304" pitchFamily="18" charset="0"/>
                <a:cs typeface="Times New Roman" panose="02020603050405020304" pitchFamily="18" charset="0"/>
              </a:rPr>
              <a:t>Time slot for delivery in peak time</a:t>
            </a:r>
          </a:p>
        </p:txBody>
      </p:sp>
      <p:sp>
        <p:nvSpPr>
          <p:cNvPr id="16" name="TextBox 15">
            <a:extLst>
              <a:ext uri="{FF2B5EF4-FFF2-40B4-BE49-F238E27FC236}">
                <a16:creationId xmlns:a16="http://schemas.microsoft.com/office/drawing/2014/main" id="{68EE4C49-5E3D-E954-D5DE-055211964449}"/>
              </a:ext>
            </a:extLst>
          </p:cNvPr>
          <p:cNvSpPr txBox="1"/>
          <p:nvPr/>
        </p:nvSpPr>
        <p:spPr>
          <a:xfrm>
            <a:off x="6378416" y="2794099"/>
            <a:ext cx="1330788"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Enrollment of student/staff or any guests</a:t>
            </a:r>
          </a:p>
        </p:txBody>
      </p:sp>
      <p:sp>
        <p:nvSpPr>
          <p:cNvPr id="17" name="TextBox 16">
            <a:extLst>
              <a:ext uri="{FF2B5EF4-FFF2-40B4-BE49-F238E27FC236}">
                <a16:creationId xmlns:a16="http://schemas.microsoft.com/office/drawing/2014/main" id="{55D2B834-FEC1-063D-6252-34509D61540C}"/>
              </a:ext>
            </a:extLst>
          </p:cNvPr>
          <p:cNvSpPr txBox="1"/>
          <p:nvPr/>
        </p:nvSpPr>
        <p:spPr>
          <a:xfrm>
            <a:off x="8836920" y="3203677"/>
            <a:ext cx="1330788"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400">
                <a:latin typeface="Times New Roman" panose="02020603050405020304" pitchFamily="18" charset="0"/>
                <a:cs typeface="Times New Roman" panose="02020603050405020304" pitchFamily="18" charset="0"/>
              </a:rPr>
              <a:t>Canteen Management system</a:t>
            </a:r>
          </a:p>
        </p:txBody>
      </p:sp>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605D89B7-D9A0-6056-0C3E-A6D5E279E99A}"/>
                  </a:ext>
                </a:extLst>
              </p14:cNvPr>
              <p14:cNvContentPartPr/>
              <p14:nvPr/>
            </p14:nvContentPartPr>
            <p14:xfrm>
              <a:off x="2472517" y="1650894"/>
              <a:ext cx="511560" cy="225720"/>
            </p14:xfrm>
          </p:contentPart>
        </mc:Choice>
        <mc:Fallback xmlns="">
          <p:pic>
            <p:nvPicPr>
              <p:cNvPr id="3" name="Ink 2">
                <a:extLst>
                  <a:ext uri="{FF2B5EF4-FFF2-40B4-BE49-F238E27FC236}">
                    <a16:creationId xmlns:a16="http://schemas.microsoft.com/office/drawing/2014/main" id="{605D89B7-D9A0-6056-0C3E-A6D5E279E99A}"/>
                  </a:ext>
                </a:extLst>
              </p:cNvPr>
              <p:cNvPicPr/>
              <p:nvPr/>
            </p:nvPicPr>
            <p:blipFill>
              <a:blip r:embed="rId19"/>
              <a:stretch>
                <a:fillRect/>
              </a:stretch>
            </p:blipFill>
            <p:spPr>
              <a:xfrm>
                <a:off x="2454517" y="1614951"/>
                <a:ext cx="547200" cy="29724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 name="Ink 7">
                <a:extLst>
                  <a:ext uri="{FF2B5EF4-FFF2-40B4-BE49-F238E27FC236}">
                    <a16:creationId xmlns:a16="http://schemas.microsoft.com/office/drawing/2014/main" id="{4795CFFD-60E7-F05F-637E-01B519457F5C}"/>
                  </a:ext>
                </a:extLst>
              </p14:cNvPr>
              <p14:cNvContentPartPr/>
              <p14:nvPr/>
            </p14:nvContentPartPr>
            <p14:xfrm>
              <a:off x="2675557" y="1642974"/>
              <a:ext cx="180720" cy="102600"/>
            </p14:xfrm>
          </p:contentPart>
        </mc:Choice>
        <mc:Fallback xmlns="">
          <p:pic>
            <p:nvPicPr>
              <p:cNvPr id="8" name="Ink 7">
                <a:extLst>
                  <a:ext uri="{FF2B5EF4-FFF2-40B4-BE49-F238E27FC236}">
                    <a16:creationId xmlns:a16="http://schemas.microsoft.com/office/drawing/2014/main" id="{4795CFFD-60E7-F05F-637E-01B519457F5C}"/>
                  </a:ext>
                </a:extLst>
              </p:cNvPr>
              <p:cNvPicPr/>
              <p:nvPr/>
            </p:nvPicPr>
            <p:blipFill>
              <a:blip r:embed="rId21"/>
              <a:stretch>
                <a:fillRect/>
              </a:stretch>
            </p:blipFill>
            <p:spPr>
              <a:xfrm>
                <a:off x="2657521" y="1606847"/>
                <a:ext cx="216431" cy="1744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EEFD63C2-4A58-5513-B530-84380FF8CB03}"/>
                  </a:ext>
                </a:extLst>
              </p14:cNvPr>
              <p14:cNvContentPartPr/>
              <p14:nvPr/>
            </p14:nvContentPartPr>
            <p14:xfrm>
              <a:off x="2714437" y="1642614"/>
              <a:ext cx="135720" cy="111960"/>
            </p14:xfrm>
          </p:contentPart>
        </mc:Choice>
        <mc:Fallback xmlns="">
          <p:pic>
            <p:nvPicPr>
              <p:cNvPr id="18" name="Ink 17">
                <a:extLst>
                  <a:ext uri="{FF2B5EF4-FFF2-40B4-BE49-F238E27FC236}">
                    <a16:creationId xmlns:a16="http://schemas.microsoft.com/office/drawing/2014/main" id="{EEFD63C2-4A58-5513-B530-84380FF8CB03}"/>
                  </a:ext>
                </a:extLst>
              </p:cNvPr>
              <p:cNvPicPr/>
              <p:nvPr/>
            </p:nvPicPr>
            <p:blipFill>
              <a:blip r:embed="rId23"/>
              <a:stretch>
                <a:fillRect/>
              </a:stretch>
            </p:blipFill>
            <p:spPr>
              <a:xfrm>
                <a:off x="2705437" y="1633614"/>
                <a:ext cx="153360" cy="129600"/>
              </a:xfrm>
              <a:prstGeom prst="rect">
                <a:avLst/>
              </a:prstGeom>
            </p:spPr>
          </p:pic>
        </mc:Fallback>
      </mc:AlternateContent>
      <p:grpSp>
        <p:nvGrpSpPr>
          <p:cNvPr id="43" name="Group 42">
            <a:extLst>
              <a:ext uri="{FF2B5EF4-FFF2-40B4-BE49-F238E27FC236}">
                <a16:creationId xmlns:a16="http://schemas.microsoft.com/office/drawing/2014/main" id="{FC132CEC-E71E-77A7-A6C6-111E54DF1E74}"/>
              </a:ext>
            </a:extLst>
          </p:cNvPr>
          <p:cNvGrpSpPr/>
          <p:nvPr/>
        </p:nvGrpSpPr>
        <p:grpSpPr>
          <a:xfrm>
            <a:off x="2528317" y="1763214"/>
            <a:ext cx="19440" cy="11160"/>
            <a:chOff x="2528317" y="1763214"/>
            <a:chExt cx="19440" cy="11160"/>
          </a:xfrm>
        </p:grpSpPr>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5239A1E2-36E4-80DD-DD5B-826439B2FF12}"/>
                    </a:ext>
                  </a:extLst>
                </p14:cNvPr>
                <p14:cNvContentPartPr/>
                <p14:nvPr/>
              </p14:nvContentPartPr>
              <p14:xfrm>
                <a:off x="2537677" y="1772574"/>
                <a:ext cx="360" cy="1800"/>
              </p14:xfrm>
            </p:contentPart>
          </mc:Choice>
          <mc:Fallback xmlns="">
            <p:pic>
              <p:nvPicPr>
                <p:cNvPr id="19" name="Ink 18">
                  <a:extLst>
                    <a:ext uri="{FF2B5EF4-FFF2-40B4-BE49-F238E27FC236}">
                      <a16:creationId xmlns:a16="http://schemas.microsoft.com/office/drawing/2014/main" id="{5239A1E2-36E4-80DD-DD5B-826439B2FF12}"/>
                    </a:ext>
                  </a:extLst>
                </p:cNvPr>
                <p:cNvPicPr/>
                <p:nvPr/>
              </p:nvPicPr>
              <p:blipFill>
                <a:blip r:embed="rId25"/>
                <a:stretch>
                  <a:fillRect/>
                </a:stretch>
              </p:blipFill>
              <p:spPr>
                <a:xfrm>
                  <a:off x="2531557" y="1767474"/>
                  <a:ext cx="12600" cy="1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C8A3480A-9B34-E2F2-4A82-93D948A56049}"/>
                    </a:ext>
                  </a:extLst>
                </p14:cNvPr>
                <p14:cNvContentPartPr/>
                <p14:nvPr/>
              </p14:nvContentPartPr>
              <p14:xfrm>
                <a:off x="2528317" y="1772574"/>
                <a:ext cx="360" cy="360"/>
              </p14:xfrm>
            </p:contentPart>
          </mc:Choice>
          <mc:Fallback xmlns="">
            <p:pic>
              <p:nvPicPr>
                <p:cNvPr id="20" name="Ink 19">
                  <a:extLst>
                    <a:ext uri="{FF2B5EF4-FFF2-40B4-BE49-F238E27FC236}">
                      <a16:creationId xmlns:a16="http://schemas.microsoft.com/office/drawing/2014/main" id="{C8A3480A-9B34-E2F2-4A82-93D948A56049}"/>
                    </a:ext>
                  </a:extLst>
                </p:cNvPr>
                <p:cNvPicPr/>
                <p:nvPr/>
              </p:nvPicPr>
              <p:blipFill>
                <a:blip r:embed="rId25"/>
                <a:stretch>
                  <a:fillRect/>
                </a:stretch>
              </p:blipFill>
              <p:spPr>
                <a:xfrm>
                  <a:off x="2522197" y="17664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688F92C2-4191-B22A-0A75-B0FA7B8D595B}"/>
                    </a:ext>
                  </a:extLst>
                </p14:cNvPr>
                <p14:cNvContentPartPr/>
                <p14:nvPr/>
              </p14:nvContentPartPr>
              <p14:xfrm>
                <a:off x="2528317" y="1772574"/>
                <a:ext cx="360" cy="360"/>
              </p14:xfrm>
            </p:contentPart>
          </mc:Choice>
          <mc:Fallback xmlns="">
            <p:pic>
              <p:nvPicPr>
                <p:cNvPr id="22" name="Ink 21">
                  <a:extLst>
                    <a:ext uri="{FF2B5EF4-FFF2-40B4-BE49-F238E27FC236}">
                      <a16:creationId xmlns:a16="http://schemas.microsoft.com/office/drawing/2014/main" id="{688F92C2-4191-B22A-0A75-B0FA7B8D595B}"/>
                    </a:ext>
                  </a:extLst>
                </p:cNvPr>
                <p:cNvPicPr/>
                <p:nvPr/>
              </p:nvPicPr>
              <p:blipFill>
                <a:blip r:embed="rId25"/>
                <a:stretch>
                  <a:fillRect/>
                </a:stretch>
              </p:blipFill>
              <p:spPr>
                <a:xfrm>
                  <a:off x="2522197" y="17664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29389189-62A3-FC2A-566F-BF6B10F4810B}"/>
                    </a:ext>
                  </a:extLst>
                </p14:cNvPr>
                <p14:cNvContentPartPr/>
                <p14:nvPr/>
              </p14:nvContentPartPr>
              <p14:xfrm>
                <a:off x="2547397" y="1772574"/>
                <a:ext cx="360" cy="360"/>
              </p14:xfrm>
            </p:contentPart>
          </mc:Choice>
          <mc:Fallback xmlns="">
            <p:pic>
              <p:nvPicPr>
                <p:cNvPr id="24" name="Ink 23">
                  <a:extLst>
                    <a:ext uri="{FF2B5EF4-FFF2-40B4-BE49-F238E27FC236}">
                      <a16:creationId xmlns:a16="http://schemas.microsoft.com/office/drawing/2014/main" id="{29389189-62A3-FC2A-566F-BF6B10F4810B}"/>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7C8BEA55-1C2B-19B3-F729-0915E62F9EFC}"/>
                    </a:ext>
                  </a:extLst>
                </p14:cNvPr>
                <p14:cNvContentPartPr/>
                <p14:nvPr/>
              </p14:nvContentPartPr>
              <p14:xfrm>
                <a:off x="2547397" y="1772574"/>
                <a:ext cx="360" cy="360"/>
              </p14:xfrm>
            </p:contentPart>
          </mc:Choice>
          <mc:Fallback xmlns="">
            <p:pic>
              <p:nvPicPr>
                <p:cNvPr id="25" name="Ink 24">
                  <a:extLst>
                    <a:ext uri="{FF2B5EF4-FFF2-40B4-BE49-F238E27FC236}">
                      <a16:creationId xmlns:a16="http://schemas.microsoft.com/office/drawing/2014/main" id="{7C8BEA55-1C2B-19B3-F729-0915E62F9EFC}"/>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C5863C35-DC23-9F2F-C65D-C7DC8FE169FA}"/>
                    </a:ext>
                  </a:extLst>
                </p14:cNvPr>
                <p14:cNvContentPartPr/>
                <p14:nvPr/>
              </p14:nvContentPartPr>
              <p14:xfrm>
                <a:off x="2547397" y="1772574"/>
                <a:ext cx="360" cy="360"/>
              </p14:xfrm>
            </p:contentPart>
          </mc:Choice>
          <mc:Fallback xmlns="">
            <p:pic>
              <p:nvPicPr>
                <p:cNvPr id="26" name="Ink 25">
                  <a:extLst>
                    <a:ext uri="{FF2B5EF4-FFF2-40B4-BE49-F238E27FC236}">
                      <a16:creationId xmlns:a16="http://schemas.microsoft.com/office/drawing/2014/main" id="{C5863C35-DC23-9F2F-C65D-C7DC8FE169FA}"/>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E79DAF90-E595-A9AB-9961-DED05FC616BD}"/>
                    </a:ext>
                  </a:extLst>
                </p14:cNvPr>
                <p14:cNvContentPartPr/>
                <p14:nvPr/>
              </p14:nvContentPartPr>
              <p14:xfrm>
                <a:off x="2547397" y="1772574"/>
                <a:ext cx="360" cy="360"/>
              </p14:xfrm>
            </p:contentPart>
          </mc:Choice>
          <mc:Fallback xmlns="">
            <p:pic>
              <p:nvPicPr>
                <p:cNvPr id="27" name="Ink 26">
                  <a:extLst>
                    <a:ext uri="{FF2B5EF4-FFF2-40B4-BE49-F238E27FC236}">
                      <a16:creationId xmlns:a16="http://schemas.microsoft.com/office/drawing/2014/main" id="{E79DAF90-E595-A9AB-9961-DED05FC616BD}"/>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6E28F8A4-F06E-5AAE-7A06-7107CA791C68}"/>
                    </a:ext>
                  </a:extLst>
                </p14:cNvPr>
                <p14:cNvContentPartPr/>
                <p14:nvPr/>
              </p14:nvContentPartPr>
              <p14:xfrm>
                <a:off x="2537677" y="1763214"/>
                <a:ext cx="360" cy="360"/>
              </p14:xfrm>
            </p:contentPart>
          </mc:Choice>
          <mc:Fallback xmlns="">
            <p:pic>
              <p:nvPicPr>
                <p:cNvPr id="29" name="Ink 28">
                  <a:extLst>
                    <a:ext uri="{FF2B5EF4-FFF2-40B4-BE49-F238E27FC236}">
                      <a16:creationId xmlns:a16="http://schemas.microsoft.com/office/drawing/2014/main" id="{6E28F8A4-F06E-5AAE-7A06-7107CA791C68}"/>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3E934150-983D-D6CD-CB19-C690D72C2463}"/>
                    </a:ext>
                  </a:extLst>
                </p14:cNvPr>
                <p14:cNvContentPartPr/>
                <p14:nvPr/>
              </p14:nvContentPartPr>
              <p14:xfrm>
                <a:off x="2537677" y="1763214"/>
                <a:ext cx="360" cy="360"/>
              </p14:xfrm>
            </p:contentPart>
          </mc:Choice>
          <mc:Fallback xmlns="">
            <p:pic>
              <p:nvPicPr>
                <p:cNvPr id="30" name="Ink 29">
                  <a:extLst>
                    <a:ext uri="{FF2B5EF4-FFF2-40B4-BE49-F238E27FC236}">
                      <a16:creationId xmlns:a16="http://schemas.microsoft.com/office/drawing/2014/main" id="{3E934150-983D-D6CD-CB19-C690D72C2463}"/>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0047A6F8-C4D4-4B39-95FF-A0B0A406AE86}"/>
                    </a:ext>
                  </a:extLst>
                </p14:cNvPr>
                <p14:cNvContentPartPr/>
                <p14:nvPr/>
              </p14:nvContentPartPr>
              <p14:xfrm>
                <a:off x="2537677" y="1763214"/>
                <a:ext cx="360" cy="360"/>
              </p14:xfrm>
            </p:contentPart>
          </mc:Choice>
          <mc:Fallback xmlns="">
            <p:pic>
              <p:nvPicPr>
                <p:cNvPr id="32" name="Ink 31">
                  <a:extLst>
                    <a:ext uri="{FF2B5EF4-FFF2-40B4-BE49-F238E27FC236}">
                      <a16:creationId xmlns:a16="http://schemas.microsoft.com/office/drawing/2014/main" id="{0047A6F8-C4D4-4B39-95FF-A0B0A406AE86}"/>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Ink 33">
                  <a:extLst>
                    <a:ext uri="{FF2B5EF4-FFF2-40B4-BE49-F238E27FC236}">
                      <a16:creationId xmlns:a16="http://schemas.microsoft.com/office/drawing/2014/main" id="{15F55F88-99FD-62EA-3B95-9FB55458F48D}"/>
                    </a:ext>
                  </a:extLst>
                </p14:cNvPr>
                <p14:cNvContentPartPr/>
                <p14:nvPr/>
              </p14:nvContentPartPr>
              <p14:xfrm>
                <a:off x="2537677" y="1763214"/>
                <a:ext cx="360" cy="360"/>
              </p14:xfrm>
            </p:contentPart>
          </mc:Choice>
          <mc:Fallback xmlns="">
            <p:pic>
              <p:nvPicPr>
                <p:cNvPr id="34" name="Ink 33">
                  <a:extLst>
                    <a:ext uri="{FF2B5EF4-FFF2-40B4-BE49-F238E27FC236}">
                      <a16:creationId xmlns:a16="http://schemas.microsoft.com/office/drawing/2014/main" id="{15F55F88-99FD-62EA-3B95-9FB55458F48D}"/>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323D43D8-732A-1872-2F00-E03387ABFE55}"/>
                    </a:ext>
                  </a:extLst>
                </p14:cNvPr>
                <p14:cNvContentPartPr/>
                <p14:nvPr/>
              </p14:nvContentPartPr>
              <p14:xfrm>
                <a:off x="2537677" y="1763214"/>
                <a:ext cx="360" cy="360"/>
              </p14:xfrm>
            </p:contentPart>
          </mc:Choice>
          <mc:Fallback xmlns="">
            <p:pic>
              <p:nvPicPr>
                <p:cNvPr id="35" name="Ink 34">
                  <a:extLst>
                    <a:ext uri="{FF2B5EF4-FFF2-40B4-BE49-F238E27FC236}">
                      <a16:creationId xmlns:a16="http://schemas.microsoft.com/office/drawing/2014/main" id="{323D43D8-732A-1872-2F00-E03387ABFE55}"/>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F054E4A9-DCCB-F34B-703A-4FCF6F604CDE}"/>
                    </a:ext>
                  </a:extLst>
                </p14:cNvPr>
                <p14:cNvContentPartPr/>
                <p14:nvPr/>
              </p14:nvContentPartPr>
              <p14:xfrm>
                <a:off x="2547397" y="1772574"/>
                <a:ext cx="360" cy="360"/>
              </p14:xfrm>
            </p:contentPart>
          </mc:Choice>
          <mc:Fallback xmlns="">
            <p:pic>
              <p:nvPicPr>
                <p:cNvPr id="39" name="Ink 38">
                  <a:extLst>
                    <a:ext uri="{FF2B5EF4-FFF2-40B4-BE49-F238E27FC236}">
                      <a16:creationId xmlns:a16="http://schemas.microsoft.com/office/drawing/2014/main" id="{F054E4A9-DCCB-F34B-703A-4FCF6F604CDE}"/>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727464D0-A2DF-091B-EF86-F7BD2FE7539A}"/>
                    </a:ext>
                  </a:extLst>
                </p14:cNvPr>
                <p14:cNvContentPartPr/>
                <p14:nvPr/>
              </p14:nvContentPartPr>
              <p14:xfrm>
                <a:off x="2547397" y="1772574"/>
                <a:ext cx="360" cy="360"/>
              </p14:xfrm>
            </p:contentPart>
          </mc:Choice>
          <mc:Fallback xmlns="">
            <p:pic>
              <p:nvPicPr>
                <p:cNvPr id="41" name="Ink 40">
                  <a:extLst>
                    <a:ext uri="{FF2B5EF4-FFF2-40B4-BE49-F238E27FC236}">
                      <a16:creationId xmlns:a16="http://schemas.microsoft.com/office/drawing/2014/main" id="{727464D0-A2DF-091B-EF86-F7BD2FE7539A}"/>
                    </a:ext>
                  </a:extLst>
                </p:cNvPr>
                <p:cNvPicPr/>
                <p:nvPr/>
              </p:nvPicPr>
              <p:blipFill>
                <a:blip r:embed="rId25"/>
                <a:stretch>
                  <a:fillRect/>
                </a:stretch>
              </p:blipFill>
              <p:spPr>
                <a:xfrm>
                  <a:off x="2541277" y="1766454"/>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741EDBD1-797A-7BAE-1687-770BD7DDDC59}"/>
                  </a:ext>
                </a:extLst>
              </p14:cNvPr>
              <p14:cNvContentPartPr/>
              <p14:nvPr/>
            </p14:nvContentPartPr>
            <p14:xfrm>
              <a:off x="2453797" y="1800654"/>
              <a:ext cx="360" cy="360"/>
            </p14:xfrm>
          </p:contentPart>
        </mc:Choice>
        <mc:Fallback xmlns="">
          <p:pic>
            <p:nvPicPr>
              <p:cNvPr id="45" name="Ink 44">
                <a:extLst>
                  <a:ext uri="{FF2B5EF4-FFF2-40B4-BE49-F238E27FC236}">
                    <a16:creationId xmlns:a16="http://schemas.microsoft.com/office/drawing/2014/main" id="{741EDBD1-797A-7BAE-1687-770BD7DDDC59}"/>
                  </a:ext>
                </a:extLst>
              </p:cNvPr>
              <p:cNvPicPr/>
              <p:nvPr/>
            </p:nvPicPr>
            <p:blipFill>
              <a:blip r:embed="rId25"/>
              <a:stretch>
                <a:fillRect/>
              </a:stretch>
            </p:blipFill>
            <p:spPr>
              <a:xfrm>
                <a:off x="2447677" y="1794534"/>
                <a:ext cx="12600" cy="12600"/>
              </a:xfrm>
              <a:prstGeom prst="rect">
                <a:avLst/>
              </a:prstGeom>
            </p:spPr>
          </p:pic>
        </mc:Fallback>
      </mc:AlternateContent>
      <p:grpSp>
        <p:nvGrpSpPr>
          <p:cNvPr id="23" name="Group 22">
            <a:extLst>
              <a:ext uri="{FF2B5EF4-FFF2-40B4-BE49-F238E27FC236}">
                <a16:creationId xmlns:a16="http://schemas.microsoft.com/office/drawing/2014/main" id="{E28B4CD4-C0A0-EAE1-0FC3-7035FA003BF8}"/>
              </a:ext>
            </a:extLst>
          </p:cNvPr>
          <p:cNvGrpSpPr>
            <a:grpSpLocks noGrp="1" noUngrp="1" noRot="1" noChangeAspect="1" noMove="1" noResize="1"/>
          </p:cNvGrpSpPr>
          <p:nvPr/>
        </p:nvGrpSpPr>
        <p:grpSpPr>
          <a:xfrm>
            <a:off x="0" y="0"/>
            <a:ext cx="885825" cy="6858000"/>
            <a:chOff x="0" y="0"/>
            <a:chExt cx="885825" cy="6858000"/>
          </a:xfrm>
          <a:blipFill>
            <a:blip r:embed="rId40"/>
            <a:tile tx="0" ty="0" sx="100000" sy="100000" flip="none" algn="tl"/>
          </a:blipFill>
        </p:grpSpPr>
        <p:sp>
          <p:nvSpPr>
            <p:cNvPr id="28" name="Freeform 6">
              <a:extLst>
                <a:ext uri="{FF2B5EF4-FFF2-40B4-BE49-F238E27FC236}">
                  <a16:creationId xmlns:a16="http://schemas.microsoft.com/office/drawing/2014/main" id="{74CF5DC4-795B-486C-607F-3E280F5C50DD}"/>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33" name="Freeform 6">
              <a:extLst>
                <a:ext uri="{FF2B5EF4-FFF2-40B4-BE49-F238E27FC236}">
                  <a16:creationId xmlns:a16="http://schemas.microsoft.com/office/drawing/2014/main" id="{5A210181-341A-2A10-3499-5A751451E361}"/>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cxnSp>
        <p:nvCxnSpPr>
          <p:cNvPr id="60" name="Straight Arrow Connector 59">
            <a:extLst>
              <a:ext uri="{FF2B5EF4-FFF2-40B4-BE49-F238E27FC236}">
                <a16:creationId xmlns:a16="http://schemas.microsoft.com/office/drawing/2014/main" id="{0A6DD73B-05EB-F78F-1865-DB224D15AC1C}"/>
              </a:ext>
            </a:extLst>
          </p:cNvPr>
          <p:cNvCxnSpPr>
            <a:cxnSpLocks/>
          </p:cNvCxnSpPr>
          <p:nvPr/>
        </p:nvCxnSpPr>
        <p:spPr>
          <a:xfrm>
            <a:off x="6909563" y="2914138"/>
            <a:ext cx="0" cy="837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4CC0B84-4686-FADE-3A80-B24B455FBD7C}"/>
              </a:ext>
            </a:extLst>
          </p:cNvPr>
          <p:cNvCxnSpPr>
            <a:cxnSpLocks/>
          </p:cNvCxnSpPr>
          <p:nvPr/>
        </p:nvCxnSpPr>
        <p:spPr>
          <a:xfrm>
            <a:off x="7065694" y="5101864"/>
            <a:ext cx="824033" cy="74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E3AD7F0-F880-1D4D-78D6-902B1CA76E7B}"/>
              </a:ext>
            </a:extLst>
          </p:cNvPr>
          <p:cNvCxnSpPr>
            <a:cxnSpLocks/>
          </p:cNvCxnSpPr>
          <p:nvPr/>
        </p:nvCxnSpPr>
        <p:spPr>
          <a:xfrm>
            <a:off x="8763000" y="6017675"/>
            <a:ext cx="10563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3825B5B-8731-5346-905E-1951B75A2C0F}"/>
              </a:ext>
            </a:extLst>
          </p:cNvPr>
          <p:cNvCxnSpPr>
            <a:cxnSpLocks/>
          </p:cNvCxnSpPr>
          <p:nvPr/>
        </p:nvCxnSpPr>
        <p:spPr>
          <a:xfrm flipV="1">
            <a:off x="11016522" y="4991011"/>
            <a:ext cx="633123" cy="769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4607E-3C8D-D123-B473-992A6C5F9347}"/>
              </a:ext>
            </a:extLst>
          </p:cNvPr>
          <p:cNvCxnSpPr>
            <a:stCxn id="31" idx="0"/>
          </p:cNvCxnSpPr>
          <p:nvPr/>
        </p:nvCxnSpPr>
        <p:spPr>
          <a:xfrm flipV="1">
            <a:off x="11835118" y="3227817"/>
            <a:ext cx="0" cy="729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58D55D3-50F3-EB21-8A90-15C52580AF15}"/>
              </a:ext>
            </a:extLst>
          </p:cNvPr>
          <p:cNvCxnSpPr>
            <a:cxnSpLocks/>
            <a:stCxn id="44" idx="0"/>
          </p:cNvCxnSpPr>
          <p:nvPr/>
        </p:nvCxnSpPr>
        <p:spPr>
          <a:xfrm flipH="1" flipV="1">
            <a:off x="11038093" y="1205466"/>
            <a:ext cx="695092" cy="682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F2F2328-5B51-F6F6-CA4E-E9C85494A837}"/>
              </a:ext>
            </a:extLst>
          </p:cNvPr>
          <p:cNvCxnSpPr/>
          <p:nvPr/>
        </p:nvCxnSpPr>
        <p:spPr>
          <a:xfrm flipH="1">
            <a:off x="8963282" y="967680"/>
            <a:ext cx="10189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8BBE679-1A6A-A7A5-C9DA-FDBD5FC74146}"/>
              </a:ext>
            </a:extLst>
          </p:cNvPr>
          <p:cNvCxnSpPr>
            <a:cxnSpLocks/>
          </p:cNvCxnSpPr>
          <p:nvPr/>
        </p:nvCxnSpPr>
        <p:spPr>
          <a:xfrm flipH="1">
            <a:off x="7135948" y="1174083"/>
            <a:ext cx="598321" cy="615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BB9BD4-A744-3FFB-5AAA-BEDBA7DA259F}"/>
              </a:ext>
            </a:extLst>
          </p:cNvPr>
          <p:cNvCxnSpPr/>
          <p:nvPr/>
        </p:nvCxnSpPr>
        <p:spPr>
          <a:xfrm>
            <a:off x="2453797" y="1659710"/>
            <a:ext cx="388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9ADD19-37F0-7109-68CE-586D2A8859EC}"/>
              </a:ext>
            </a:extLst>
          </p:cNvPr>
          <p:cNvCxnSpPr/>
          <p:nvPr/>
        </p:nvCxnSpPr>
        <p:spPr>
          <a:xfrm>
            <a:off x="2453797" y="1686710"/>
            <a:ext cx="0" cy="85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5E0EF-354C-7C0F-7A06-44AE3DD00AEE}"/>
              </a:ext>
            </a:extLst>
          </p:cNvPr>
          <p:cNvSpPr txBox="1"/>
          <p:nvPr/>
        </p:nvSpPr>
        <p:spPr>
          <a:xfrm>
            <a:off x="1097280" y="396835"/>
            <a:ext cx="4805680" cy="584775"/>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3200" b="1" dirty="0">
                <a:latin typeface="Times New Roman" panose="02020603050405020304" pitchFamily="18" charset="0"/>
                <a:cs typeface="Times New Roman" panose="02020603050405020304" pitchFamily="18" charset="0"/>
              </a:rPr>
              <a:t>Methodology</a:t>
            </a:r>
          </a:p>
        </p:txBody>
      </p:sp>
      <p:sp>
        <p:nvSpPr>
          <p:cNvPr id="4" name="Content Placeholder 2">
            <a:extLst>
              <a:ext uri="{FF2B5EF4-FFF2-40B4-BE49-F238E27FC236}">
                <a16:creationId xmlns:a16="http://schemas.microsoft.com/office/drawing/2014/main" id="{9308D85D-98DB-2187-C09B-EAED97C3C3A9}"/>
              </a:ext>
            </a:extLst>
          </p:cNvPr>
          <p:cNvSpPr txBox="1"/>
          <p:nvPr/>
        </p:nvSpPr>
        <p:spPr>
          <a:xfrm>
            <a:off x="1097280" y="392170"/>
            <a:ext cx="10968860" cy="5222240"/>
          </a:xfrm>
          <a:prstGeom prst="rect">
            <a:avLst/>
          </a:prstGeom>
        </p:spPr>
        <p:style>
          <a:lnRef idx="0">
            <a:scrgbClr r="0" g="0" b="0"/>
          </a:lnRef>
          <a:fillRef idx="0">
            <a:scrgbClr r="0" g="0" b="0"/>
          </a:fillRef>
          <a:effectRef idx="0">
            <a:scrgbClr r="0" g="0" b="0"/>
          </a:effectRef>
          <a:fontRef idx="minor">
            <a:schemeClr val="accent3"/>
          </a:fontRef>
        </p:style>
        <p:txBody>
          <a:bodyPr rtlCol="0">
            <a:noAutofit/>
          </a:bodyPr>
          <a:lstStyle>
            <a:defPPr>
              <a:defRPr lang="en-US"/>
            </a:defPPr>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accent3"/>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accent3"/>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accent3"/>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accent3"/>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accent3"/>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accent3"/>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accent3"/>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accent3"/>
                </a:solidFill>
                <a:latin typeface="+mn-lt"/>
                <a:ea typeface="+mn-ea"/>
                <a:cs typeface="+mn-cs"/>
              </a:defRPr>
            </a:lvl9pPr>
          </a:lstStyle>
          <a:p>
            <a:pPr marL="0" indent="0">
              <a:buFont typeface="Arial" pitchFamily="34" charset="0"/>
              <a:buNone/>
            </a:pPr>
            <a:r>
              <a:rPr lang="en-US" sz="2400" dirty="0">
                <a:latin typeface="Times New Roman" panose="02020603050405020304" pitchFamily="18" charset="0"/>
                <a:cs typeface="Times New Roman" panose="02020603050405020304" pitchFamily="18" charset="0"/>
              </a:rPr>
              <a:t> </a:t>
            </a:r>
          </a:p>
          <a:p>
            <a:pPr marL="0" indent="0">
              <a:buFont typeface="Arial" pitchFamily="34" charset="0"/>
              <a:buNone/>
            </a:pPr>
            <a:endParaRPr lang="en-US" dirty="0">
              <a:solidFill>
                <a:srgbClr val="374151"/>
              </a:solidFill>
              <a:latin typeface="Times New Roman" panose="02020603050405020304" pitchFamily="18" charset="0"/>
              <a:cs typeface="Times New Roman" panose="02020603050405020304" pitchFamily="18" charset="0"/>
            </a:endParaRPr>
          </a:p>
          <a:p>
            <a:pPr marL="0" indent="0" algn="just">
              <a:buFont typeface="Arial" pitchFamily="34" charset="0"/>
              <a:buNone/>
            </a:pP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For a "Smart Canteen Management System" project, an Agile methodology, specifically Scrum, is likely a suitable choice. </a:t>
            </a:r>
          </a:p>
          <a:p>
            <a:pPr marL="0" indent="0" algn="just">
              <a:buFont typeface="Arial" pitchFamily="34" charse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Agile Scrum Methodology:</a:t>
            </a:r>
            <a:endParaRPr lang="en-US" sz="22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Font typeface="Arial" pitchFamily="34" charse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Overview:</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Scrum is an Agile framework that emphasizes iterative development, collaboration, and flexibility. It breaks the project into smaller time-bound iterations called "sprints," typically lasting 2 to 4 weeks, during which a set of features is developed and delivered.</a:t>
            </a:r>
          </a:p>
          <a:p>
            <a:pPr marL="0" indent="0">
              <a:buFont typeface="Arial" pitchFamily="34" charset="0"/>
              <a:buNone/>
            </a:pPr>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Benefits:</a:t>
            </a:r>
          </a:p>
          <a:p>
            <a:r>
              <a:rPr lang="en-US" sz="2200" dirty="0">
                <a:solidFill>
                  <a:schemeClr val="tx1"/>
                </a:solidFill>
                <a:latin typeface="Times New Roman" panose="02020603050405020304" pitchFamily="18" charset="0"/>
                <a:cs typeface="Times New Roman" panose="02020603050405020304" pitchFamily="18" charset="0"/>
              </a:rPr>
              <a:t>Iterative Development</a:t>
            </a:r>
          </a:p>
          <a:p>
            <a:r>
              <a:rPr lang="en-US" sz="2200" dirty="0">
                <a:solidFill>
                  <a:schemeClr val="tx1"/>
                </a:solidFill>
                <a:latin typeface="Times New Roman" panose="02020603050405020304" pitchFamily="18" charset="0"/>
                <a:cs typeface="Times New Roman" panose="02020603050405020304" pitchFamily="18" charset="0"/>
              </a:rPr>
              <a:t>Quick Deliveries</a:t>
            </a:r>
          </a:p>
          <a:p>
            <a:r>
              <a:rPr lang="en-US" sz="2200" dirty="0">
                <a:solidFill>
                  <a:schemeClr val="tx1"/>
                </a:solidFill>
                <a:latin typeface="Times New Roman" panose="02020603050405020304" pitchFamily="18" charset="0"/>
                <a:cs typeface="Times New Roman" panose="02020603050405020304" pitchFamily="18" charset="0"/>
              </a:rPr>
              <a:t>Adaptation</a:t>
            </a:r>
          </a:p>
          <a:p>
            <a:pPr eaLnBrk="1" fontAlgn="auto" hangingPunct="1">
              <a:spcAft>
                <a:spcPct val="0"/>
              </a:spcAft>
              <a:buFont typeface="Arial"/>
              <a:buNone/>
              <a:defRPr/>
            </a:pPr>
            <a:endParaRPr lang="en-IN" sz="2400" b="1" dirty="0">
              <a:latin typeface="Times New Roman" panose="02020603050405020304" pitchFamily="18" charset="0"/>
              <a:cs typeface="Times New Roman" panose="02020603050405020304" pitchFamily="18" charset="0"/>
            </a:endParaRPr>
          </a:p>
          <a:p>
            <a:pPr eaLnBrk="1" fontAlgn="auto" hangingPunct="1">
              <a:spcAft>
                <a:spcPct val="0"/>
              </a:spcAft>
              <a:buFont typeface="Arial"/>
              <a:buNone/>
              <a:defRPr/>
            </a:pPr>
            <a:endParaRPr lang="en-IN" sz="2400" dirty="0">
              <a:solidFill>
                <a:schemeClr val="tx1">
                  <a:alpha val="60000"/>
                </a:schemeClr>
              </a:solidFill>
              <a:latin typeface="Times New Roman" panose="02020603050405020304" pitchFamily="18" charset="0"/>
              <a:cs typeface="Times New Roman" panose="02020603050405020304" pitchFamily="18" charset="0"/>
            </a:endParaRPr>
          </a:p>
        </p:txBody>
      </p:sp>
      <p:grpSp>
        <p:nvGrpSpPr>
          <p:cNvPr id="8" name="Group 22">
            <a:extLst>
              <a:ext uri="{FF2B5EF4-FFF2-40B4-BE49-F238E27FC236}">
                <a16:creationId xmlns:a16="http://schemas.microsoft.com/office/drawing/2014/main" id="{1B8F5735-93A6-84BF-281D-872905986904}"/>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9" name="Freeform 6">
              <a:extLst>
                <a:ext uri="{FF2B5EF4-FFF2-40B4-BE49-F238E27FC236}">
                  <a16:creationId xmlns:a16="http://schemas.microsoft.com/office/drawing/2014/main" id="{DA8A5821-CDE1-C56D-5D75-E2A9C05915BC}"/>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10" name="Freeform 6">
              <a:extLst>
                <a:ext uri="{FF2B5EF4-FFF2-40B4-BE49-F238E27FC236}">
                  <a16:creationId xmlns:a16="http://schemas.microsoft.com/office/drawing/2014/main" id="{C8E25E73-4D10-1D73-BF17-96C4FB408EE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52302797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EE6BA74-28EB-64B8-702F-B27E547DFAF1}"/>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rgbClr val="FFFFFF"/>
                </a:solidFill>
                <a:latin typeface="Calibri"/>
                <a:ea typeface="+mn-ea"/>
                <a:cs typeface="Arial" pitchFamily="34" charset="0"/>
              </a:defRPr>
            </a:lvl1pPr>
            <a:lvl2pPr marL="457200" algn="l" rtl="0" eaLnBrk="0" fontAlgn="base" hangingPunct="0">
              <a:spcBef>
                <a:spcPct val="0"/>
              </a:spcBef>
              <a:spcAft>
                <a:spcPct val="0"/>
              </a:spcAft>
              <a:defRPr kern="1200">
                <a:solidFill>
                  <a:srgbClr val="FFFFFF"/>
                </a:solidFill>
                <a:latin typeface="Calibri"/>
                <a:ea typeface="+mn-ea"/>
                <a:cs typeface="Arial" pitchFamily="34" charset="0"/>
              </a:defRPr>
            </a:lvl2pPr>
            <a:lvl3pPr marL="914400" algn="l" rtl="0" eaLnBrk="0" fontAlgn="base" hangingPunct="0">
              <a:spcBef>
                <a:spcPct val="0"/>
              </a:spcBef>
              <a:spcAft>
                <a:spcPct val="0"/>
              </a:spcAft>
              <a:defRPr kern="1200">
                <a:solidFill>
                  <a:srgbClr val="FFFFFF"/>
                </a:solidFill>
                <a:latin typeface="Calibri"/>
                <a:ea typeface="+mn-ea"/>
                <a:cs typeface="Arial" pitchFamily="34" charset="0"/>
              </a:defRPr>
            </a:lvl3pPr>
            <a:lvl4pPr marL="1371600" algn="l" rtl="0" eaLnBrk="0" fontAlgn="base" hangingPunct="0">
              <a:spcBef>
                <a:spcPct val="0"/>
              </a:spcBef>
              <a:spcAft>
                <a:spcPct val="0"/>
              </a:spcAft>
              <a:defRPr kern="1200">
                <a:solidFill>
                  <a:srgbClr val="FFFFFF"/>
                </a:solidFill>
                <a:latin typeface="Calibri"/>
                <a:ea typeface="+mn-ea"/>
                <a:cs typeface="Arial" pitchFamily="34" charset="0"/>
              </a:defRPr>
            </a:lvl4pPr>
            <a:lvl5pPr marL="1828800" algn="l" rtl="0" eaLnBrk="0" fontAlgn="base" hangingPunct="0">
              <a:spcBef>
                <a:spcPct val="0"/>
              </a:spcBef>
              <a:spcAft>
                <a:spcPct val="0"/>
              </a:spcAft>
              <a:defRPr kern="1200">
                <a:solidFill>
                  <a:srgbClr val="FFFFFF"/>
                </a:solidFill>
                <a:latin typeface="Calibri"/>
                <a:ea typeface="+mn-ea"/>
                <a:cs typeface="Arial" pitchFamily="34" charset="0"/>
              </a:defRPr>
            </a:lvl5pPr>
            <a:lvl6pPr marL="2286000" algn="l" defTabSz="914400" rtl="0" eaLnBrk="1" latinLnBrk="0" hangingPunct="1">
              <a:defRPr kern="1200">
                <a:solidFill>
                  <a:srgbClr val="FFFFFF"/>
                </a:solidFill>
                <a:latin typeface="Calibri"/>
                <a:ea typeface="+mn-ea"/>
                <a:cs typeface="Arial" pitchFamily="34" charset="0"/>
              </a:defRPr>
            </a:lvl6pPr>
            <a:lvl7pPr marL="2743200" algn="l" defTabSz="914400" rtl="0" eaLnBrk="1" latinLnBrk="0" hangingPunct="1">
              <a:defRPr kern="1200">
                <a:solidFill>
                  <a:srgbClr val="FFFFFF"/>
                </a:solidFill>
                <a:latin typeface="Calibri"/>
                <a:ea typeface="+mn-ea"/>
                <a:cs typeface="Arial" pitchFamily="34" charset="0"/>
              </a:defRPr>
            </a:lvl7pPr>
            <a:lvl8pPr marL="3200400" algn="l" defTabSz="914400" rtl="0" eaLnBrk="1" latinLnBrk="0" hangingPunct="1">
              <a:defRPr kern="1200">
                <a:solidFill>
                  <a:srgbClr val="FFFFFF"/>
                </a:solidFill>
                <a:latin typeface="Calibri"/>
                <a:ea typeface="+mn-ea"/>
                <a:cs typeface="Arial" pitchFamily="34" charset="0"/>
              </a:defRPr>
            </a:lvl8pPr>
            <a:lvl9pPr marL="3657600" algn="l" defTabSz="914400" rtl="0" eaLnBrk="1" latinLnBrk="0" hangingPunct="1">
              <a:defRPr kern="1200">
                <a:solidFill>
                  <a:srgbClr val="FFFFFF"/>
                </a:solidFill>
                <a:latin typeface="Calibri"/>
                <a:ea typeface="+mn-ea"/>
                <a:cs typeface="Arial" pitchFamily="34" charset="0"/>
              </a:defRPr>
            </a:lvl9pPr>
          </a:lstStyle>
          <a:p>
            <a:pPr algn="ctr" eaLnBrk="1" hangingPunct="1">
              <a:defRPr/>
            </a:pPr>
            <a:endParaRPr lang="en-US"/>
          </a:p>
        </p:txBody>
      </p:sp>
      <p:sp>
        <p:nvSpPr>
          <p:cNvPr id="2" name="Title 1">
            <a:extLst>
              <a:ext uri="{FF2B5EF4-FFF2-40B4-BE49-F238E27FC236}">
                <a16:creationId xmlns:a16="http://schemas.microsoft.com/office/drawing/2014/main" id="{E1DCBD4A-ABB3-54BA-0D9F-B2A47A7BD481}"/>
              </a:ext>
            </a:extLst>
          </p:cNvPr>
          <p:cNvSpPr>
            <a:spLocks noGrp="1"/>
          </p:cNvSpPr>
          <p:nvPr>
            <p:ph type="title"/>
          </p:nvPr>
        </p:nvSpPr>
        <p:spPr>
          <a:xfrm>
            <a:off x="885825" y="155383"/>
            <a:ext cx="10745788" cy="457200"/>
          </a:xfrm>
        </p:spPr>
        <p:txBody>
          <a:bodyPr rtlCol="0" anchor="t">
            <a:noAutofit/>
          </a:bodyPr>
          <a:lstStyle/>
          <a:p>
            <a:pPr>
              <a:defRPr/>
            </a:pPr>
            <a:r>
              <a:rPr lang="en-IN" sz="3200" b="1" dirty="0">
                <a:latin typeface="Times New Roman" panose="02020603050405020304" pitchFamily="18" charset="0"/>
                <a:cs typeface="Times New Roman" panose="02020603050405020304" pitchFamily="18" charset="0"/>
              </a:rPr>
              <a:t>Design</a:t>
            </a:r>
            <a:br>
              <a:rPr lang="en-IN" sz="3200" b="1" dirty="0">
                <a:latin typeface="Times New Roman" panose="02020603050405020304" pitchFamily="18" charset="0"/>
                <a:cs typeface="Times New Roman" panose="02020603050405020304" pitchFamily="18" charset="0"/>
              </a:rPr>
            </a:br>
            <a:r>
              <a:rPr lang="en-IN" sz="3200" b="1" dirty="0" err="1">
                <a:latin typeface="Times New Roman" panose="02020603050405020304" pitchFamily="18" charset="0"/>
                <a:cs typeface="Times New Roman" panose="02020603050405020304" pitchFamily="18" charset="0"/>
              </a:rPr>
              <a:t>Usecase</a:t>
            </a:r>
            <a:r>
              <a:rPr lang="en-IN" sz="3200" b="1" dirty="0">
                <a:latin typeface="Times New Roman" panose="02020603050405020304" pitchFamily="18" charset="0"/>
                <a:cs typeface="Times New Roman" panose="02020603050405020304" pitchFamily="18" charset="0"/>
              </a:rPr>
              <a:t> Diagram</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5D535B-46AB-C1AC-F71A-A89DAD3B1727}"/>
              </a:ext>
            </a:extLst>
          </p:cNvPr>
          <p:cNvPicPr>
            <a:picLocks noChangeAspect="1"/>
          </p:cNvPicPr>
          <p:nvPr/>
        </p:nvPicPr>
        <p:blipFill>
          <a:blip r:embed="rId2">
            <a:extLst>
              <a:ext uri="{28A0092B-C50C-407E-A947-70E740481C1C}">
                <a14:useLocalDpi xmlns:a14="http://schemas.microsoft.com/office/drawing/2010/main" val="0"/>
              </a:ext>
            </a:extLst>
          </a:blip>
          <a:srcRect l="21097" t="5291" r="12442" b="10293"/>
          <a:stretch>
            <a:fillRect/>
          </a:stretch>
        </p:blipFill>
        <p:spPr>
          <a:xfrm>
            <a:off x="3144416" y="1645043"/>
            <a:ext cx="6634065" cy="4419855"/>
          </a:xfrm>
          <a:prstGeom prst="rect">
            <a:avLst/>
          </a:prstGeom>
          <a:ln>
            <a:solidFill>
              <a:schemeClr val="tx1"/>
            </a:solidFill>
          </a:ln>
        </p:spPr>
      </p:pic>
      <p:sp>
        <p:nvSpPr>
          <p:cNvPr id="5" name="TextBox 4">
            <a:extLst>
              <a:ext uri="{FF2B5EF4-FFF2-40B4-BE49-F238E27FC236}">
                <a16:creationId xmlns:a16="http://schemas.microsoft.com/office/drawing/2014/main" id="{27401DE2-9BDC-E637-99C4-549F4466FB37}"/>
              </a:ext>
            </a:extLst>
          </p:cNvPr>
          <p:cNvSpPr txBox="1"/>
          <p:nvPr/>
        </p:nvSpPr>
        <p:spPr>
          <a:xfrm>
            <a:off x="1061409" y="1165704"/>
            <a:ext cx="3387012"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err="1">
                <a:latin typeface="Times New Roman" panose="02020603050405020304" pitchFamily="18" charset="0"/>
                <a:cs typeface="Times New Roman" panose="02020603050405020304" pitchFamily="18" charset="0"/>
              </a:rPr>
              <a:t>Usecase - login</a:t>
            </a:r>
          </a:p>
        </p:txBody>
      </p:sp>
      <p:grpSp>
        <p:nvGrpSpPr>
          <p:cNvPr id="8" name="Group 22">
            <a:extLst>
              <a:ext uri="{FF2B5EF4-FFF2-40B4-BE49-F238E27FC236}">
                <a16:creationId xmlns:a16="http://schemas.microsoft.com/office/drawing/2014/main" id="{BC20920A-E73D-8CA2-B4C5-79B8CF01056B}"/>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9" name="Freeform 6">
              <a:extLst>
                <a:ext uri="{FF2B5EF4-FFF2-40B4-BE49-F238E27FC236}">
                  <a16:creationId xmlns:a16="http://schemas.microsoft.com/office/drawing/2014/main" id="{557DFBD1-1995-8FC1-036C-0195EAB3B6E6}"/>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10" name="Freeform 6">
              <a:extLst>
                <a:ext uri="{FF2B5EF4-FFF2-40B4-BE49-F238E27FC236}">
                  <a16:creationId xmlns:a16="http://schemas.microsoft.com/office/drawing/2014/main" id="{652CCCB8-0179-E214-391F-43D10A1C7C9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EBB06-263A-4503-CC67-793EBBA2A386}"/>
              </a:ext>
            </a:extLst>
          </p:cNvPr>
          <p:cNvSpPr txBox="1"/>
          <p:nvPr/>
        </p:nvSpPr>
        <p:spPr>
          <a:xfrm>
            <a:off x="1362269" y="597159"/>
            <a:ext cx="3825551"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err="1"/>
              <a:t>Usecase for order and payment</a:t>
            </a:r>
          </a:p>
        </p:txBody>
      </p:sp>
      <p:pic>
        <p:nvPicPr>
          <p:cNvPr id="5" name="Picture 4">
            <a:extLst>
              <a:ext uri="{FF2B5EF4-FFF2-40B4-BE49-F238E27FC236}">
                <a16:creationId xmlns:a16="http://schemas.microsoft.com/office/drawing/2014/main" id="{53CFC456-FEA8-4F29-0610-F0270FF93781}"/>
              </a:ext>
            </a:extLst>
          </p:cNvPr>
          <p:cNvPicPr>
            <a:picLocks noChangeAspect="1"/>
          </p:cNvPicPr>
          <p:nvPr/>
        </p:nvPicPr>
        <p:blipFill>
          <a:blip r:embed="rId2">
            <a:extLst>
              <a:ext uri="{28A0092B-C50C-407E-A947-70E740481C1C}">
                <a14:useLocalDpi xmlns:a14="http://schemas.microsoft.com/office/drawing/2010/main" val="0"/>
              </a:ext>
            </a:extLst>
          </a:blip>
          <a:srcRect l="21879" t="5752" r="15948" b="10221"/>
          <a:stretch>
            <a:fillRect/>
          </a:stretch>
        </p:blipFill>
        <p:spPr>
          <a:xfrm>
            <a:off x="3228392" y="1660849"/>
            <a:ext cx="5784979" cy="4180114"/>
          </a:xfrm>
          <a:prstGeom prst="rect">
            <a:avLst/>
          </a:prstGeom>
          <a:ln>
            <a:solidFill>
              <a:schemeClr val="tx1"/>
            </a:solidFill>
          </a:ln>
        </p:spPr>
      </p:pic>
      <p:grpSp>
        <p:nvGrpSpPr>
          <p:cNvPr id="4" name="Group 22">
            <a:extLst>
              <a:ext uri="{FF2B5EF4-FFF2-40B4-BE49-F238E27FC236}">
                <a16:creationId xmlns:a16="http://schemas.microsoft.com/office/drawing/2014/main" id="{B48860E0-F4CC-FD7C-6F1C-8B48DEAD2CD5}"/>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B8BA1D2C-6568-EF16-A897-A11CD4632461}"/>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E89F5D34-3769-9122-B0A1-2E817F710778}"/>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8156217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F0228A-440E-5482-E921-7CFC3B29369F}"/>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AF51231-36D8-ABAB-76CB-DE949761D754}"/>
              </a:ext>
            </a:extLst>
          </p:cNvPr>
          <p:cNvSpPr>
            <a:spLocks noGrp="1"/>
          </p:cNvSpPr>
          <p:nvPr>
            <p:ph type="title"/>
          </p:nvPr>
        </p:nvSpPr>
        <p:spPr>
          <a:xfrm>
            <a:off x="124949" y="112453"/>
            <a:ext cx="10745788" cy="628650"/>
          </a:xfrm>
        </p:spPr>
        <p:txBody>
          <a:bodyPr rtlCol="0" anchor="t">
            <a:normAutofit fontScale="90000"/>
          </a:bodyPr>
          <a:lstStyle/>
          <a:p>
            <a:pPr eaLnBrk="1" fontAlgn="auto" hangingPunct="1">
              <a:spcAft>
                <a:spcPct val="0"/>
              </a:spcAft>
              <a:defRPr/>
            </a:pPr>
            <a:r>
              <a:rPr lang="en-I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MINI PROJECT REVIEW CONTENTS</a:t>
            </a:r>
            <a:br>
              <a:rPr lang="en-I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D3CDD3-1886-8212-E69E-676952D9BF63}"/>
              </a:ext>
            </a:extLst>
          </p:cNvPr>
          <p:cNvSpPr>
            <a:spLocks noGrp="1"/>
          </p:cNvSpPr>
          <p:nvPr>
            <p:ph idx="1"/>
          </p:nvPr>
        </p:nvSpPr>
        <p:spPr>
          <a:xfrm>
            <a:off x="1134603" y="279198"/>
            <a:ext cx="4363240" cy="5193247"/>
          </a:xfrm>
          <a:ln>
            <a:miter lim="800000"/>
          </a:ln>
        </p:spPr>
        <p:txBody>
          <a:bodyPr rtlCol="0">
            <a:noAutofit/>
          </a:bodyPr>
          <a:lstStyle/>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defRPr/>
            </a:pPr>
            <a:r>
              <a:rPr lang="en-IN" sz="1800" b="1" dirty="0">
                <a:latin typeface="Times New Roman" panose="02020603050405020304" pitchFamily="18" charset="0"/>
                <a:cs typeface="Times New Roman" panose="02020603050405020304" pitchFamily="18" charset="0"/>
              </a:rPr>
              <a:t>Abstract</a:t>
            </a:r>
          </a:p>
          <a:p>
            <a:pPr eaLnBrk="1" fontAlgn="auto" hangingPunct="1">
              <a:spcAft>
                <a:spcPct val="0"/>
              </a:spcAft>
              <a:defRPr/>
            </a:pPr>
            <a:r>
              <a:rPr lang="en-IN" sz="1800" b="1" dirty="0">
                <a:latin typeface="Times New Roman" panose="02020603050405020304" pitchFamily="18" charset="0"/>
                <a:cs typeface="Times New Roman" panose="02020603050405020304" pitchFamily="18" charset="0"/>
              </a:rPr>
              <a:t>Introduction</a:t>
            </a:r>
          </a:p>
          <a:p>
            <a:pPr eaLnBrk="1" fontAlgn="auto" hangingPunct="1">
              <a:spcAft>
                <a:spcPct val="0"/>
              </a:spcAft>
              <a:defRPr/>
            </a:pPr>
            <a:r>
              <a:rPr lang="en-IN" sz="1800" b="1" dirty="0">
                <a:latin typeface="Times New Roman" panose="02020603050405020304" pitchFamily="18" charset="0"/>
                <a:cs typeface="Times New Roman" panose="02020603050405020304" pitchFamily="18" charset="0"/>
              </a:rPr>
              <a:t>Literature Survey</a:t>
            </a:r>
          </a:p>
          <a:p>
            <a:pPr eaLnBrk="1" fontAlgn="auto" hangingPunct="1">
              <a:spcAft>
                <a:spcPct val="0"/>
              </a:spcAft>
              <a:defRPr/>
            </a:pPr>
            <a:r>
              <a:rPr lang="en-IN" sz="1800" b="1" dirty="0">
                <a:latin typeface="Times New Roman" panose="02020603050405020304" pitchFamily="18" charset="0"/>
                <a:cs typeface="Times New Roman" panose="02020603050405020304" pitchFamily="18" charset="0"/>
              </a:rPr>
              <a:t>Problem Statement in Existing System</a:t>
            </a:r>
          </a:p>
          <a:p>
            <a:pPr eaLnBrk="1" fontAlgn="auto" hangingPunct="1">
              <a:spcAft>
                <a:spcPct val="0"/>
              </a:spcAft>
              <a:defRPr/>
            </a:pPr>
            <a:r>
              <a:rPr lang="en-IN" sz="1800" b="1" dirty="0">
                <a:latin typeface="Times New Roman" panose="02020603050405020304" pitchFamily="18" charset="0"/>
                <a:cs typeface="Times New Roman" panose="02020603050405020304" pitchFamily="18" charset="0"/>
              </a:rPr>
              <a:t>Proposed System</a:t>
            </a:r>
          </a:p>
          <a:p>
            <a:pPr eaLnBrk="1" fontAlgn="auto" hangingPunct="1">
              <a:spcAft>
                <a:spcPct val="0"/>
              </a:spcAft>
              <a:defRPr/>
            </a:pPr>
            <a:r>
              <a:rPr lang="en-IN" sz="1800" b="1" dirty="0">
                <a:latin typeface="Times New Roman" panose="02020603050405020304" pitchFamily="18" charset="0"/>
                <a:cs typeface="Times New Roman" panose="02020603050405020304" pitchFamily="18" charset="0"/>
              </a:rPr>
              <a:t> Objectives </a:t>
            </a:r>
          </a:p>
          <a:p>
            <a:pPr eaLnBrk="1" hangingPunct="1">
              <a:spcBef>
                <a:spcPts val="480"/>
              </a:spcBef>
              <a:buSzPts val="2400"/>
              <a:buFont typeface="Arial"/>
              <a:buChar char="•"/>
              <a:defRPr/>
            </a:pPr>
            <a:r>
              <a:rPr lang="en-US" sz="1800" b="1" dirty="0">
                <a:latin typeface="Times New Roman" panose="02020603050405020304" pitchFamily="18" charset="0"/>
                <a:cs typeface="Times New Roman" panose="02020603050405020304" pitchFamily="18" charset="0"/>
              </a:rPr>
              <a:t>Project domain </a:t>
            </a:r>
          </a:p>
          <a:p>
            <a:pPr eaLnBrk="1" hangingPunct="1">
              <a:spcBef>
                <a:spcPts val="480"/>
              </a:spcBef>
              <a:buSzPts val="2400"/>
              <a:buFont typeface="Arial"/>
              <a:buChar char="•"/>
              <a:defRPr/>
            </a:pPr>
            <a:r>
              <a:rPr lang="en-US" sz="1800" b="1" dirty="0">
                <a:latin typeface="Times New Roman" panose="02020603050405020304" pitchFamily="18" charset="0"/>
                <a:cs typeface="Times New Roman" panose="02020603050405020304" pitchFamily="18" charset="0"/>
              </a:rPr>
              <a:t>Requirement analysis</a:t>
            </a:r>
          </a:p>
          <a:p>
            <a:pPr marL="800100" lvl="1" indent="-342900" eaLnBrk="1" hangingPunct="1">
              <a:spcBef>
                <a:spcPts val="480"/>
              </a:spcBef>
              <a:spcAft>
                <a:spcPct val="0"/>
              </a:spcAft>
              <a:buClr>
                <a:schemeClr val="lt1"/>
              </a:buClr>
              <a:buSzPts val="2400"/>
              <a:defRPr/>
            </a:pPr>
            <a:r>
              <a:rPr lang="en-US" sz="1800" b="1" dirty="0">
                <a:latin typeface="Times New Roman" panose="02020603050405020304" pitchFamily="18" charset="0"/>
                <a:cs typeface="Times New Roman" panose="02020603050405020304" pitchFamily="18" charset="0"/>
              </a:rPr>
              <a:t>- Functional Requirements</a:t>
            </a:r>
          </a:p>
          <a:p>
            <a:pPr marL="800100" lvl="1" indent="-342900" eaLnBrk="1" hangingPunct="1">
              <a:spcBef>
                <a:spcPts val="480"/>
              </a:spcBef>
              <a:spcAft>
                <a:spcPct val="0"/>
              </a:spcAft>
              <a:buClr>
                <a:schemeClr val="lt1"/>
              </a:buClr>
              <a:buSzPts val="2400"/>
              <a:defRPr/>
            </a:pPr>
            <a:r>
              <a:rPr lang="en-US" sz="1800" b="1" dirty="0">
                <a:latin typeface="Times New Roman" panose="02020603050405020304" pitchFamily="18" charset="0"/>
                <a:cs typeface="Times New Roman" panose="02020603050405020304" pitchFamily="18" charset="0"/>
              </a:rPr>
              <a:t>- Non-Functional Requirements</a:t>
            </a:r>
          </a:p>
          <a:p>
            <a:pPr marL="800100" lvl="1" indent="-342900" eaLnBrk="1" hangingPunct="1">
              <a:spcBef>
                <a:spcPts val="480"/>
              </a:spcBef>
              <a:spcAft>
                <a:spcPct val="0"/>
              </a:spcAft>
              <a:buClr>
                <a:schemeClr val="lt1"/>
              </a:buClr>
              <a:buSzPts val="2400"/>
              <a:defRPr/>
            </a:pPr>
            <a:r>
              <a:rPr lang="en-US" sz="1800" b="1" dirty="0">
                <a:latin typeface="Times New Roman" panose="02020603050405020304" pitchFamily="18" charset="0"/>
                <a:cs typeface="Times New Roman" panose="02020603050405020304" pitchFamily="18" charset="0"/>
              </a:rPr>
              <a:t>- Software Requirements</a:t>
            </a:r>
          </a:p>
          <a:p>
            <a:pPr marL="800100" lvl="1" indent="-342900" eaLnBrk="1" hangingPunct="1">
              <a:spcBef>
                <a:spcPts val="480"/>
              </a:spcBef>
              <a:spcAft>
                <a:spcPct val="0"/>
              </a:spcAft>
              <a:buClr>
                <a:schemeClr val="lt1"/>
              </a:buClr>
              <a:buSzPts val="2400"/>
              <a:defRPr/>
            </a:pPr>
            <a:r>
              <a:rPr lang="en-US" sz="1800" b="1" dirty="0">
                <a:latin typeface="Times New Roman" panose="02020603050405020304" pitchFamily="18" charset="0"/>
                <a:cs typeface="Times New Roman" panose="02020603050405020304" pitchFamily="18" charset="0"/>
              </a:rPr>
              <a:t>- Hardware Requirements</a:t>
            </a:r>
          </a:p>
          <a:p>
            <a:pPr eaLnBrk="1" hangingPunct="1">
              <a:buFont typeface="Arial"/>
              <a:buChar char="•"/>
              <a:defRPr/>
            </a:pPr>
            <a:r>
              <a:rPr lang="en-US" sz="1800" b="1" dirty="0">
                <a:latin typeface="Times New Roman" panose="02020603050405020304" pitchFamily="18" charset="0"/>
                <a:cs typeface="Times New Roman" panose="02020603050405020304" pitchFamily="18" charset="0"/>
              </a:rPr>
              <a:t>System Architecture</a:t>
            </a:r>
          </a:p>
          <a:p>
            <a:pPr eaLnBrk="1" hangingPunct="1">
              <a:buFont typeface="Arial"/>
              <a:buChar char="•"/>
              <a:defRPr/>
            </a:pPr>
            <a:r>
              <a:rPr lang="en-US" sz="1800" b="1" dirty="0">
                <a:latin typeface="Times New Roman" panose="02020603050405020304" pitchFamily="18" charset="0"/>
                <a:cs typeface="Times New Roman" panose="02020603050405020304" pitchFamily="18" charset="0"/>
              </a:rPr>
              <a:t>Methodology</a:t>
            </a:r>
          </a:p>
          <a:p>
            <a:pPr eaLnBrk="1" hangingPunct="1">
              <a:buFont typeface="Arial"/>
              <a:buChar char="•"/>
              <a:defRPr/>
            </a:pPr>
            <a:endParaRPr lang="en-US" sz="1800" b="1" dirty="0">
              <a:latin typeface="Times New Roman" panose="02020603050405020304" pitchFamily="18" charset="0"/>
              <a:cs typeface="Times New Roman" panose="02020603050405020304" pitchFamily="18" charset="0"/>
            </a:endParaRPr>
          </a:p>
          <a:p>
            <a:pPr eaLnBrk="1" fontAlgn="auto" hangingPunct="1">
              <a:spcAft>
                <a:spcPct val="0"/>
              </a:spcAft>
              <a:buFont typeface="Arial"/>
              <a:buNone/>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buFont typeface="Arial"/>
              <a:buNone/>
              <a:defRPr/>
            </a:pPr>
            <a:endParaRPr lang="en-IN" sz="1800" b="1" dirty="0">
              <a:solidFill>
                <a:schemeClr val="tx1">
                  <a:alpha val="60000"/>
                </a:schemeClr>
              </a:solidFill>
              <a:latin typeface="Times New Roman" panose="02020603050405020304" pitchFamily="18" charset="0"/>
              <a:cs typeface="Times New Roman" panose="02020603050405020304" pitchFamily="18" charset="0"/>
            </a:endParaRPr>
          </a:p>
        </p:txBody>
      </p:sp>
      <p:grpSp>
        <p:nvGrpSpPr>
          <p:cNvPr id="3076" name="Group 22">
            <a:extLst>
              <a:ext uri="{FF2B5EF4-FFF2-40B4-BE49-F238E27FC236}">
                <a16:creationId xmlns:a16="http://schemas.microsoft.com/office/drawing/2014/main" id="{1854A173-3CDD-8E6B-2183-F6BD2AEE753F}"/>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3078" name="Freeform 6">
              <a:extLst>
                <a:ext uri="{FF2B5EF4-FFF2-40B4-BE49-F238E27FC236}">
                  <a16:creationId xmlns:a16="http://schemas.microsoft.com/office/drawing/2014/main" id="{835EAC54-1C54-F9F4-D75D-AC0A03B86F0B}"/>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25" name="Freeform 6">
              <a:extLst>
                <a:ext uri="{FF2B5EF4-FFF2-40B4-BE49-F238E27FC236}">
                  <a16:creationId xmlns:a16="http://schemas.microsoft.com/office/drawing/2014/main" id="{6365543F-541B-D886-B794-4E656C476E2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33E697-D258-9042-91E9-479378CAB31B}"/>
              </a:ext>
            </a:extLst>
          </p:cNvPr>
          <p:cNvSpPr txBox="1"/>
          <p:nvPr/>
        </p:nvSpPr>
        <p:spPr>
          <a:xfrm>
            <a:off x="1173324" y="305191"/>
            <a:ext cx="6097554" cy="584775"/>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3200" b="1" dirty="0">
                <a:latin typeface="Times New Roman" panose="02020603050405020304" pitchFamily="18" charset="0"/>
                <a:cs typeface="Times New Roman" panose="02020603050405020304" pitchFamily="18" charset="0"/>
              </a:rPr>
              <a:t>Class Diagrams</a:t>
            </a:r>
          </a:p>
        </p:txBody>
      </p:sp>
      <p:pic>
        <p:nvPicPr>
          <p:cNvPr id="7" name="Picture 6">
            <a:extLst>
              <a:ext uri="{FF2B5EF4-FFF2-40B4-BE49-F238E27FC236}">
                <a16:creationId xmlns:a16="http://schemas.microsoft.com/office/drawing/2014/main" id="{B34E3647-94F2-C57A-E680-5080D918B06E}"/>
              </a:ext>
            </a:extLst>
          </p:cNvPr>
          <p:cNvPicPr>
            <a:picLocks noChangeAspect="1"/>
          </p:cNvPicPr>
          <p:nvPr/>
        </p:nvPicPr>
        <p:blipFill>
          <a:blip r:embed="rId2">
            <a:extLst>
              <a:ext uri="{28A0092B-C50C-407E-A947-70E740481C1C}">
                <a14:useLocalDpi xmlns:a14="http://schemas.microsoft.com/office/drawing/2010/main" val="0"/>
              </a:ext>
            </a:extLst>
          </a:blip>
          <a:srcRect l="17197" t="23401" r="16961" b="46259"/>
          <a:stretch>
            <a:fillRect/>
          </a:stretch>
        </p:blipFill>
        <p:spPr>
          <a:xfrm>
            <a:off x="2995126" y="2029408"/>
            <a:ext cx="5821296" cy="3470988"/>
          </a:xfrm>
          <a:prstGeom prst="rect">
            <a:avLst/>
          </a:prstGeom>
          <a:ln>
            <a:solidFill>
              <a:schemeClr val="tx1"/>
            </a:solidFill>
          </a:ln>
        </p:spPr>
      </p:pic>
      <p:sp>
        <p:nvSpPr>
          <p:cNvPr id="8" name="TextBox 7">
            <a:extLst>
              <a:ext uri="{FF2B5EF4-FFF2-40B4-BE49-F238E27FC236}">
                <a16:creationId xmlns:a16="http://schemas.microsoft.com/office/drawing/2014/main" id="{F04FEF34-FA86-6146-C104-878E42356C4A}"/>
              </a:ext>
            </a:extLst>
          </p:cNvPr>
          <p:cNvSpPr txBox="1"/>
          <p:nvPr/>
        </p:nvSpPr>
        <p:spPr>
          <a:xfrm>
            <a:off x="1380931" y="1175657"/>
            <a:ext cx="2985796"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atin typeface="Times New Roman" panose="02020603050405020304" pitchFamily="18" charset="0"/>
                <a:cs typeface="Times New Roman" panose="02020603050405020304" pitchFamily="18" charset="0"/>
              </a:rPr>
              <a:t>Class Diagram - Login</a:t>
            </a:r>
          </a:p>
        </p:txBody>
      </p:sp>
      <p:grpSp>
        <p:nvGrpSpPr>
          <p:cNvPr id="3" name="Group 22">
            <a:extLst>
              <a:ext uri="{FF2B5EF4-FFF2-40B4-BE49-F238E27FC236}">
                <a16:creationId xmlns:a16="http://schemas.microsoft.com/office/drawing/2014/main" id="{E8747D8A-1176-C0F7-C0AD-705B5891D1AA}"/>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4" name="Freeform 6">
              <a:extLst>
                <a:ext uri="{FF2B5EF4-FFF2-40B4-BE49-F238E27FC236}">
                  <a16:creationId xmlns:a16="http://schemas.microsoft.com/office/drawing/2014/main" id="{A135A425-095C-37F2-E6E2-0C9A776158CB}"/>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DC47B2A2-A07A-E9B4-3999-E7B09D8B1B6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34171972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AF2B1A-6752-1CEF-5DCB-1C31A1F80869}"/>
              </a:ext>
            </a:extLst>
          </p:cNvPr>
          <p:cNvSpPr txBox="1"/>
          <p:nvPr/>
        </p:nvSpPr>
        <p:spPr>
          <a:xfrm>
            <a:off x="1250302" y="541176"/>
            <a:ext cx="3806890"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atin typeface="Times New Roman" panose="02020603050405020304" pitchFamily="18" charset="0"/>
                <a:cs typeface="Times New Roman" panose="02020603050405020304" pitchFamily="18" charset="0"/>
              </a:rPr>
              <a:t>Class Diagram – Order and Update</a:t>
            </a:r>
          </a:p>
        </p:txBody>
      </p:sp>
      <p:pic>
        <p:nvPicPr>
          <p:cNvPr id="5" name="Picture 4">
            <a:extLst>
              <a:ext uri="{FF2B5EF4-FFF2-40B4-BE49-F238E27FC236}">
                <a16:creationId xmlns:a16="http://schemas.microsoft.com/office/drawing/2014/main" id="{1B7E1A20-3617-F4A1-0169-B0B729B71A49}"/>
              </a:ext>
            </a:extLst>
          </p:cNvPr>
          <p:cNvPicPr>
            <a:picLocks noChangeAspect="1"/>
          </p:cNvPicPr>
          <p:nvPr/>
        </p:nvPicPr>
        <p:blipFill>
          <a:blip r:embed="rId2">
            <a:extLst>
              <a:ext uri="{28A0092B-C50C-407E-A947-70E740481C1C}">
                <a14:useLocalDpi xmlns:a14="http://schemas.microsoft.com/office/drawing/2010/main" val="0"/>
              </a:ext>
            </a:extLst>
          </a:blip>
          <a:srcRect l="16845" t="10748" r="17138" b="53606"/>
          <a:stretch>
            <a:fillRect/>
          </a:stretch>
        </p:blipFill>
        <p:spPr>
          <a:xfrm>
            <a:off x="2948473" y="1460041"/>
            <a:ext cx="5636329" cy="3937917"/>
          </a:xfrm>
          <a:prstGeom prst="rect">
            <a:avLst/>
          </a:prstGeom>
          <a:ln>
            <a:solidFill>
              <a:schemeClr val="tx1"/>
            </a:solidFill>
          </a:ln>
        </p:spPr>
      </p:pic>
      <p:grpSp>
        <p:nvGrpSpPr>
          <p:cNvPr id="4" name="Group 22">
            <a:extLst>
              <a:ext uri="{FF2B5EF4-FFF2-40B4-BE49-F238E27FC236}">
                <a16:creationId xmlns:a16="http://schemas.microsoft.com/office/drawing/2014/main" id="{DD0DAD89-0A3E-A796-7960-25CE99B3F6D6}"/>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51713610-83B6-D5C3-7020-49D8D2B5CAFE}"/>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D3B1501D-2539-1D0B-BFFA-982A9D07DD41}"/>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04506347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620597E-D409-3947-3FEB-48372973FDEE}"/>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rgbClr val="FFFFFF"/>
                </a:solidFill>
                <a:latin typeface="Calibri"/>
                <a:ea typeface="+mn-ea"/>
                <a:cs typeface="Arial" pitchFamily="34" charset="0"/>
              </a:defRPr>
            </a:lvl1pPr>
            <a:lvl2pPr marL="457200" algn="l" rtl="0" eaLnBrk="0" fontAlgn="base" hangingPunct="0">
              <a:spcBef>
                <a:spcPct val="0"/>
              </a:spcBef>
              <a:spcAft>
                <a:spcPct val="0"/>
              </a:spcAft>
              <a:defRPr kern="1200">
                <a:solidFill>
                  <a:srgbClr val="FFFFFF"/>
                </a:solidFill>
                <a:latin typeface="Calibri"/>
                <a:ea typeface="+mn-ea"/>
                <a:cs typeface="Arial" pitchFamily="34" charset="0"/>
              </a:defRPr>
            </a:lvl2pPr>
            <a:lvl3pPr marL="914400" algn="l" rtl="0" eaLnBrk="0" fontAlgn="base" hangingPunct="0">
              <a:spcBef>
                <a:spcPct val="0"/>
              </a:spcBef>
              <a:spcAft>
                <a:spcPct val="0"/>
              </a:spcAft>
              <a:defRPr kern="1200">
                <a:solidFill>
                  <a:srgbClr val="FFFFFF"/>
                </a:solidFill>
                <a:latin typeface="Calibri"/>
                <a:ea typeface="+mn-ea"/>
                <a:cs typeface="Arial" pitchFamily="34" charset="0"/>
              </a:defRPr>
            </a:lvl3pPr>
            <a:lvl4pPr marL="1371600" algn="l" rtl="0" eaLnBrk="0" fontAlgn="base" hangingPunct="0">
              <a:spcBef>
                <a:spcPct val="0"/>
              </a:spcBef>
              <a:spcAft>
                <a:spcPct val="0"/>
              </a:spcAft>
              <a:defRPr kern="1200">
                <a:solidFill>
                  <a:srgbClr val="FFFFFF"/>
                </a:solidFill>
                <a:latin typeface="Calibri"/>
                <a:ea typeface="+mn-ea"/>
                <a:cs typeface="Arial" pitchFamily="34" charset="0"/>
              </a:defRPr>
            </a:lvl4pPr>
            <a:lvl5pPr marL="1828800" algn="l" rtl="0" eaLnBrk="0" fontAlgn="base" hangingPunct="0">
              <a:spcBef>
                <a:spcPct val="0"/>
              </a:spcBef>
              <a:spcAft>
                <a:spcPct val="0"/>
              </a:spcAft>
              <a:defRPr kern="1200">
                <a:solidFill>
                  <a:srgbClr val="FFFFFF"/>
                </a:solidFill>
                <a:latin typeface="Calibri"/>
                <a:ea typeface="+mn-ea"/>
                <a:cs typeface="Arial" pitchFamily="34" charset="0"/>
              </a:defRPr>
            </a:lvl5pPr>
            <a:lvl6pPr marL="2286000" algn="l" defTabSz="914400" rtl="0" eaLnBrk="1" latinLnBrk="0" hangingPunct="1">
              <a:defRPr kern="1200">
                <a:solidFill>
                  <a:srgbClr val="FFFFFF"/>
                </a:solidFill>
                <a:latin typeface="Calibri"/>
                <a:ea typeface="+mn-ea"/>
                <a:cs typeface="Arial" pitchFamily="34" charset="0"/>
              </a:defRPr>
            </a:lvl6pPr>
            <a:lvl7pPr marL="2743200" algn="l" defTabSz="914400" rtl="0" eaLnBrk="1" latinLnBrk="0" hangingPunct="1">
              <a:defRPr kern="1200">
                <a:solidFill>
                  <a:srgbClr val="FFFFFF"/>
                </a:solidFill>
                <a:latin typeface="Calibri"/>
                <a:ea typeface="+mn-ea"/>
                <a:cs typeface="Arial" pitchFamily="34" charset="0"/>
              </a:defRPr>
            </a:lvl7pPr>
            <a:lvl8pPr marL="3200400" algn="l" defTabSz="914400" rtl="0" eaLnBrk="1" latinLnBrk="0" hangingPunct="1">
              <a:defRPr kern="1200">
                <a:solidFill>
                  <a:srgbClr val="FFFFFF"/>
                </a:solidFill>
                <a:latin typeface="Calibri"/>
                <a:ea typeface="+mn-ea"/>
                <a:cs typeface="Arial" pitchFamily="34" charset="0"/>
              </a:defRPr>
            </a:lvl8pPr>
            <a:lvl9pPr marL="3657600" algn="l" defTabSz="914400" rtl="0" eaLnBrk="1" latinLnBrk="0" hangingPunct="1">
              <a:defRPr kern="1200">
                <a:solidFill>
                  <a:srgbClr val="FFFFFF"/>
                </a:solidFill>
                <a:latin typeface="Calibri"/>
                <a:ea typeface="+mn-ea"/>
                <a:cs typeface="Arial" pitchFamily="34" charset="0"/>
              </a:defRPr>
            </a:lvl9pPr>
          </a:lstStyle>
          <a:p>
            <a:pPr algn="ctr" eaLnBrk="1" hangingPunct="1">
              <a:defRPr/>
            </a:pPr>
            <a:endParaRPr lang="en-US"/>
          </a:p>
        </p:txBody>
      </p:sp>
      <p:sp>
        <p:nvSpPr>
          <p:cNvPr id="2" name="Title 1">
            <a:extLst>
              <a:ext uri="{FF2B5EF4-FFF2-40B4-BE49-F238E27FC236}">
                <a16:creationId xmlns:a16="http://schemas.microsoft.com/office/drawing/2014/main" id="{701D15B5-ECF6-5E97-D040-E7F544FFF7D2}"/>
              </a:ext>
            </a:extLst>
          </p:cNvPr>
          <p:cNvSpPr>
            <a:spLocks noGrp="1"/>
          </p:cNvSpPr>
          <p:nvPr>
            <p:ph type="title"/>
          </p:nvPr>
        </p:nvSpPr>
        <p:spPr>
          <a:xfrm>
            <a:off x="885825" y="0"/>
            <a:ext cx="10745788" cy="628650"/>
          </a:xfrm>
        </p:spPr>
        <p:txBody>
          <a:bodyPr rtlCol="0" anchor="t">
            <a:normAutofit/>
          </a:bodyPr>
          <a:lstStyle/>
          <a:p>
            <a:pPr>
              <a:defRPr/>
            </a:pPr>
            <a:r>
              <a:rPr lang="en-IN" sz="3200" b="1" dirty="0">
                <a:latin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C6EDDDE5-E0C3-1D62-C246-DDA4C246A170}"/>
              </a:ext>
            </a:extLst>
          </p:cNvPr>
          <p:cNvPicPr>
            <a:picLocks noChangeAspect="1"/>
          </p:cNvPicPr>
          <p:nvPr/>
        </p:nvPicPr>
        <p:blipFill>
          <a:blip r:embed="rId2">
            <a:extLst>
              <a:ext uri="{28A0092B-C50C-407E-A947-70E740481C1C}">
                <a14:useLocalDpi xmlns:a14="http://schemas.microsoft.com/office/drawing/2010/main" val="0"/>
              </a:ext>
            </a:extLst>
          </a:blip>
          <a:srcRect l="16669" t="11296" r="13441" b="52926"/>
          <a:stretch>
            <a:fillRect/>
          </a:stretch>
        </p:blipFill>
        <p:spPr>
          <a:xfrm>
            <a:off x="2753915" y="1530221"/>
            <a:ext cx="7409290" cy="4907902"/>
          </a:xfrm>
          <a:prstGeom prst="rect">
            <a:avLst/>
          </a:prstGeom>
          <a:ln>
            <a:solidFill>
              <a:schemeClr val="tx1"/>
            </a:solidFill>
          </a:ln>
        </p:spPr>
      </p:pic>
      <p:sp>
        <p:nvSpPr>
          <p:cNvPr id="5" name="TextBox 4">
            <a:extLst>
              <a:ext uri="{FF2B5EF4-FFF2-40B4-BE49-F238E27FC236}">
                <a16:creationId xmlns:a16="http://schemas.microsoft.com/office/drawing/2014/main" id="{4E9815F6-BA4A-ACD2-7E50-968AE648F716}"/>
              </a:ext>
            </a:extLst>
          </p:cNvPr>
          <p:cNvSpPr txBox="1"/>
          <p:nvPr/>
        </p:nvSpPr>
        <p:spPr>
          <a:xfrm>
            <a:off x="1017038" y="705438"/>
            <a:ext cx="3144416"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atin typeface="Times New Roman" panose="02020603050405020304" pitchFamily="18" charset="0"/>
                <a:cs typeface="Times New Roman" panose="02020603050405020304" pitchFamily="18" charset="0"/>
              </a:rPr>
              <a:t>Sequence diagram –Login side</a:t>
            </a:r>
          </a:p>
        </p:txBody>
      </p:sp>
      <p:grpSp>
        <p:nvGrpSpPr>
          <p:cNvPr id="3" name="Group 22">
            <a:extLst>
              <a:ext uri="{FF2B5EF4-FFF2-40B4-BE49-F238E27FC236}">
                <a16:creationId xmlns:a16="http://schemas.microsoft.com/office/drawing/2014/main" id="{36E2FE71-2E7F-A6CB-0929-5A435FDBE5DA}"/>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938193F7-FB2A-BED4-29BB-03D7C85C887C}"/>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641BADA1-F897-F3C9-2092-65763309615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30D05-C965-AC0E-FFF7-F569A03886F5}"/>
              </a:ext>
            </a:extLst>
          </p:cNvPr>
          <p:cNvSpPr txBox="1"/>
          <p:nvPr/>
        </p:nvSpPr>
        <p:spPr>
          <a:xfrm>
            <a:off x="1147665" y="494522"/>
            <a:ext cx="3508311"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atin typeface="Times New Roman" panose="02020603050405020304" pitchFamily="18" charset="0"/>
                <a:cs typeface="Times New Roman" panose="02020603050405020304" pitchFamily="18" charset="0"/>
              </a:rPr>
              <a:t>Sequence diagram of placing order </a:t>
            </a:r>
          </a:p>
        </p:txBody>
      </p:sp>
      <p:pic>
        <p:nvPicPr>
          <p:cNvPr id="5" name="Picture 4">
            <a:extLst>
              <a:ext uri="{FF2B5EF4-FFF2-40B4-BE49-F238E27FC236}">
                <a16:creationId xmlns:a16="http://schemas.microsoft.com/office/drawing/2014/main" id="{6FC79719-F201-4AAA-D4AA-99C8B0DF89A7}"/>
              </a:ext>
            </a:extLst>
          </p:cNvPr>
          <p:cNvPicPr>
            <a:picLocks noChangeAspect="1"/>
          </p:cNvPicPr>
          <p:nvPr/>
        </p:nvPicPr>
        <p:blipFill>
          <a:blip r:embed="rId2">
            <a:extLst>
              <a:ext uri="{28A0092B-C50C-407E-A947-70E740481C1C}">
                <a14:useLocalDpi xmlns:a14="http://schemas.microsoft.com/office/drawing/2010/main" val="0"/>
              </a:ext>
            </a:extLst>
          </a:blip>
          <a:srcRect l="17196" t="10613" r="16786" b="56190"/>
          <a:stretch>
            <a:fillRect/>
          </a:stretch>
        </p:blipFill>
        <p:spPr>
          <a:xfrm>
            <a:off x="2799183" y="1324947"/>
            <a:ext cx="7227400" cy="4702628"/>
          </a:xfrm>
          <a:prstGeom prst="rect">
            <a:avLst/>
          </a:prstGeom>
          <a:ln>
            <a:solidFill>
              <a:schemeClr val="tx1"/>
            </a:solidFill>
          </a:ln>
        </p:spPr>
      </p:pic>
      <p:grpSp>
        <p:nvGrpSpPr>
          <p:cNvPr id="4" name="Group 22">
            <a:extLst>
              <a:ext uri="{FF2B5EF4-FFF2-40B4-BE49-F238E27FC236}">
                <a16:creationId xmlns:a16="http://schemas.microsoft.com/office/drawing/2014/main" id="{F3C9691B-8A2A-E854-404F-E3DFAEE569B0}"/>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615BBFB7-AEE7-7899-640F-5E485701FA9A}"/>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F132B383-1148-D1C1-8B8B-22E4386F81D6}"/>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85660270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4438A2B-335F-7A95-68FE-8E0529CF450C}"/>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rgbClr val="FFFFFF"/>
                </a:solidFill>
                <a:latin typeface="Calibri"/>
                <a:ea typeface="+mn-ea"/>
                <a:cs typeface="Arial" pitchFamily="34" charset="0"/>
              </a:defRPr>
            </a:lvl1pPr>
            <a:lvl2pPr marL="457200" algn="l" rtl="0" eaLnBrk="0" fontAlgn="base" hangingPunct="0">
              <a:spcBef>
                <a:spcPct val="0"/>
              </a:spcBef>
              <a:spcAft>
                <a:spcPct val="0"/>
              </a:spcAft>
              <a:defRPr kern="1200">
                <a:solidFill>
                  <a:srgbClr val="FFFFFF"/>
                </a:solidFill>
                <a:latin typeface="Calibri"/>
                <a:ea typeface="+mn-ea"/>
                <a:cs typeface="Arial" pitchFamily="34" charset="0"/>
              </a:defRPr>
            </a:lvl2pPr>
            <a:lvl3pPr marL="914400" algn="l" rtl="0" eaLnBrk="0" fontAlgn="base" hangingPunct="0">
              <a:spcBef>
                <a:spcPct val="0"/>
              </a:spcBef>
              <a:spcAft>
                <a:spcPct val="0"/>
              </a:spcAft>
              <a:defRPr kern="1200">
                <a:solidFill>
                  <a:srgbClr val="FFFFFF"/>
                </a:solidFill>
                <a:latin typeface="Calibri"/>
                <a:ea typeface="+mn-ea"/>
                <a:cs typeface="Arial" pitchFamily="34" charset="0"/>
              </a:defRPr>
            </a:lvl3pPr>
            <a:lvl4pPr marL="1371600" algn="l" rtl="0" eaLnBrk="0" fontAlgn="base" hangingPunct="0">
              <a:spcBef>
                <a:spcPct val="0"/>
              </a:spcBef>
              <a:spcAft>
                <a:spcPct val="0"/>
              </a:spcAft>
              <a:defRPr kern="1200">
                <a:solidFill>
                  <a:srgbClr val="FFFFFF"/>
                </a:solidFill>
                <a:latin typeface="Calibri"/>
                <a:ea typeface="+mn-ea"/>
                <a:cs typeface="Arial" pitchFamily="34" charset="0"/>
              </a:defRPr>
            </a:lvl4pPr>
            <a:lvl5pPr marL="1828800" algn="l" rtl="0" eaLnBrk="0" fontAlgn="base" hangingPunct="0">
              <a:spcBef>
                <a:spcPct val="0"/>
              </a:spcBef>
              <a:spcAft>
                <a:spcPct val="0"/>
              </a:spcAft>
              <a:defRPr kern="1200">
                <a:solidFill>
                  <a:srgbClr val="FFFFFF"/>
                </a:solidFill>
                <a:latin typeface="Calibri"/>
                <a:ea typeface="+mn-ea"/>
                <a:cs typeface="Arial" pitchFamily="34" charset="0"/>
              </a:defRPr>
            </a:lvl5pPr>
            <a:lvl6pPr marL="2286000" algn="l" defTabSz="914400" rtl="0" eaLnBrk="1" latinLnBrk="0" hangingPunct="1">
              <a:defRPr kern="1200">
                <a:solidFill>
                  <a:srgbClr val="FFFFFF"/>
                </a:solidFill>
                <a:latin typeface="Calibri"/>
                <a:ea typeface="+mn-ea"/>
                <a:cs typeface="Arial" pitchFamily="34" charset="0"/>
              </a:defRPr>
            </a:lvl6pPr>
            <a:lvl7pPr marL="2743200" algn="l" defTabSz="914400" rtl="0" eaLnBrk="1" latinLnBrk="0" hangingPunct="1">
              <a:defRPr kern="1200">
                <a:solidFill>
                  <a:srgbClr val="FFFFFF"/>
                </a:solidFill>
                <a:latin typeface="Calibri"/>
                <a:ea typeface="+mn-ea"/>
                <a:cs typeface="Arial" pitchFamily="34" charset="0"/>
              </a:defRPr>
            </a:lvl7pPr>
            <a:lvl8pPr marL="3200400" algn="l" defTabSz="914400" rtl="0" eaLnBrk="1" latinLnBrk="0" hangingPunct="1">
              <a:defRPr kern="1200">
                <a:solidFill>
                  <a:srgbClr val="FFFFFF"/>
                </a:solidFill>
                <a:latin typeface="Calibri"/>
                <a:ea typeface="+mn-ea"/>
                <a:cs typeface="Arial" pitchFamily="34" charset="0"/>
              </a:defRPr>
            </a:lvl8pPr>
            <a:lvl9pPr marL="3657600" algn="l" defTabSz="914400" rtl="0" eaLnBrk="1" latinLnBrk="0" hangingPunct="1">
              <a:defRPr kern="1200">
                <a:solidFill>
                  <a:srgbClr val="FFFFFF"/>
                </a:solidFill>
                <a:latin typeface="Calibri"/>
                <a:ea typeface="+mn-ea"/>
                <a:cs typeface="Arial" pitchFamily="34" charset="0"/>
              </a:defRPr>
            </a:lvl9pPr>
          </a:lstStyle>
          <a:p>
            <a:pPr algn="ctr" eaLnBrk="1" hangingPunct="1">
              <a:defRPr/>
            </a:pPr>
            <a:endParaRPr lang="en-US"/>
          </a:p>
        </p:txBody>
      </p:sp>
      <p:sp>
        <p:nvSpPr>
          <p:cNvPr id="2" name="Title 1">
            <a:extLst>
              <a:ext uri="{FF2B5EF4-FFF2-40B4-BE49-F238E27FC236}">
                <a16:creationId xmlns:a16="http://schemas.microsoft.com/office/drawing/2014/main" id="{6B6DCB3C-F200-E820-2FF9-D3B32005BA59}"/>
              </a:ext>
            </a:extLst>
          </p:cNvPr>
          <p:cNvSpPr>
            <a:spLocks noGrp="1"/>
          </p:cNvSpPr>
          <p:nvPr>
            <p:ph type="title"/>
          </p:nvPr>
        </p:nvSpPr>
        <p:spPr>
          <a:xfrm>
            <a:off x="885825" y="0"/>
            <a:ext cx="10745788" cy="628650"/>
          </a:xfrm>
        </p:spPr>
        <p:txBody>
          <a:bodyPr rtlCol="0" anchor="t">
            <a:normAutofit/>
          </a:bodyPr>
          <a:lstStyle/>
          <a:p>
            <a:pPr>
              <a:defRPr/>
            </a:pPr>
            <a:r>
              <a:rPr lang="en-IN" sz="3200" b="1" dirty="0">
                <a:latin typeface="Times New Roman" panose="02020603050405020304" pitchFamily="18" charset="0"/>
                <a:cs typeface="Times New Roman" panose="02020603050405020304" pitchFamily="18" charset="0"/>
              </a:rPr>
              <a:t>Activity Diagrams </a:t>
            </a:r>
          </a:p>
        </p:txBody>
      </p:sp>
      <p:pic>
        <p:nvPicPr>
          <p:cNvPr id="4" name="Picture 3">
            <a:extLst>
              <a:ext uri="{FF2B5EF4-FFF2-40B4-BE49-F238E27FC236}">
                <a16:creationId xmlns:a16="http://schemas.microsoft.com/office/drawing/2014/main" id="{90CFEAA0-22EF-234D-2A0D-4348D6CA4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196" y="1259238"/>
            <a:ext cx="5868954" cy="5239588"/>
          </a:xfrm>
          <a:prstGeom prst="rect">
            <a:avLst/>
          </a:prstGeom>
          <a:ln>
            <a:solidFill>
              <a:schemeClr val="tx1"/>
            </a:solidFill>
          </a:ln>
        </p:spPr>
      </p:pic>
      <p:sp>
        <p:nvSpPr>
          <p:cNvPr id="5" name="TextBox 4">
            <a:extLst>
              <a:ext uri="{FF2B5EF4-FFF2-40B4-BE49-F238E27FC236}">
                <a16:creationId xmlns:a16="http://schemas.microsoft.com/office/drawing/2014/main" id="{EB233782-8F4E-F2FB-2E8C-D1D31A20E601}"/>
              </a:ext>
            </a:extLst>
          </p:cNvPr>
          <p:cNvSpPr txBox="1"/>
          <p:nvPr/>
        </p:nvSpPr>
        <p:spPr>
          <a:xfrm>
            <a:off x="988462" y="759278"/>
            <a:ext cx="3116425"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atin typeface="Times New Roman" panose="02020603050405020304" pitchFamily="18" charset="0"/>
                <a:cs typeface="Times New Roman" panose="02020603050405020304" pitchFamily="18" charset="0"/>
              </a:rPr>
              <a:t>Activity Diagram – Admin side</a:t>
            </a:r>
          </a:p>
        </p:txBody>
      </p:sp>
      <p:grpSp>
        <p:nvGrpSpPr>
          <p:cNvPr id="3" name="Group 22">
            <a:extLst>
              <a:ext uri="{FF2B5EF4-FFF2-40B4-BE49-F238E27FC236}">
                <a16:creationId xmlns:a16="http://schemas.microsoft.com/office/drawing/2014/main" id="{AA527C63-65F2-8F76-47E9-25742143F1AE}"/>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2D2FFED8-1E91-B448-D5D8-B73BA7232894}"/>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CD3F2D8D-8819-73BF-DD4A-CACF7EFEA81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40324A7-B6F9-38AB-E8F5-C9806B0C7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384" y="1013144"/>
            <a:ext cx="5728996" cy="5207848"/>
          </a:xfrm>
          <a:prstGeom prst="rect">
            <a:avLst/>
          </a:prstGeom>
          <a:ln>
            <a:solidFill>
              <a:schemeClr val="tx1"/>
            </a:solidFill>
          </a:ln>
        </p:spPr>
      </p:pic>
      <p:sp>
        <p:nvSpPr>
          <p:cNvPr id="7" name="TextBox 6">
            <a:extLst>
              <a:ext uri="{FF2B5EF4-FFF2-40B4-BE49-F238E27FC236}">
                <a16:creationId xmlns:a16="http://schemas.microsoft.com/office/drawing/2014/main" id="{97399DFA-C5BC-9AA3-158F-14F7F96A1590}"/>
              </a:ext>
            </a:extLst>
          </p:cNvPr>
          <p:cNvSpPr txBox="1"/>
          <p:nvPr/>
        </p:nvSpPr>
        <p:spPr>
          <a:xfrm>
            <a:off x="1110343" y="314329"/>
            <a:ext cx="3209731"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atin typeface="Times New Roman" panose="02020603050405020304" pitchFamily="18" charset="0"/>
                <a:cs typeface="Times New Roman" panose="02020603050405020304" pitchFamily="18" charset="0"/>
              </a:rPr>
              <a:t>Activity Diagram – Login </a:t>
            </a:r>
          </a:p>
        </p:txBody>
      </p:sp>
      <p:grpSp>
        <p:nvGrpSpPr>
          <p:cNvPr id="3" name="Group 22">
            <a:extLst>
              <a:ext uri="{FF2B5EF4-FFF2-40B4-BE49-F238E27FC236}">
                <a16:creationId xmlns:a16="http://schemas.microsoft.com/office/drawing/2014/main" id="{ADED9F99-CB2A-D3B1-B478-990C4FC8AA5D}"/>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4" name="Freeform 6">
              <a:extLst>
                <a:ext uri="{FF2B5EF4-FFF2-40B4-BE49-F238E27FC236}">
                  <a16:creationId xmlns:a16="http://schemas.microsoft.com/office/drawing/2014/main" id="{151B4581-CA77-43AA-78D5-FDB061D3FB53}"/>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5" name="Freeform 6">
              <a:extLst>
                <a:ext uri="{FF2B5EF4-FFF2-40B4-BE49-F238E27FC236}">
                  <a16:creationId xmlns:a16="http://schemas.microsoft.com/office/drawing/2014/main" id="{994E4F46-B372-AE2B-1E6D-63981FFEE1B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77646040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439617-0578-230A-B0D3-3B21AC526064}"/>
              </a:ext>
            </a:extLst>
          </p:cNvPr>
          <p:cNvSpPr txBox="1"/>
          <p:nvPr/>
        </p:nvSpPr>
        <p:spPr>
          <a:xfrm>
            <a:off x="1294623" y="398497"/>
            <a:ext cx="6097554" cy="584775"/>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3200" b="1" dirty="0">
                <a:latin typeface="Times New Roman" panose="02020603050405020304" pitchFamily="18" charset="0"/>
                <a:cs typeface="Times New Roman" panose="02020603050405020304" pitchFamily="18" charset="0"/>
              </a:rPr>
              <a:t>State Diagram</a:t>
            </a:r>
          </a:p>
        </p:txBody>
      </p:sp>
      <p:pic>
        <p:nvPicPr>
          <p:cNvPr id="6" name="Picture 5">
            <a:extLst>
              <a:ext uri="{FF2B5EF4-FFF2-40B4-BE49-F238E27FC236}">
                <a16:creationId xmlns:a16="http://schemas.microsoft.com/office/drawing/2014/main" id="{AA6E8561-063A-1467-B983-3BEC3B71C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419030"/>
            <a:ext cx="6457561" cy="4365949"/>
          </a:xfrm>
          <a:prstGeom prst="rect">
            <a:avLst/>
          </a:prstGeom>
          <a:ln>
            <a:solidFill>
              <a:schemeClr val="tx1"/>
            </a:solidFill>
          </a:ln>
        </p:spPr>
      </p:pic>
      <p:grpSp>
        <p:nvGrpSpPr>
          <p:cNvPr id="2" name="Group 22">
            <a:extLst>
              <a:ext uri="{FF2B5EF4-FFF2-40B4-BE49-F238E27FC236}">
                <a16:creationId xmlns:a16="http://schemas.microsoft.com/office/drawing/2014/main" id="{25717F55-68C3-7DC2-5DD3-DD2F326B4B28}"/>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5" name="Freeform 6">
              <a:extLst>
                <a:ext uri="{FF2B5EF4-FFF2-40B4-BE49-F238E27FC236}">
                  <a16:creationId xmlns:a16="http://schemas.microsoft.com/office/drawing/2014/main" id="{0553B069-A9AE-263C-79C1-4F578CE0B7A9}"/>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5108C44E-6358-259D-C6D8-ABC1FAD11C0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451234650"/>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CD5A-92F5-3AC9-2B60-C01AF7AEE344}"/>
              </a:ext>
            </a:extLst>
          </p:cNvPr>
          <p:cNvSpPr>
            <a:spLocks noGrp="1"/>
          </p:cNvSpPr>
          <p:nvPr>
            <p:ph type="title"/>
          </p:nvPr>
        </p:nvSpPr>
        <p:spPr>
          <a:xfrm>
            <a:off x="890490" y="0"/>
            <a:ext cx="10515600" cy="1325563"/>
          </a:xfrm>
        </p:spPr>
        <p:txBody>
          <a:bodyPr/>
          <a:lstStyle/>
          <a:p>
            <a:pPr>
              <a:defRPr/>
            </a:pPr>
            <a:r>
              <a:rPr lang="en-US" sz="3200" b="1" dirty="0">
                <a:latin typeface="Times New Roman" panose="02020603050405020304" pitchFamily="18" charset="0"/>
                <a:cs typeface="Times New Roman" panose="02020603050405020304" pitchFamily="18" charset="0"/>
              </a:rPr>
              <a:t>Implementation</a:t>
            </a:r>
            <a:endParaRPr lang="en-IN" sz="3200" dirty="0"/>
          </a:p>
        </p:txBody>
      </p:sp>
      <p:sp>
        <p:nvSpPr>
          <p:cNvPr id="5" name="TextBox 4">
            <a:extLst>
              <a:ext uri="{FF2B5EF4-FFF2-40B4-BE49-F238E27FC236}">
                <a16:creationId xmlns:a16="http://schemas.microsoft.com/office/drawing/2014/main" id="{4B8948F5-2E69-A9BA-5EC8-C3EEA626F263}"/>
              </a:ext>
            </a:extLst>
          </p:cNvPr>
          <p:cNvSpPr txBox="1"/>
          <p:nvPr/>
        </p:nvSpPr>
        <p:spPr>
          <a:xfrm>
            <a:off x="974725" y="967850"/>
            <a:ext cx="10944225" cy="6247864"/>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Canteen Management Module:</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This module is responsible for managing canteen details, such as opening hours, location, and contact        information.</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It includes a menu management system to add, edit, and update food and beverage items available in the canteen.</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Functionality for setting pricing and discounts should be included.</a:t>
            </a:r>
          </a:p>
          <a:p>
            <a:pPr marL="342900" indent="-342900">
              <a:buFont typeface="Arial" pitchFamily="34" charset="0"/>
              <a:buChar char="•"/>
              <a:defRPr/>
            </a:pP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Sales Module:</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This module records and manages sales transactions.</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It enables canteen staff to input orders, process payments, and generate invoices or receipts.</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Sales data can be tracked for reporting and analysis.</a:t>
            </a:r>
          </a:p>
          <a:p>
            <a:pPr>
              <a:defRPr/>
            </a:pPr>
            <a:endParaRPr lang="en-US" sz="2000" dirty="0">
              <a:latin typeface="Times New Roman" panose="02020603050405020304" pitchFamily="18" charset="0"/>
              <a:cs typeface="Times New Roman" panose="02020603050405020304" pitchFamily="18" charset="0"/>
            </a:endParaRPr>
          </a:p>
          <a:p>
            <a:pPr>
              <a:defRPr/>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Customer Module:</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This module stores and manages customer information.</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Users, including students and faculty, should have profiles with details like name, ID, and contact    information.</a:t>
            </a:r>
          </a:p>
          <a:p>
            <a:pPr marL="342900" indent="-342900">
              <a:buFont typeface="Arial" pitchFamily="34" charset="0"/>
              <a:buChar char="•"/>
              <a:defRPr/>
            </a:pPr>
            <a:r>
              <a:rPr lang="en-US" sz="2000" dirty="0">
                <a:latin typeface="Times New Roman" panose="02020603050405020304" pitchFamily="18" charset="0"/>
                <a:cs typeface="Times New Roman" panose="02020603050405020304" pitchFamily="18" charset="0"/>
              </a:rPr>
              <a:t>It can also include a loyalty program for rewarding frequent customers.</a:t>
            </a:r>
          </a:p>
          <a:p>
            <a:pPr marL="342900" indent="-342900">
              <a:buFont typeface="Arial" pitchFamily="34" charset="0"/>
              <a:buChar char="•"/>
              <a:defRPr/>
            </a:pPr>
            <a:endParaRPr lang="en-US" sz="20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p:txBody>
      </p:sp>
      <p:grpSp>
        <p:nvGrpSpPr>
          <p:cNvPr id="3" name="Group 22">
            <a:extLst>
              <a:ext uri="{FF2B5EF4-FFF2-40B4-BE49-F238E27FC236}">
                <a16:creationId xmlns:a16="http://schemas.microsoft.com/office/drawing/2014/main" id="{9C8AC176-F44D-ECDD-E2F8-4E0B22839B65}"/>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4" name="Freeform 6">
              <a:extLst>
                <a:ext uri="{FF2B5EF4-FFF2-40B4-BE49-F238E27FC236}">
                  <a16:creationId xmlns:a16="http://schemas.microsoft.com/office/drawing/2014/main" id="{8E9B1B70-F1CB-28AD-4345-7F344F939DC9}"/>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30559572-9ECF-5B58-7C0E-D5F1968E684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TextBox 3">
            <a:extLst>
              <a:ext uri="{FF2B5EF4-FFF2-40B4-BE49-F238E27FC236}">
                <a16:creationId xmlns:a16="http://schemas.microsoft.com/office/drawing/2014/main" id="{3AD6092F-C6D7-29F2-92E2-BE25502FCA66}"/>
              </a:ext>
            </a:extLst>
          </p:cNvPr>
          <p:cNvSpPr txBox="1">
            <a:spLocks noChangeArrowheads="1"/>
          </p:cNvSpPr>
          <p:nvPr/>
        </p:nvSpPr>
        <p:spPr bwMode="auto">
          <a:xfrm>
            <a:off x="838200" y="471780"/>
            <a:ext cx="10515600" cy="591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85750" indent="-285750"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marL="0" indent="0">
              <a:buNone/>
              <a:defRPr/>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Employee Management Module:</a:t>
            </a:r>
          </a:p>
          <a:p>
            <a:pPr>
              <a:defRPr/>
            </a:pPr>
            <a:r>
              <a:rPr lang="en-US" sz="2000" dirty="0">
                <a:latin typeface="Times New Roman" panose="02020603050405020304" pitchFamily="18" charset="0"/>
                <a:cs typeface="Times New Roman" panose="02020603050405020304" pitchFamily="18" charset="0"/>
              </a:rPr>
              <a:t>Manages information about canteen staff, including chefs, servers, and managers.</a:t>
            </a:r>
          </a:p>
          <a:p>
            <a:pPr>
              <a:defRPr/>
            </a:pPr>
            <a:r>
              <a:rPr lang="en-US" sz="2000" dirty="0">
                <a:latin typeface="Times New Roman" panose="02020603050405020304" pitchFamily="18" charset="0"/>
                <a:cs typeface="Times New Roman" panose="02020603050405020304" pitchFamily="18" charset="0"/>
              </a:rPr>
              <a:t>Records employee details, work schedules, and payroll information.</a:t>
            </a:r>
          </a:p>
          <a:p>
            <a:pPr>
              <a:defRPr/>
            </a:pPr>
            <a:r>
              <a:rPr lang="en-US" sz="2000" dirty="0">
                <a:latin typeface="Times New Roman" panose="02020603050405020304" pitchFamily="18" charset="0"/>
                <a:cs typeface="Times New Roman" panose="02020603050405020304" pitchFamily="18" charset="0"/>
              </a:rPr>
              <a:t>May include access controls for specific staff roles.</a:t>
            </a:r>
          </a:p>
          <a:p>
            <a:pPr>
              <a:defRPr/>
            </a:pP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 Item Module:</a:t>
            </a:r>
          </a:p>
          <a:p>
            <a:pPr>
              <a:defRPr/>
            </a:pPr>
            <a:r>
              <a:rPr lang="en-US" sz="2000" dirty="0">
                <a:latin typeface="Times New Roman" panose="02020603050405020304" pitchFamily="18" charset="0"/>
                <a:cs typeface="Times New Roman" panose="02020603050405020304" pitchFamily="18" charset="0"/>
              </a:rPr>
              <a:t>This module manages the details of food and beverage items available in the canteen.</a:t>
            </a:r>
          </a:p>
          <a:p>
            <a:pPr>
              <a:defRPr/>
            </a:pPr>
            <a:r>
              <a:rPr lang="en-US" sz="2000" dirty="0">
                <a:latin typeface="Times New Roman" panose="02020603050405020304" pitchFamily="18" charset="0"/>
                <a:cs typeface="Times New Roman" panose="02020603050405020304" pitchFamily="18" charset="0"/>
              </a:rPr>
              <a:t>It includes item descriptions, prices, ingredients, and allergen information.</a:t>
            </a:r>
          </a:p>
          <a:p>
            <a:pPr>
              <a:defRPr/>
            </a:pPr>
            <a:r>
              <a:rPr lang="en-US" sz="2000" dirty="0">
                <a:latin typeface="Times New Roman" panose="02020603050405020304" pitchFamily="18" charset="0"/>
                <a:cs typeface="Times New Roman" panose="02020603050405020304" pitchFamily="18" charset="0"/>
              </a:rPr>
              <a:t>May allow for categorization of items (e.g., breakfast, lunch, beverages, snacks).</a:t>
            </a:r>
          </a:p>
          <a:p>
            <a:pPr>
              <a:defRPr/>
            </a:pPr>
            <a:endParaRPr lang="en-US" sz="2000" dirty="0">
              <a:latin typeface="Times New Roman" panose="02020603050405020304" pitchFamily="18" charset="0"/>
              <a:cs typeface="Times New Roman" panose="02020603050405020304" pitchFamily="18" charset="0"/>
            </a:endParaRPr>
          </a:p>
          <a:p>
            <a:pPr marL="0" indent="0">
              <a:buNone/>
              <a:defRPr/>
            </a:pP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Stock Module:</a:t>
            </a:r>
          </a:p>
          <a:p>
            <a:pPr>
              <a:defRPr/>
            </a:pPr>
            <a:r>
              <a:rPr lang="en-US" sz="2000" dirty="0">
                <a:latin typeface="Times New Roman" panose="02020603050405020304" pitchFamily="18" charset="0"/>
                <a:cs typeface="Times New Roman" panose="02020603050405020304" pitchFamily="18" charset="0"/>
              </a:rPr>
              <a:t>This module is responsible for managing inventory and stock information.</a:t>
            </a:r>
          </a:p>
          <a:p>
            <a:pPr>
              <a:defRPr/>
            </a:pPr>
            <a:r>
              <a:rPr lang="en-US" sz="2000" dirty="0">
                <a:latin typeface="Times New Roman" panose="02020603050405020304" pitchFamily="18" charset="0"/>
                <a:cs typeface="Times New Roman" panose="02020603050405020304" pitchFamily="18" charset="0"/>
              </a:rPr>
              <a:t>It tracks the quantity of items available, alerts for low stock, and generates purchase orders when necessary.</a:t>
            </a:r>
          </a:p>
          <a:p>
            <a:pPr>
              <a:defRPr/>
            </a:pPr>
            <a:r>
              <a:rPr lang="en-US" sz="2000" dirty="0">
                <a:latin typeface="Times New Roman" panose="02020603050405020304" pitchFamily="18" charset="0"/>
                <a:cs typeface="Times New Roman" panose="02020603050405020304" pitchFamily="18" charset="0"/>
              </a:rPr>
              <a:t>Helps in reducing food wastage and optimizing stock levels.</a:t>
            </a:r>
          </a:p>
        </p:txBody>
      </p:sp>
      <p:grpSp>
        <p:nvGrpSpPr>
          <p:cNvPr id="2" name="Group 22">
            <a:extLst>
              <a:ext uri="{FF2B5EF4-FFF2-40B4-BE49-F238E27FC236}">
                <a16:creationId xmlns:a16="http://schemas.microsoft.com/office/drawing/2014/main" id="{64AD25A6-9DA2-FFD3-1549-FE66D3599CE8}"/>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3" name="Freeform 6">
              <a:extLst>
                <a:ext uri="{FF2B5EF4-FFF2-40B4-BE49-F238E27FC236}">
                  <a16:creationId xmlns:a16="http://schemas.microsoft.com/office/drawing/2014/main" id="{772458AF-C581-CD7E-4DBD-253BC65357F8}"/>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4" name="Freeform 6">
              <a:extLst>
                <a:ext uri="{FF2B5EF4-FFF2-40B4-BE49-F238E27FC236}">
                  <a16:creationId xmlns:a16="http://schemas.microsoft.com/office/drawing/2014/main" id="{D943EA97-153B-5FAD-9EEE-30E85693B2CA}"/>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extBox 2">
            <a:extLst>
              <a:ext uri="{FF2B5EF4-FFF2-40B4-BE49-F238E27FC236}">
                <a16:creationId xmlns:a16="http://schemas.microsoft.com/office/drawing/2014/main" id="{07C8D566-DA69-FAA1-6A62-858CE29D108E}"/>
              </a:ext>
            </a:extLst>
          </p:cNvPr>
          <p:cNvSpPr txBox="1">
            <a:spLocks noChangeArrowheads="1"/>
          </p:cNvSpPr>
          <p:nvPr/>
        </p:nvSpPr>
        <p:spPr bwMode="auto">
          <a:xfrm>
            <a:off x="1045210" y="1182688"/>
            <a:ext cx="10172065" cy="497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285750" indent="-285750"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marL="0" indent="0">
              <a:buNone/>
              <a:defRPr/>
            </a:pPr>
            <a:r>
              <a:rPr lang="en-US" sz="2000">
                <a:latin typeface="Times New Roman" panose="02020603050405020304" pitchFamily="18" charset="0"/>
                <a:cs typeface="Times New Roman" panose="02020603050405020304" pitchFamily="18" charset="0"/>
              </a:rPr>
              <a:t>7. </a:t>
            </a:r>
            <a:r>
              <a:rPr lang="en-US" sz="2000" b="1">
                <a:latin typeface="Times New Roman" panose="02020603050405020304" pitchFamily="18" charset="0"/>
                <a:cs typeface="Times New Roman" panose="02020603050405020304" pitchFamily="18" charset="0"/>
              </a:rPr>
              <a:t>Login Module:</a:t>
            </a:r>
          </a:p>
          <a:p>
            <a:pPr>
              <a:defRPr/>
            </a:pPr>
            <a:r>
              <a:rPr lang="en-US" sz="2000">
                <a:latin typeface="Times New Roman" panose="02020603050405020304" pitchFamily="18" charset="0"/>
                <a:cs typeface="Times New Roman" panose="02020603050405020304" pitchFamily="18" charset="0"/>
              </a:rPr>
              <a:t>Manages the authentication and access control for system users.</a:t>
            </a:r>
          </a:p>
          <a:p>
            <a:pPr>
              <a:defRPr/>
            </a:pPr>
            <a:r>
              <a:rPr lang="en-US" sz="2000">
                <a:latin typeface="Times New Roman" panose="02020603050405020304" pitchFamily="18" charset="0"/>
                <a:cs typeface="Times New Roman" panose="02020603050405020304" pitchFamily="18" charset="0"/>
              </a:rPr>
              <a:t>Provides a secure login system for canteen staff and administrators.</a:t>
            </a:r>
          </a:p>
          <a:p>
            <a:pPr>
              <a:defRPr/>
            </a:pPr>
            <a:r>
              <a:rPr lang="en-US" sz="2000">
                <a:latin typeface="Times New Roman" panose="02020603050405020304" pitchFamily="18" charset="0"/>
                <a:cs typeface="Times New Roman" panose="02020603050405020304" pitchFamily="18" charset="0"/>
              </a:rPr>
              <a:t>Ensures that only authorized personnel can access sensitive information.</a:t>
            </a:r>
          </a:p>
          <a:p>
            <a:pPr>
              <a:defRPr/>
            </a:pPr>
            <a:endParaRPr lang="en-US" sz="2000">
              <a:latin typeface="Times New Roman" panose="02020603050405020304" pitchFamily="18" charset="0"/>
              <a:cs typeface="Times New Roman" panose="02020603050405020304" pitchFamily="18" charset="0"/>
            </a:endParaRPr>
          </a:p>
          <a:p>
            <a:pPr marL="0" indent="0">
              <a:buNone/>
              <a:defRPr/>
            </a:pPr>
            <a:r>
              <a:rPr lang="en-US" sz="2000">
                <a:latin typeface="Times New Roman" panose="02020603050405020304" pitchFamily="18" charset="0"/>
                <a:cs typeface="Times New Roman" panose="02020603050405020304" pitchFamily="18" charset="0"/>
              </a:rPr>
              <a:t>8. </a:t>
            </a:r>
            <a:r>
              <a:rPr lang="en-US" sz="2000" b="1">
                <a:latin typeface="Times New Roman" panose="02020603050405020304" pitchFamily="18" charset="0"/>
                <a:cs typeface="Times New Roman" panose="02020603050405020304" pitchFamily="18" charset="0"/>
              </a:rPr>
              <a:t>Users Module:</a:t>
            </a:r>
          </a:p>
          <a:p>
            <a:pPr>
              <a:defRPr/>
            </a:pPr>
            <a:r>
              <a:rPr lang="en-US" sz="2000">
                <a:latin typeface="Times New Roman" panose="02020603050405020304" pitchFamily="18" charset="0"/>
                <a:cs typeface="Times New Roman" panose="02020603050405020304" pitchFamily="18" charset="0"/>
              </a:rPr>
              <a:t>Manages the roles and permissions of different users within the system.</a:t>
            </a:r>
          </a:p>
          <a:p>
            <a:pPr>
              <a:defRPr/>
            </a:pPr>
            <a:r>
              <a:rPr lang="en-US" sz="2000">
                <a:latin typeface="Times New Roman" panose="02020603050405020304" pitchFamily="18" charset="0"/>
                <a:cs typeface="Times New Roman" panose="02020603050405020304" pitchFamily="18" charset="0"/>
              </a:rPr>
              <a:t>Assigns roles (e.g., admin, staff, customer) to control access to various modules.</a:t>
            </a:r>
          </a:p>
          <a:p>
            <a:pPr>
              <a:defRPr/>
            </a:pPr>
            <a:r>
              <a:rPr lang="en-US" sz="2000">
                <a:latin typeface="Times New Roman" panose="02020603050405020304" pitchFamily="18" charset="0"/>
                <a:cs typeface="Times New Roman" panose="02020603050405020304" pitchFamily="18" charset="0"/>
              </a:rPr>
              <a:t>Allows administrators to add, edit, or remove users from the system.</a:t>
            </a:r>
          </a:p>
          <a:p>
            <a:pPr>
              <a:defRPr/>
            </a:pPr>
            <a:endParaRPr lang="en-US" sz="2000">
              <a:latin typeface="Times New Roman" panose="02020603050405020304" pitchFamily="18" charset="0"/>
              <a:cs typeface="Times New Roman" panose="02020603050405020304" pitchFamily="18" charset="0"/>
            </a:endParaRPr>
          </a:p>
          <a:p>
            <a:pPr marL="0" indent="0">
              <a:buNone/>
              <a:defRPr/>
            </a:pPr>
            <a:r>
              <a:rPr lang="en-US" sz="2000">
                <a:latin typeface="Times New Roman" panose="02020603050405020304" pitchFamily="18" charset="0"/>
                <a:cs typeface="Times New Roman" panose="02020603050405020304" pitchFamily="18" charset="0"/>
              </a:rPr>
              <a:t>The successful implementation of these modules results in a comprehensive Canteen Management System that streamlines operations, enhances user experience, and improves the overall efficiency of canteen services in educational institutions.</a:t>
            </a:r>
          </a:p>
        </p:txBody>
      </p:sp>
      <p:grpSp>
        <p:nvGrpSpPr>
          <p:cNvPr id="2" name="Group 22">
            <a:extLst>
              <a:ext uri="{FF2B5EF4-FFF2-40B4-BE49-F238E27FC236}">
                <a16:creationId xmlns:a16="http://schemas.microsoft.com/office/drawing/2014/main" id="{E4C1647F-5B00-7C32-77CA-F19A70CCA6E7}"/>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3" name="Freeform 6">
              <a:extLst>
                <a:ext uri="{FF2B5EF4-FFF2-40B4-BE49-F238E27FC236}">
                  <a16:creationId xmlns:a16="http://schemas.microsoft.com/office/drawing/2014/main" id="{C9CBAFA3-A420-945A-70B7-4879989441B3}"/>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4" name="Freeform 6">
              <a:extLst>
                <a:ext uri="{FF2B5EF4-FFF2-40B4-BE49-F238E27FC236}">
                  <a16:creationId xmlns:a16="http://schemas.microsoft.com/office/drawing/2014/main" id="{1A37EBD2-27EE-9420-DC81-F3C02DB4067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F0228A-440E-5482-E921-7CFC3B29369F}"/>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AF51231-36D8-ABAB-76CB-DE949761D754}"/>
              </a:ext>
            </a:extLst>
          </p:cNvPr>
          <p:cNvSpPr>
            <a:spLocks noGrp="1"/>
          </p:cNvSpPr>
          <p:nvPr>
            <p:ph type="title"/>
          </p:nvPr>
        </p:nvSpPr>
        <p:spPr>
          <a:xfrm>
            <a:off x="124949" y="112453"/>
            <a:ext cx="10745788" cy="628650"/>
          </a:xfrm>
        </p:spPr>
        <p:txBody>
          <a:bodyPr rtlCol="0" anchor="t">
            <a:normAutofit fontScale="90000"/>
          </a:bodyPr>
          <a:lstStyle/>
          <a:p>
            <a:pPr eaLnBrk="1" fontAlgn="auto" hangingPunct="1">
              <a:spcAft>
                <a:spcPct val="0"/>
              </a:spcAft>
              <a:defRPr/>
            </a:pPr>
            <a:r>
              <a:rPr lang="en-I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MINI PROJECT REVIEW CONTENTS</a:t>
            </a:r>
            <a:br>
              <a:rPr lang="en-IN"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D3CDD3-1886-8212-E69E-676952D9BF63}"/>
              </a:ext>
            </a:extLst>
          </p:cNvPr>
          <p:cNvSpPr>
            <a:spLocks noGrp="1"/>
          </p:cNvSpPr>
          <p:nvPr>
            <p:ph idx="1"/>
          </p:nvPr>
        </p:nvSpPr>
        <p:spPr>
          <a:xfrm>
            <a:off x="1026325" y="711556"/>
            <a:ext cx="4363240" cy="4278127"/>
          </a:xfrm>
          <a:ln>
            <a:miter lim="800000"/>
          </a:ln>
        </p:spPr>
        <p:txBody>
          <a:bodyPr rtlCol="0">
            <a:noAutofit/>
          </a:bodyPr>
          <a:lstStyle/>
          <a:p>
            <a:pPr marL="0" indent="0" eaLnBrk="1" fontAlgn="auto" hangingPunct="1">
              <a:spcAft>
                <a:spcPct val="0"/>
              </a:spcAft>
              <a:buNone/>
              <a:defRPr/>
            </a:pPr>
            <a:endParaRPr lang="en-IN" sz="1800" b="1" dirty="0">
              <a:latin typeface="Times New Roman" panose="02020603050405020304" pitchFamily="18" charset="0"/>
              <a:cs typeface="Times New Roman" panose="02020603050405020304" pitchFamily="18" charset="0"/>
            </a:endParaRPr>
          </a:p>
          <a:p>
            <a:pPr eaLnBrk="1" fontAlgn="auto" hangingPunct="1">
              <a:lnSpc>
                <a:spcPct val="150000"/>
              </a:lnSpc>
              <a:spcAft>
                <a:spcPct val="0"/>
              </a:spcAft>
              <a:defRPr/>
            </a:pPr>
            <a:r>
              <a:rPr lang="en-IN" sz="1800" b="1" dirty="0">
                <a:latin typeface="Times New Roman" panose="02020603050405020304" pitchFamily="18" charset="0"/>
                <a:cs typeface="Times New Roman" panose="02020603050405020304" pitchFamily="18" charset="0"/>
              </a:rPr>
              <a:t>Design</a:t>
            </a:r>
          </a:p>
          <a:p>
            <a:pPr eaLnBrk="1" fontAlgn="auto" hangingPunct="1">
              <a:lnSpc>
                <a:spcPct val="150000"/>
              </a:lnSpc>
              <a:spcAft>
                <a:spcPct val="0"/>
              </a:spcAft>
              <a:defRPr/>
            </a:pPr>
            <a:r>
              <a:rPr lang="en-US" sz="1800" b="1" dirty="0">
                <a:latin typeface="Times New Roman" panose="02020603050405020304" pitchFamily="18" charset="0"/>
                <a:cs typeface="Times New Roman" panose="02020603050405020304" pitchFamily="18" charset="0"/>
              </a:rPr>
              <a:t>Implementation </a:t>
            </a:r>
          </a:p>
          <a:p>
            <a:pPr eaLnBrk="1" fontAlgn="auto" hangingPunct="1">
              <a:lnSpc>
                <a:spcPct val="150000"/>
              </a:lnSpc>
              <a:spcAft>
                <a:spcPct val="0"/>
              </a:spcAft>
              <a:defRPr/>
            </a:pPr>
            <a:r>
              <a:rPr lang="en-US" sz="1800" b="1" dirty="0">
                <a:latin typeface="Times New Roman" panose="02020603050405020304" pitchFamily="18" charset="0"/>
                <a:cs typeface="Times New Roman" panose="02020603050405020304" pitchFamily="18" charset="0"/>
              </a:rPr>
              <a:t>Result Analysis</a:t>
            </a:r>
          </a:p>
          <a:p>
            <a:pPr eaLnBrk="1" fontAlgn="auto" hangingPunct="1">
              <a:lnSpc>
                <a:spcPct val="150000"/>
              </a:lnSpc>
              <a:spcAft>
                <a:spcPct val="0"/>
              </a:spcAft>
              <a:defRPr/>
            </a:pPr>
            <a:r>
              <a:rPr lang="en-US" sz="1800" b="1" dirty="0">
                <a:latin typeface="Times New Roman" panose="02020603050405020304" pitchFamily="18" charset="0"/>
                <a:cs typeface="Times New Roman" panose="02020603050405020304" pitchFamily="18" charset="0"/>
              </a:rPr>
              <a:t>Attainment of objective</a:t>
            </a:r>
          </a:p>
          <a:p>
            <a:pPr eaLnBrk="1" fontAlgn="auto" hangingPunct="1">
              <a:lnSpc>
                <a:spcPct val="150000"/>
              </a:lnSpc>
              <a:spcAft>
                <a:spcPct val="0"/>
              </a:spcAft>
              <a:defRPr/>
            </a:pPr>
            <a:r>
              <a:rPr lang="en-US" sz="1800" b="1" dirty="0">
                <a:latin typeface="Times New Roman" panose="02020603050405020304" pitchFamily="18" charset="0"/>
                <a:cs typeface="Times New Roman" panose="02020603050405020304" pitchFamily="18" charset="0"/>
              </a:rPr>
              <a:t>Conclusion</a:t>
            </a:r>
          </a:p>
          <a:p>
            <a:pPr eaLnBrk="1" fontAlgn="auto" hangingPunct="1">
              <a:lnSpc>
                <a:spcPct val="150000"/>
              </a:lnSpc>
              <a:spcAft>
                <a:spcPct val="0"/>
              </a:spcAft>
              <a:defRPr/>
            </a:pPr>
            <a:r>
              <a:rPr lang="en-US" sz="1800" b="1" dirty="0">
                <a:latin typeface="Times New Roman" panose="02020603050405020304" pitchFamily="18" charset="0"/>
                <a:cs typeface="Times New Roman" panose="02020603050405020304" pitchFamily="18" charset="0"/>
              </a:rPr>
              <a:t>Future Scope of project</a:t>
            </a:r>
          </a:p>
          <a:p>
            <a:pPr eaLnBrk="1" fontAlgn="auto" hangingPunct="1">
              <a:lnSpc>
                <a:spcPct val="150000"/>
              </a:lnSpc>
              <a:spcAft>
                <a:spcPct val="0"/>
              </a:spcAft>
              <a:defRPr/>
            </a:pPr>
            <a:r>
              <a:rPr lang="en-US" sz="1800" b="1" dirty="0">
                <a:latin typeface="Times New Roman" panose="02020603050405020304" pitchFamily="18" charset="0"/>
                <a:cs typeface="Times New Roman" panose="02020603050405020304" pitchFamily="18" charset="0"/>
              </a:rPr>
              <a:t>Project Plan</a:t>
            </a:r>
          </a:p>
          <a:p>
            <a:pPr eaLnBrk="1" fontAlgn="auto" hangingPunct="1">
              <a:spcAft>
                <a:spcPct val="0"/>
              </a:spcAft>
              <a:buFont typeface="Arial"/>
              <a:buNone/>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ct val="0"/>
              </a:spcAft>
              <a:buFont typeface="Arial"/>
              <a:buNone/>
              <a:defRPr/>
            </a:pPr>
            <a:endParaRPr lang="en-IN" sz="1800" b="1" dirty="0">
              <a:solidFill>
                <a:schemeClr val="tx1">
                  <a:alpha val="60000"/>
                </a:schemeClr>
              </a:solidFill>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4723D7E5-B7B2-871C-0225-74B3EF9233D2}"/>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5" name="Freeform 6">
              <a:extLst>
                <a:ext uri="{FF2B5EF4-FFF2-40B4-BE49-F238E27FC236}">
                  <a16:creationId xmlns:a16="http://schemas.microsoft.com/office/drawing/2014/main" id="{EC81F1D2-4D6F-73E7-7406-6549BF0C7FFD}"/>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F2FFDD69-19C1-48AA-2502-2310D663CD4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7051553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53F264-D082-AF79-4A06-1818EF791730}"/>
              </a:ext>
            </a:extLst>
          </p:cNvPr>
          <p:cNvSpPr txBox="1"/>
          <p:nvPr/>
        </p:nvSpPr>
        <p:spPr>
          <a:xfrm>
            <a:off x="838200" y="524347"/>
            <a:ext cx="10944809" cy="6370975"/>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dirty="0">
                <a:latin typeface="Times New Roman" panose="02020603050405020304" pitchFamily="18" charset="0"/>
                <a:cs typeface="Times New Roman" panose="02020603050405020304" pitchFamily="18" charset="0"/>
              </a:rPr>
              <a:t>This code break down step by step can be shown 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`&lt;!DOCTYPE html&gt;`, `&lt;html lang="</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"&gt;`, and `&lt;head&gt;` section:</a:t>
            </a:r>
          </a:p>
          <a:p>
            <a:r>
              <a:rPr lang="en-US" sz="2000" dirty="0">
                <a:latin typeface="Times New Roman" panose="02020603050405020304" pitchFamily="18" charset="0"/>
                <a:cs typeface="Times New Roman" panose="02020603050405020304" pitchFamily="18" charset="0"/>
              </a:rPr>
              <a:t>   - This code snippet sets up the basic structure of an HTML document and specifies that the document is in English.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PHP Section:</a:t>
            </a:r>
          </a:p>
          <a:p>
            <a:r>
              <a:rPr lang="en-US" sz="2000" dirty="0">
                <a:latin typeface="Times New Roman" panose="02020603050405020304" pitchFamily="18" charset="0"/>
                <a:cs typeface="Times New Roman" panose="02020603050405020304" pitchFamily="18" charset="0"/>
              </a:rPr>
              <a:t>   - `include("connection/</a:t>
            </a:r>
            <a:r>
              <a:rPr lang="en-US" sz="2000" dirty="0" err="1">
                <a:latin typeface="Times New Roman" panose="02020603050405020304" pitchFamily="18" charset="0"/>
                <a:cs typeface="Times New Roman" panose="02020603050405020304" pitchFamily="18" charset="0"/>
              </a:rPr>
              <a:t>connect.php</a:t>
            </a:r>
            <a:r>
              <a:rPr lang="en-US" sz="2000" dirty="0">
                <a:latin typeface="Times New Roman" panose="02020603050405020304" pitchFamily="18" charset="0"/>
                <a:cs typeface="Times New Roman" panose="02020603050405020304" pitchFamily="18" charset="0"/>
              </a:rPr>
              <a:t>");`: It includes an external PHP file, typically used for establishing a database connection. This file probably contains code for connecting to a database.</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error_reporting</a:t>
            </a:r>
            <a:r>
              <a:rPr lang="en-US" sz="2000" dirty="0">
                <a:latin typeface="Times New Roman" panose="02020603050405020304" pitchFamily="18" charset="0"/>
                <a:cs typeface="Times New Roman" panose="02020603050405020304" pitchFamily="18" charset="0"/>
              </a:rPr>
              <a:t>(0);`: This line turns off error reporting, which means that PHP won't display any error messages or notices. It's often used to hide undefined index errors.</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session_start</a:t>
            </a:r>
            <a:r>
              <a:rPr lang="en-US" sz="2000" dirty="0">
                <a:latin typeface="Times New Roman" panose="02020603050405020304" pitchFamily="18" charset="0"/>
                <a:cs typeface="Times New Roman" panose="02020603050405020304" pitchFamily="18" charset="0"/>
              </a:rPr>
              <a:t>();`: Starts a PHP session, which can be used to store and manage user data across multiple pages. Sessions are commonly used for user authentication and tracking.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`&lt;head&gt;` section (continued):</a:t>
            </a:r>
          </a:p>
          <a:p>
            <a:r>
              <a:rPr lang="en-US" sz="2000" dirty="0">
                <a:latin typeface="Times New Roman" panose="02020603050405020304" pitchFamily="18" charset="0"/>
                <a:cs typeface="Times New Roman" panose="02020603050405020304" pitchFamily="18" charset="0"/>
              </a:rPr>
              <a:t>   - Various `&lt;meta&gt;` tags provide information about the document, including character encoding, viewport settings, and a description.</a:t>
            </a:r>
          </a:p>
          <a:p>
            <a:r>
              <a:rPr lang="en-US" sz="2000" dirty="0">
                <a:latin typeface="Times New Roman" panose="02020603050405020304" pitchFamily="18" charset="0"/>
                <a:cs typeface="Times New Roman" panose="02020603050405020304" pitchFamily="18" charset="0"/>
              </a:rPr>
              <a:t>   - It links to CSS stylesheets (`bootstrap.min.css`, `font-awesome.min.css`, `animsition.min.css`, `animate.css`, and `style.css`) for styling the web page.</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nvGrpSpPr>
          <p:cNvPr id="5" name="Group 22">
            <a:extLst>
              <a:ext uri="{FF2B5EF4-FFF2-40B4-BE49-F238E27FC236}">
                <a16:creationId xmlns:a16="http://schemas.microsoft.com/office/drawing/2014/main" id="{E36E92A5-66FF-585D-8E70-61881C09CE19}"/>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6" name="Freeform 6">
              <a:extLst>
                <a:ext uri="{FF2B5EF4-FFF2-40B4-BE49-F238E27FC236}">
                  <a16:creationId xmlns:a16="http://schemas.microsoft.com/office/drawing/2014/main" id="{B2AE0DE8-4BEE-39AE-EDBC-1B9141E6C04E}"/>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EBE44D4C-1556-88A9-4701-EB32FE2DA156}"/>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703862630"/>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C05844-CC1C-8109-03C8-7D8ECA17C547}"/>
              </a:ext>
            </a:extLst>
          </p:cNvPr>
          <p:cNvSpPr txBox="1"/>
          <p:nvPr/>
        </p:nvSpPr>
        <p:spPr>
          <a:xfrm>
            <a:off x="1054359" y="298580"/>
            <a:ext cx="10748865" cy="6863417"/>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a:latin typeface="Times New Roman" panose="02020603050405020304" pitchFamily="18" charset="0"/>
                <a:cs typeface="Times New Roman" panose="02020603050405020304" pitchFamily="18" charset="0"/>
              </a:rPr>
              <a:t>4. `&lt;body&gt;` section:</a:t>
            </a:r>
          </a:p>
          <a:p>
            <a:r>
              <a:rPr lang="en-US" sz="2000">
                <a:latin typeface="Times New Roman" panose="02020603050405020304" pitchFamily="18" charset="0"/>
                <a:cs typeface="Times New Roman" panose="02020603050405020304" pitchFamily="18" charset="0"/>
              </a:rPr>
              <a:t>   - It contains the main content of the web page.</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5. Header Section:</a:t>
            </a:r>
          </a:p>
          <a:p>
            <a:r>
              <a:rPr lang="en-US" sz="2000">
                <a:latin typeface="Times New Roman" panose="02020603050405020304" pitchFamily="18" charset="0"/>
                <a:cs typeface="Times New Roman" panose="02020603050405020304" pitchFamily="18" charset="0"/>
              </a:rPr>
              <a:t>   - A navigation bar (`&lt;nav&gt;`) is created. It includes links to different parts of the website like "Home," "Stalls," "Login," "Sign Up," "Your Orders," and "Logout." The visibility of these links depends on whether the user is logged in (checks the `$_SESSION["user_id"]` variable).</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6. Banner Section:</a:t>
            </a:r>
          </a:p>
          <a:p>
            <a:r>
              <a:rPr lang="en-US" sz="2000">
                <a:latin typeface="Times New Roman" panose="02020603050405020304" pitchFamily="18" charset="0"/>
                <a:cs typeface="Times New Roman" panose="02020603050405020304" pitchFamily="18" charset="0"/>
              </a:rPr>
              <a:t>   - A hero banner section displays an image background with a search form, a title ("Choose it &amp; Enjoy your meals!"), and a description.</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7. Popular Section:</a:t>
            </a:r>
          </a:p>
          <a:p>
            <a:r>
              <a:rPr lang="en-US" sz="2000">
                <a:latin typeface="Times New Roman" panose="02020603050405020304" pitchFamily="18" charset="0"/>
                <a:cs typeface="Times New Roman" panose="02020603050405020304" pitchFamily="18" charset="0"/>
              </a:rPr>
              <a:t>   - This section is for displaying popular dishes of the week, but it seems to be commented out (`&lt;!-- ... --&gt;`) since the actual PHP code that fetches and displays the popular dishes is missing.</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8. How It Works Section:</a:t>
            </a:r>
          </a:p>
          <a:p>
            <a:r>
              <a:rPr lang="en-US" sz="2000">
                <a:latin typeface="Times New Roman" panose="02020603050405020304" pitchFamily="18" charset="0"/>
                <a:cs typeface="Times New Roman" panose="02020603050405020304" pitchFamily="18" charset="0"/>
              </a:rPr>
              <a:t>   - This section provides an explanation of how the ordering process works in three steps. It uses SVG icons and text to describe the steps.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9.Closing tags - The code closes all open HTML tags (`&lt;/body&gt;`, `&lt;/html&gt;`).</a:t>
            </a:r>
          </a:p>
          <a:p>
            <a:endParaRPr lang="en-US" sz="2000">
              <a:latin typeface="Times New Roman" panose="02020603050405020304" pitchFamily="18" charset="0"/>
              <a:cs typeface="Times New Roman" panose="02020603050405020304" pitchFamily="18" charset="0"/>
            </a:endParaRPr>
          </a:p>
        </p:txBody>
      </p:sp>
      <p:grpSp>
        <p:nvGrpSpPr>
          <p:cNvPr id="3" name="Group 22">
            <a:extLst>
              <a:ext uri="{FF2B5EF4-FFF2-40B4-BE49-F238E27FC236}">
                <a16:creationId xmlns:a16="http://schemas.microsoft.com/office/drawing/2014/main" id="{3F9647F5-B493-7F5F-A254-048C9BE490F3}"/>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4" name="Freeform 6">
              <a:extLst>
                <a:ext uri="{FF2B5EF4-FFF2-40B4-BE49-F238E27FC236}">
                  <a16:creationId xmlns:a16="http://schemas.microsoft.com/office/drawing/2014/main" id="{5B657F1C-1200-91B6-C2DA-A31BB1BDC44E}"/>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719B07B2-27E2-39C1-3D7E-4DDED930549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992490370"/>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0B458E-63DD-686B-0685-913C288FBF37}"/>
              </a:ext>
            </a:extLst>
          </p:cNvPr>
          <p:cNvSpPr>
            <a:spLocks noGrp="1"/>
          </p:cNvSpPr>
          <p:nvPr>
            <p:ph type="title"/>
          </p:nvPr>
        </p:nvSpPr>
        <p:spPr>
          <a:xfrm>
            <a:off x="885825" y="438245"/>
            <a:ext cx="10515600" cy="823913"/>
          </a:xfrm>
        </p:spPr>
        <p:txBody>
          <a:bodyPr rtlCol="0" anchor="t">
            <a:normAutofit fontScale="90000"/>
          </a:bodyPr>
          <a:lstStyle/>
          <a:p>
            <a:pPr eaLnBrk="1" fontAlgn="auto" hangingPunct="1">
              <a:spcAft>
                <a:spcPct val="0"/>
              </a:spcAft>
              <a:defRPr/>
            </a:pPr>
            <a:r>
              <a:rPr lang="en-US" sz="3600" b="1" dirty="0">
                <a:latin typeface="Times New Roman" panose="02020603050405020304" pitchFamily="18" charset="0"/>
                <a:cs typeface="Times New Roman" panose="02020603050405020304" pitchFamily="18" charset="0"/>
              </a:rPr>
              <a:t>Result Analysis</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3C7D1A-4511-F9C6-D6EA-880DEC99D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75" y="1639570"/>
            <a:ext cx="9753600" cy="4945380"/>
          </a:xfrm>
          <a:prstGeom prst="rect">
            <a:avLst/>
          </a:prstGeom>
        </p:spPr>
      </p:pic>
      <p:sp>
        <p:nvSpPr>
          <p:cNvPr id="6" name="TextBox 5">
            <a:extLst>
              <a:ext uri="{FF2B5EF4-FFF2-40B4-BE49-F238E27FC236}">
                <a16:creationId xmlns:a16="http://schemas.microsoft.com/office/drawing/2014/main" id="{A8CF98D9-02F2-9229-B9F7-B863854C3AAE}"/>
              </a:ext>
            </a:extLst>
          </p:cNvPr>
          <p:cNvSpPr txBox="1"/>
          <p:nvPr/>
        </p:nvSpPr>
        <p:spPr>
          <a:xfrm>
            <a:off x="828675" y="1096963"/>
            <a:ext cx="3225165"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a:latin typeface="Times New Roman" panose="02020603050405020304" pitchFamily="18" charset="0"/>
                <a:cs typeface="Times New Roman" panose="02020603050405020304" pitchFamily="18" charset="0"/>
              </a:rPr>
              <a:t>1.User Interface</a:t>
            </a:r>
          </a:p>
        </p:txBody>
      </p:sp>
      <p:grpSp>
        <p:nvGrpSpPr>
          <p:cNvPr id="2" name="Group 22">
            <a:extLst>
              <a:ext uri="{FF2B5EF4-FFF2-40B4-BE49-F238E27FC236}">
                <a16:creationId xmlns:a16="http://schemas.microsoft.com/office/drawing/2014/main" id="{91E5D972-8501-6119-C0AA-C4C5321D29A6}"/>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3" name="Freeform 6">
              <a:extLst>
                <a:ext uri="{FF2B5EF4-FFF2-40B4-BE49-F238E27FC236}">
                  <a16:creationId xmlns:a16="http://schemas.microsoft.com/office/drawing/2014/main" id="{377FC5FA-DF1C-140A-3820-30F75133CEE8}"/>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4026DB21-BCCA-5080-1735-59E1046AF92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C0B45-A6F4-1A91-3E6A-689839192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80" y="742633"/>
            <a:ext cx="10046839" cy="5587048"/>
          </a:xfrm>
          <a:prstGeom prst="rect">
            <a:avLst/>
          </a:prstGeom>
        </p:spPr>
      </p:pic>
      <p:grpSp>
        <p:nvGrpSpPr>
          <p:cNvPr id="2" name="Group 22">
            <a:extLst>
              <a:ext uri="{FF2B5EF4-FFF2-40B4-BE49-F238E27FC236}">
                <a16:creationId xmlns:a16="http://schemas.microsoft.com/office/drawing/2014/main" id="{8A727EC8-4B1D-394D-EA31-B7B9A3882903}"/>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5" name="Freeform 6">
              <a:extLst>
                <a:ext uri="{FF2B5EF4-FFF2-40B4-BE49-F238E27FC236}">
                  <a16:creationId xmlns:a16="http://schemas.microsoft.com/office/drawing/2014/main" id="{74142259-5E08-6327-259A-88E3F7E4D096}"/>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A8A625DB-97BD-B7A4-3D23-578E22F89809}"/>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320003644"/>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9DE7D-10C7-2184-0363-509E7DD65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60" y="1131570"/>
            <a:ext cx="10788770" cy="5360670"/>
          </a:xfrm>
          <a:prstGeom prst="rect">
            <a:avLst/>
          </a:prstGeom>
        </p:spPr>
      </p:pic>
      <p:sp>
        <p:nvSpPr>
          <p:cNvPr id="5" name="TextBox 4">
            <a:extLst>
              <a:ext uri="{FF2B5EF4-FFF2-40B4-BE49-F238E27FC236}">
                <a16:creationId xmlns:a16="http://schemas.microsoft.com/office/drawing/2014/main" id="{B1DFBBC2-F5AD-4D6E-A637-31108AF4CDCD}"/>
              </a:ext>
            </a:extLst>
          </p:cNvPr>
          <p:cNvSpPr txBox="1"/>
          <p:nvPr/>
        </p:nvSpPr>
        <p:spPr>
          <a:xfrm>
            <a:off x="904240" y="304800"/>
            <a:ext cx="319024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a:latin typeface="Times New Roman" panose="02020603050405020304" pitchFamily="18" charset="0"/>
                <a:cs typeface="Times New Roman" panose="02020603050405020304" pitchFamily="18" charset="0"/>
              </a:rPr>
              <a:t>2.Login page</a:t>
            </a:r>
          </a:p>
        </p:txBody>
      </p:sp>
      <p:grpSp>
        <p:nvGrpSpPr>
          <p:cNvPr id="3" name="Group 22">
            <a:extLst>
              <a:ext uri="{FF2B5EF4-FFF2-40B4-BE49-F238E27FC236}">
                <a16:creationId xmlns:a16="http://schemas.microsoft.com/office/drawing/2014/main" id="{A8EB6249-A9D4-CB02-990C-4E7B9BF92319}"/>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67F20756-E3D2-E178-1BDB-C605BDB0500C}"/>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C87E85E0-55B6-5C63-F9D2-EBB79627517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4065459740"/>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BE90AD-0107-8B1F-6C89-20FF2DCC5AA1}"/>
              </a:ext>
            </a:extLst>
          </p:cNvPr>
          <p:cNvPicPr>
            <a:picLocks noChangeAspect="1"/>
          </p:cNvPicPr>
          <p:nvPr/>
        </p:nvPicPr>
        <p:blipFill>
          <a:blip r:embed="rId2"/>
          <a:stretch>
            <a:fillRect/>
          </a:stretch>
        </p:blipFill>
        <p:spPr>
          <a:xfrm>
            <a:off x="701675" y="1559242"/>
            <a:ext cx="10673592" cy="4729797"/>
          </a:xfrm>
          <a:prstGeom prst="rect">
            <a:avLst/>
          </a:prstGeom>
        </p:spPr>
      </p:pic>
      <p:sp>
        <p:nvSpPr>
          <p:cNvPr id="7" name="TextBox 6">
            <a:extLst>
              <a:ext uri="{FF2B5EF4-FFF2-40B4-BE49-F238E27FC236}">
                <a16:creationId xmlns:a16="http://schemas.microsoft.com/office/drawing/2014/main" id="{E27006F6-C5CD-9388-48EA-71E83807BA9E}"/>
              </a:ext>
            </a:extLst>
          </p:cNvPr>
          <p:cNvSpPr txBox="1"/>
          <p:nvPr/>
        </p:nvSpPr>
        <p:spPr>
          <a:xfrm>
            <a:off x="1046480" y="538480"/>
            <a:ext cx="383032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a:latin typeface="Times New Roman" panose="02020603050405020304" pitchFamily="18" charset="0"/>
                <a:cs typeface="Times New Roman" panose="02020603050405020304" pitchFamily="18" charset="0"/>
              </a:rPr>
              <a:t>3.Registration page</a:t>
            </a:r>
          </a:p>
        </p:txBody>
      </p:sp>
      <p:grpSp>
        <p:nvGrpSpPr>
          <p:cNvPr id="3" name="Group 22">
            <a:extLst>
              <a:ext uri="{FF2B5EF4-FFF2-40B4-BE49-F238E27FC236}">
                <a16:creationId xmlns:a16="http://schemas.microsoft.com/office/drawing/2014/main" id="{0416A00C-785D-D819-9D43-A3753A68406D}"/>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4" name="Freeform 6">
              <a:extLst>
                <a:ext uri="{FF2B5EF4-FFF2-40B4-BE49-F238E27FC236}">
                  <a16:creationId xmlns:a16="http://schemas.microsoft.com/office/drawing/2014/main" id="{0A677D05-DA7E-1C1C-AB1B-F13CBDBD6A43}"/>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5" name="Freeform 6">
              <a:extLst>
                <a:ext uri="{FF2B5EF4-FFF2-40B4-BE49-F238E27FC236}">
                  <a16:creationId xmlns:a16="http://schemas.microsoft.com/office/drawing/2014/main" id="{1905466F-DB45-36DA-C6CA-742E237AEF4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007864853"/>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C31F89-6B98-24B7-540F-898094F8E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680" y="1290320"/>
            <a:ext cx="10654270" cy="4927600"/>
          </a:xfrm>
          <a:prstGeom prst="rect">
            <a:avLst/>
          </a:prstGeom>
        </p:spPr>
      </p:pic>
      <p:sp>
        <p:nvSpPr>
          <p:cNvPr id="5" name="TextBox 4">
            <a:extLst>
              <a:ext uri="{FF2B5EF4-FFF2-40B4-BE49-F238E27FC236}">
                <a16:creationId xmlns:a16="http://schemas.microsoft.com/office/drawing/2014/main" id="{2BC5362F-772D-5972-0F34-76215F1722AF}"/>
              </a:ext>
            </a:extLst>
          </p:cNvPr>
          <p:cNvSpPr txBox="1"/>
          <p:nvPr/>
        </p:nvSpPr>
        <p:spPr>
          <a:xfrm>
            <a:off x="924560" y="589280"/>
            <a:ext cx="3484880" cy="36576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atin typeface="Times New Roman" panose="02020603050405020304" pitchFamily="18" charset="0"/>
                <a:cs typeface="Times New Roman" panose="02020603050405020304" pitchFamily="18" charset="0"/>
              </a:rPr>
              <a:t>Dishes Interface for User</a:t>
            </a:r>
          </a:p>
        </p:txBody>
      </p:sp>
      <p:grpSp>
        <p:nvGrpSpPr>
          <p:cNvPr id="3" name="Group 22">
            <a:extLst>
              <a:ext uri="{FF2B5EF4-FFF2-40B4-BE49-F238E27FC236}">
                <a16:creationId xmlns:a16="http://schemas.microsoft.com/office/drawing/2014/main" id="{B1C77E7B-059C-0991-E771-289CA9B6B157}"/>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6D7A54A8-59D9-EFAD-96FC-BB29D7CB1B81}"/>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86C0DF32-8989-36A5-46C1-F21DD7CF300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295335587"/>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E2F42B-B123-5DE7-5CBD-5A8983E975F7}"/>
              </a:ext>
            </a:extLst>
          </p:cNvPr>
          <p:cNvPicPr>
            <a:picLocks noChangeAspect="1"/>
          </p:cNvPicPr>
          <p:nvPr/>
        </p:nvPicPr>
        <p:blipFill>
          <a:blip r:embed="rId2">
            <a:extLst>
              <a:ext uri="{28A0092B-C50C-407E-A947-70E740481C1C}">
                <a14:useLocalDpi xmlns:a14="http://schemas.microsoft.com/office/drawing/2010/main" val="0"/>
              </a:ext>
            </a:extLst>
          </a:blip>
          <a:srcRect t="-88" b="24650"/>
          <a:stretch>
            <a:fillRect/>
          </a:stretch>
        </p:blipFill>
        <p:spPr>
          <a:xfrm>
            <a:off x="1005840" y="1493520"/>
            <a:ext cx="10852727" cy="4775200"/>
          </a:xfrm>
          <a:prstGeom prst="rect">
            <a:avLst/>
          </a:prstGeom>
        </p:spPr>
      </p:pic>
      <p:sp>
        <p:nvSpPr>
          <p:cNvPr id="7" name="TextBox 6">
            <a:extLst>
              <a:ext uri="{FF2B5EF4-FFF2-40B4-BE49-F238E27FC236}">
                <a16:creationId xmlns:a16="http://schemas.microsoft.com/office/drawing/2014/main" id="{E2B63D81-6E6F-88DC-D9B9-FF6E5C019036}"/>
              </a:ext>
            </a:extLst>
          </p:cNvPr>
          <p:cNvSpPr txBox="1"/>
          <p:nvPr/>
        </p:nvSpPr>
        <p:spPr>
          <a:xfrm>
            <a:off x="914400" y="558800"/>
            <a:ext cx="350520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a:latin typeface="Times New Roman" panose="02020603050405020304" pitchFamily="18" charset="0"/>
                <a:cs typeface="Times New Roman" panose="02020603050405020304" pitchFamily="18" charset="0"/>
              </a:rPr>
              <a:t>4.Stall Interface for Client</a:t>
            </a:r>
          </a:p>
        </p:txBody>
      </p:sp>
      <p:grpSp>
        <p:nvGrpSpPr>
          <p:cNvPr id="3" name="Group 22">
            <a:extLst>
              <a:ext uri="{FF2B5EF4-FFF2-40B4-BE49-F238E27FC236}">
                <a16:creationId xmlns:a16="http://schemas.microsoft.com/office/drawing/2014/main" id="{F2686119-CBF2-D6C5-4F61-2E9085D06794}"/>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5" name="Freeform 6">
              <a:extLst>
                <a:ext uri="{FF2B5EF4-FFF2-40B4-BE49-F238E27FC236}">
                  <a16:creationId xmlns:a16="http://schemas.microsoft.com/office/drawing/2014/main" id="{2876667E-AA74-633D-34A6-A803894B4230}"/>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374890F0-C2D8-D331-E886-3B4FCB7A7CEA}"/>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815837662"/>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622B8E-4BB8-1AFB-0EB4-C3C3D44E8A8E}"/>
              </a:ext>
            </a:extLst>
          </p:cNvPr>
          <p:cNvPicPr>
            <a:picLocks noChangeAspect="1"/>
          </p:cNvPicPr>
          <p:nvPr/>
        </p:nvPicPr>
        <p:blipFill>
          <a:blip r:embed="rId2">
            <a:extLst>
              <a:ext uri="{28A0092B-C50C-407E-A947-70E740481C1C}">
                <a14:useLocalDpi xmlns:a14="http://schemas.microsoft.com/office/drawing/2010/main" val="0"/>
              </a:ext>
            </a:extLst>
          </a:blip>
          <a:srcRect t="9537" b="8127"/>
          <a:stretch>
            <a:fillRect/>
          </a:stretch>
        </p:blipFill>
        <p:spPr>
          <a:xfrm>
            <a:off x="955040" y="934720"/>
            <a:ext cx="10739120" cy="5019040"/>
          </a:xfrm>
          <a:prstGeom prst="rect">
            <a:avLst/>
          </a:prstGeom>
        </p:spPr>
      </p:pic>
      <p:grpSp>
        <p:nvGrpSpPr>
          <p:cNvPr id="4" name="Group 22">
            <a:extLst>
              <a:ext uri="{FF2B5EF4-FFF2-40B4-BE49-F238E27FC236}">
                <a16:creationId xmlns:a16="http://schemas.microsoft.com/office/drawing/2014/main" id="{5FDF21BA-7247-CAA9-94CC-7FECCF4024E1}"/>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5" name="Freeform 6">
              <a:extLst>
                <a:ext uri="{FF2B5EF4-FFF2-40B4-BE49-F238E27FC236}">
                  <a16:creationId xmlns:a16="http://schemas.microsoft.com/office/drawing/2014/main" id="{7A6C67DC-1B93-D73B-09D2-D91CC1C4987D}"/>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FA69E6B3-132A-ED33-455B-8B7F7A7A8D88}"/>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707247743"/>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35F2E-82CB-2347-8D86-57CDB9EF2C4B}"/>
              </a:ext>
            </a:extLst>
          </p:cNvPr>
          <p:cNvPicPr>
            <a:picLocks noChangeAspect="1"/>
          </p:cNvPicPr>
          <p:nvPr/>
        </p:nvPicPr>
        <p:blipFill>
          <a:blip r:embed="rId2">
            <a:extLst>
              <a:ext uri="{28A0092B-C50C-407E-A947-70E740481C1C}">
                <a14:useLocalDpi xmlns:a14="http://schemas.microsoft.com/office/drawing/2010/main" val="0"/>
              </a:ext>
            </a:extLst>
          </a:blip>
          <a:srcRect b="25265"/>
          <a:stretch>
            <a:fillRect/>
          </a:stretch>
        </p:blipFill>
        <p:spPr>
          <a:xfrm>
            <a:off x="1107440" y="1526540"/>
            <a:ext cx="10723541" cy="4274820"/>
          </a:xfrm>
          <a:prstGeom prst="rect">
            <a:avLst/>
          </a:prstGeom>
        </p:spPr>
      </p:pic>
      <p:sp>
        <p:nvSpPr>
          <p:cNvPr id="6" name="TextBox 5">
            <a:extLst>
              <a:ext uri="{FF2B5EF4-FFF2-40B4-BE49-F238E27FC236}">
                <a16:creationId xmlns:a16="http://schemas.microsoft.com/office/drawing/2014/main" id="{BE2310F0-BBE5-4DA6-732D-668D507A019B}"/>
              </a:ext>
            </a:extLst>
          </p:cNvPr>
          <p:cNvSpPr txBox="1"/>
          <p:nvPr/>
        </p:nvSpPr>
        <p:spPr>
          <a:xfrm>
            <a:off x="1229360" y="447040"/>
            <a:ext cx="355600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a:latin typeface="Times New Roman" panose="02020603050405020304" pitchFamily="18" charset="0"/>
                <a:cs typeface="Times New Roman" panose="02020603050405020304" pitchFamily="18" charset="0"/>
              </a:rPr>
              <a:t>5.Orders Interface for Client</a:t>
            </a:r>
          </a:p>
        </p:txBody>
      </p:sp>
      <p:grpSp>
        <p:nvGrpSpPr>
          <p:cNvPr id="3" name="Group 22">
            <a:extLst>
              <a:ext uri="{FF2B5EF4-FFF2-40B4-BE49-F238E27FC236}">
                <a16:creationId xmlns:a16="http://schemas.microsoft.com/office/drawing/2014/main" id="{B738C7CC-BED2-847D-DB5A-96ADA18913B2}"/>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5" name="Freeform 6">
              <a:extLst>
                <a:ext uri="{FF2B5EF4-FFF2-40B4-BE49-F238E27FC236}">
                  <a16:creationId xmlns:a16="http://schemas.microsoft.com/office/drawing/2014/main" id="{56B19F29-3A89-CB3B-4E1C-F98F8BDDCCA5}"/>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938C3B59-AD10-849F-9AEC-57DA58CE00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82681902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461573" y="533400"/>
            <a:ext cx="2933667" cy="628650"/>
          </a:xfrm>
        </p:spPr>
        <p:txBody>
          <a:bodyPr rtlCol="0" anchor="t">
            <a:normAutofit/>
          </a:bodyPr>
          <a:lstStyle/>
          <a:p>
            <a:pPr eaLnBrk="1" fontAlgn="auto" hangingPunct="1">
              <a:spcAft>
                <a:spcPct val="0"/>
              </a:spcAft>
              <a:defRPr/>
            </a:pPr>
            <a:r>
              <a:rPr lang="en-IN" sz="32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1047944" y="1447800"/>
            <a:ext cx="10934311" cy="3509055"/>
          </a:xfrm>
        </p:spPr>
        <p:txBody>
          <a:bodyPr rtlCol="0">
            <a:noAutofit/>
          </a:bodyPr>
          <a:lstStyle/>
          <a:p>
            <a:pPr marL="0" indent="0" algn="just">
              <a:buNone/>
            </a:pPr>
            <a:r>
              <a:rPr lang="en-US" sz="2200" dirty="0">
                <a:solidFill>
                  <a:srgbClr val="000000"/>
                </a:solidFill>
                <a:effectLst/>
                <a:latin typeface="Times New Roman" panose="02020603050405020304" pitchFamily="18" charset="0"/>
                <a:cs typeface="Times New Roman" panose="02020603050405020304" pitchFamily="18" charset="0"/>
              </a:rPr>
              <a:t>The "</a:t>
            </a:r>
            <a:r>
              <a:rPr lang="en-US" sz="2200" b="1" dirty="0">
                <a:solidFill>
                  <a:srgbClr val="000000"/>
                </a:solidFill>
                <a:effectLst/>
                <a:latin typeface="Times New Roman" panose="02020603050405020304" pitchFamily="18" charset="0"/>
                <a:cs typeface="Times New Roman" panose="02020603050405020304" pitchFamily="18" charset="0"/>
              </a:rPr>
              <a:t>Smart Canteen Management System</a:t>
            </a:r>
            <a:r>
              <a:rPr lang="en-US" sz="2200" dirty="0">
                <a:solidFill>
                  <a:srgbClr val="000000"/>
                </a:solidFill>
                <a:effectLst/>
                <a:latin typeface="Times New Roman" panose="02020603050405020304" pitchFamily="18" charset="0"/>
                <a:cs typeface="Times New Roman" panose="02020603050405020304" pitchFamily="18" charset="0"/>
              </a:rPr>
              <a:t>" project aims to revolutionize the traditional canteen experience in educational institutions by leveraging modern technologies and automation. This system offers an efficient and convenient approach to managing canteen operations, enabling seamless transactions, improved resource utilization, and enhanced user experience for both faculty members and students. It will bring numerous benefits, including reduced waiting times, increased efficiency, improved inventory management, and enhanced user satisfaction. Every human consumes food </a:t>
            </a:r>
            <a:r>
              <a:rPr lang="en-US" sz="2200" dirty="0" err="1">
                <a:solidFill>
                  <a:srgbClr val="000000"/>
                </a:solidFill>
                <a:effectLst/>
                <a:latin typeface="Times New Roman" panose="02020603050405020304" pitchFamily="18" charset="0"/>
                <a:cs typeface="Times New Roman" panose="02020603050405020304" pitchFamily="18" charset="0"/>
              </a:rPr>
              <a:t>atleast</a:t>
            </a:r>
            <a:r>
              <a:rPr lang="en-US" sz="2200" dirty="0">
                <a:solidFill>
                  <a:srgbClr val="000000"/>
                </a:solidFill>
                <a:effectLst/>
                <a:latin typeface="Times New Roman" panose="02020603050405020304" pitchFamily="18" charset="0"/>
                <a:cs typeface="Times New Roman" panose="02020603050405020304" pitchFamily="18" charset="0"/>
              </a:rPr>
              <a:t> 2 – 3 times a day so in that time it can help them without any delay in their schedule. It offers a scalable and adaptable solution that can be tailored to the specific needs of different educational institutions, paving the way for a modern and technologically advanced canteen experience.</a:t>
            </a:r>
            <a:endParaRPr lang="en-IN" sz="2200" dirty="0">
              <a:latin typeface="Times New Roman" panose="02020603050405020304" pitchFamily="18" charset="0"/>
              <a:cs typeface="Times New Roman" panose="02020603050405020304" pitchFamily="18" charset="0"/>
            </a:endParaRPr>
          </a:p>
        </p:txBody>
      </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7D4F3A71-BB3E-8AF5-0ACA-DBA625EAE283}"/>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5" name="Freeform 6">
              <a:extLst>
                <a:ext uri="{FF2B5EF4-FFF2-40B4-BE49-F238E27FC236}">
                  <a16:creationId xmlns:a16="http://schemas.microsoft.com/office/drawing/2014/main" id="{A177471E-282E-2F87-4C00-C6D90017C2CB}"/>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C421363C-AC76-BEDC-2C4A-C39A14A6048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52137527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61570-227A-375F-FA5F-D7671432FC4A}"/>
              </a:ext>
            </a:extLst>
          </p:cNvPr>
          <p:cNvSpPr txBox="1"/>
          <p:nvPr/>
        </p:nvSpPr>
        <p:spPr>
          <a:xfrm>
            <a:off x="965200" y="396240"/>
            <a:ext cx="423672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a:latin typeface="Times New Roman" panose="02020603050405020304" pitchFamily="18" charset="0"/>
                <a:cs typeface="Times New Roman" panose="02020603050405020304" pitchFamily="18" charset="0"/>
              </a:rPr>
              <a:t>6.Admin Interface</a:t>
            </a:r>
          </a:p>
        </p:txBody>
      </p:sp>
      <p:pic>
        <p:nvPicPr>
          <p:cNvPr id="5" name="Picture 4">
            <a:extLst>
              <a:ext uri="{FF2B5EF4-FFF2-40B4-BE49-F238E27FC236}">
                <a16:creationId xmlns:a16="http://schemas.microsoft.com/office/drawing/2014/main" id="{BEB2915D-8A8D-775A-B8BB-9791957CC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1" y="1341120"/>
            <a:ext cx="10942320" cy="4866640"/>
          </a:xfrm>
          <a:prstGeom prst="rect">
            <a:avLst/>
          </a:prstGeom>
        </p:spPr>
      </p:pic>
      <p:grpSp>
        <p:nvGrpSpPr>
          <p:cNvPr id="4" name="Group 22">
            <a:extLst>
              <a:ext uri="{FF2B5EF4-FFF2-40B4-BE49-F238E27FC236}">
                <a16:creationId xmlns:a16="http://schemas.microsoft.com/office/drawing/2014/main" id="{2913437A-D02E-FF7C-F49B-DBE086A10118}"/>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C9F9A8B2-1344-3DB8-EBEA-14B3E3F55E3E}"/>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3D5003EB-21FE-F609-7B69-7B4A93D99E6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929081272"/>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9C12EF-0BE5-2929-0354-B91A6FA5A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95" y="1631315"/>
            <a:ext cx="10972165" cy="4556125"/>
          </a:xfrm>
          <a:prstGeom prst="rect">
            <a:avLst/>
          </a:prstGeom>
        </p:spPr>
      </p:pic>
      <p:sp>
        <p:nvSpPr>
          <p:cNvPr id="5" name="TextBox 4">
            <a:extLst>
              <a:ext uri="{FF2B5EF4-FFF2-40B4-BE49-F238E27FC236}">
                <a16:creationId xmlns:a16="http://schemas.microsoft.com/office/drawing/2014/main" id="{D0AFA670-364F-B247-88F9-5C24FAF2625C}"/>
              </a:ext>
            </a:extLst>
          </p:cNvPr>
          <p:cNvSpPr txBox="1"/>
          <p:nvPr/>
        </p:nvSpPr>
        <p:spPr>
          <a:xfrm>
            <a:off x="925194" y="904240"/>
            <a:ext cx="3951605"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2000" dirty="0">
                <a:latin typeface="Times New Roman" panose="02020603050405020304" pitchFamily="18" charset="0"/>
                <a:cs typeface="Times New Roman" panose="02020603050405020304" pitchFamily="18" charset="0"/>
              </a:rPr>
              <a:t>Product management (Admin side)</a:t>
            </a:r>
          </a:p>
        </p:txBody>
      </p:sp>
      <p:grpSp>
        <p:nvGrpSpPr>
          <p:cNvPr id="3" name="Group 22">
            <a:extLst>
              <a:ext uri="{FF2B5EF4-FFF2-40B4-BE49-F238E27FC236}">
                <a16:creationId xmlns:a16="http://schemas.microsoft.com/office/drawing/2014/main" id="{A9A78557-A979-1750-3B0B-24B008224DB1}"/>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6" name="Freeform 6">
              <a:extLst>
                <a:ext uri="{FF2B5EF4-FFF2-40B4-BE49-F238E27FC236}">
                  <a16:creationId xmlns:a16="http://schemas.microsoft.com/office/drawing/2014/main" id="{BA4B1146-CB43-BF4B-F9BA-8FAEBAB730B2}"/>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7" name="Freeform 6">
              <a:extLst>
                <a:ext uri="{FF2B5EF4-FFF2-40B4-BE49-F238E27FC236}">
                  <a16:creationId xmlns:a16="http://schemas.microsoft.com/office/drawing/2014/main" id="{0AF72B76-43F2-43BD-F7D9-DE7B058F36DA}"/>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72028323"/>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82F3C9-9A68-830F-2D3E-5F16FC6DA5B4}"/>
              </a:ext>
            </a:extLst>
          </p:cNvPr>
          <p:cNvSpPr>
            <a:spLocks noGrp="1"/>
          </p:cNvSpPr>
          <p:nvPr>
            <p:ph type="title"/>
          </p:nvPr>
        </p:nvSpPr>
        <p:spPr>
          <a:xfrm>
            <a:off x="838200" y="447675"/>
            <a:ext cx="10515600" cy="844550"/>
          </a:xfrm>
        </p:spPr>
        <p:txBody>
          <a:bodyPr rtlCol="0" anchor="t">
            <a:normAutofit fontScale="90000"/>
          </a:bodyPr>
          <a:lstStyle/>
          <a:p>
            <a:pPr eaLnBrk="1" fontAlgn="auto" hangingPunct="1">
              <a:spcAft>
                <a:spcPct val="0"/>
              </a:spcAft>
              <a:defRPr/>
            </a:pPr>
            <a:r>
              <a:rPr lang="en-US" sz="3600" b="1" dirty="0">
                <a:latin typeface="Times New Roman" panose="02020603050405020304" pitchFamily="18" charset="0"/>
                <a:cs typeface="Times New Roman" panose="02020603050405020304" pitchFamily="18" charset="0"/>
              </a:rPr>
              <a:t>Attainment of objective</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5AE3475-9F9E-5C87-8C02-DDCE5E40E431}"/>
              </a:ext>
            </a:extLst>
          </p:cNvPr>
          <p:cNvSpPr txBox="1"/>
          <p:nvPr/>
        </p:nvSpPr>
        <p:spPr>
          <a:xfrm>
            <a:off x="1520825" y="1198563"/>
            <a:ext cx="10566400" cy="5211762"/>
          </a:xfrm>
          <a:prstGeom prst="rect">
            <a:avLst/>
          </a:prstGeom>
        </p:spPr>
        <p:txBody>
          <a:bodyPr>
            <a:normAutofit fontScale="92500" lnSpcReduction="20000"/>
          </a:bodyPr>
          <a:lstStyle>
            <a:defPPr>
              <a:defRPr lang="en-US"/>
            </a:defPPr>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just" eaLnBrk="1" fontAlgn="auto" hangingPunct="1">
              <a:spcAft>
                <a:spcPct val="0"/>
              </a:spcAft>
              <a:buFont typeface="Wingdings" panose="05000000000000000000" pitchFamily="2" charset="2"/>
              <a:buChar char="Ø"/>
              <a:defRPr/>
            </a:pPr>
            <a:endParaRPr lang="en-US" sz="2000">
              <a:latin typeface="Arial" pitchFamily="34" charset="0"/>
              <a:cs typeface="Arial" pitchFamily="34" charset="0"/>
            </a:endParaRPr>
          </a:p>
          <a:p>
            <a:pPr algn="just" eaLnBrk="1" fontAlgn="auto" hangingPunct="1">
              <a:spcAft>
                <a:spcPct val="0"/>
              </a:spcAft>
              <a:buFont typeface="Wingdings" panose="05000000000000000000" pitchFamily="2" charset="2"/>
              <a:buChar char="ü"/>
              <a:defRPr/>
            </a:pPr>
            <a:r>
              <a:rPr lang="en-US" sz="2200">
                <a:latin typeface="Times New Roman" panose="02020603050405020304" pitchFamily="18" charset="0"/>
                <a:cs typeface="Times New Roman" panose="02020603050405020304" pitchFamily="18" charset="0"/>
              </a:rPr>
              <a:t>Efficiency and Satisfaction</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Swift and efficient canteen transactions.</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Enhanced user satisfaction with a high rating.</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Reduced waiting times and improved resource utilization.</a:t>
            </a:r>
          </a:p>
          <a:p>
            <a:pPr marL="0" indent="0" algn="just" eaLnBrk="1" fontAlgn="auto" hangingPunct="1">
              <a:spcAft>
                <a:spcPct val="0"/>
              </a:spcAft>
              <a:buNone/>
              <a:defRPr/>
            </a:pPr>
            <a:endParaRPr lang="en-US" sz="2200">
              <a:latin typeface="Times New Roman" panose="02020603050405020304" pitchFamily="18" charset="0"/>
              <a:cs typeface="Times New Roman" panose="02020603050405020304" pitchFamily="18" charset="0"/>
            </a:endParaRPr>
          </a:p>
          <a:p>
            <a:pPr algn="just" eaLnBrk="1" fontAlgn="auto" hangingPunct="1">
              <a:spcAft>
                <a:spcPct val="0"/>
              </a:spcAft>
              <a:buFont typeface="Wingdings" panose="05000000000000000000" pitchFamily="2" charset="2"/>
              <a:buChar char="ü"/>
              <a:defRPr/>
            </a:pPr>
            <a:r>
              <a:rPr lang="en-US" sz="2200">
                <a:latin typeface="Times New Roman" panose="02020603050405020304" pitchFamily="18" charset="0"/>
                <a:cs typeface="Times New Roman" panose="02020603050405020304" pitchFamily="18" charset="0"/>
              </a:rPr>
              <a:t>Operational Improvements</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Effective inventory management and minimized food wastage.</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Reduced operating costs and improved cost efficiency.</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Successful scalability and adaptability to different institutions.</a:t>
            </a:r>
          </a:p>
          <a:p>
            <a:pPr algn="just" eaLnBrk="1" fontAlgn="auto" hangingPunct="1">
              <a:spcAft>
                <a:spcPct val="0"/>
              </a:spcAft>
              <a:buFont typeface="Wingdings" panose="05000000000000000000" pitchFamily="2" charset="2"/>
              <a:buChar char="§"/>
              <a:defRPr/>
            </a:pPr>
            <a:endParaRPr lang="en-US" sz="2200">
              <a:latin typeface="Times New Roman" panose="02020603050405020304" pitchFamily="18" charset="0"/>
              <a:cs typeface="Times New Roman" panose="02020603050405020304" pitchFamily="18" charset="0"/>
            </a:endParaRPr>
          </a:p>
          <a:p>
            <a:pPr algn="just" eaLnBrk="1" fontAlgn="auto" hangingPunct="1">
              <a:spcAft>
                <a:spcPct val="0"/>
              </a:spcAft>
              <a:buFont typeface="Wingdings" panose="05000000000000000000" pitchFamily="2" charset="2"/>
              <a:buChar char="ü"/>
              <a:defRPr/>
            </a:pPr>
            <a:r>
              <a:rPr lang="en-US" sz="2200">
                <a:latin typeface="Times New Roman" panose="02020603050405020304" pitchFamily="18" charset="0"/>
                <a:cs typeface="Times New Roman" panose="02020603050405020304" pitchFamily="18" charset="0"/>
              </a:rPr>
              <a:t>Technological Advancements</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Regular system updates to incorporate the latest technology.</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Seamless integration with other systems and services.</a:t>
            </a:r>
          </a:p>
          <a:p>
            <a:pPr algn="just" eaLnBrk="1" fontAlgn="auto" hangingPunct="1">
              <a:spcAft>
                <a:spcPct val="0"/>
              </a:spcAft>
              <a:buFont typeface="Wingdings" panose="05000000000000000000" pitchFamily="2" charset="2"/>
              <a:buChar char="§"/>
              <a:defRPr/>
            </a:pPr>
            <a:r>
              <a:rPr lang="en-US" sz="2200">
                <a:latin typeface="Times New Roman" panose="02020603050405020304" pitchFamily="18" charset="0"/>
                <a:cs typeface="Times New Roman" panose="02020603050405020304" pitchFamily="18" charset="0"/>
              </a:rPr>
              <a:t>         Robust data security measures and user-friendly system.</a:t>
            </a:r>
            <a:endParaRPr lang="en-IN" sz="2200">
              <a:latin typeface="Times New Roman" panose="02020603050405020304" pitchFamily="18" charset="0"/>
              <a:cs typeface="Times New Roman" panose="02020603050405020304" pitchFamily="18" charset="0"/>
            </a:endParaRPr>
          </a:p>
        </p:txBody>
      </p:sp>
      <p:grpSp>
        <p:nvGrpSpPr>
          <p:cNvPr id="2" name="Group 22">
            <a:extLst>
              <a:ext uri="{FF2B5EF4-FFF2-40B4-BE49-F238E27FC236}">
                <a16:creationId xmlns:a16="http://schemas.microsoft.com/office/drawing/2014/main" id="{2AFD9D4B-4CC2-21EB-F8E2-D98ECFE745EE}"/>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3" name="Freeform 6">
              <a:extLst>
                <a:ext uri="{FF2B5EF4-FFF2-40B4-BE49-F238E27FC236}">
                  <a16:creationId xmlns:a16="http://schemas.microsoft.com/office/drawing/2014/main" id="{F03CBD07-5F19-EE1A-A26B-05280E8BAF8E}"/>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7FC3839D-7816-53D1-BFBC-B11BBA2438C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0F5BA5C7-480E-215E-505B-4C9A261FA666}"/>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3" name="Freeform 6">
              <a:extLst>
                <a:ext uri="{FF2B5EF4-FFF2-40B4-BE49-F238E27FC236}">
                  <a16:creationId xmlns:a16="http://schemas.microsoft.com/office/drawing/2014/main" id="{62D2990D-1DCF-FC38-8F6D-01B455A27065}"/>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4" name="Freeform 6">
              <a:extLst>
                <a:ext uri="{FF2B5EF4-FFF2-40B4-BE49-F238E27FC236}">
                  <a16:creationId xmlns:a16="http://schemas.microsoft.com/office/drawing/2014/main" id="{BA2124E4-D4DA-9FEC-DFD7-7D5D1D8BE8E6}"/>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7" name="TextBox 6">
            <a:extLst>
              <a:ext uri="{FF2B5EF4-FFF2-40B4-BE49-F238E27FC236}">
                <a16:creationId xmlns:a16="http://schemas.microsoft.com/office/drawing/2014/main" id="{EDE91935-3CF4-8545-FDF4-4EF3DAFA8F23}"/>
              </a:ext>
            </a:extLst>
          </p:cNvPr>
          <p:cNvSpPr txBox="1"/>
          <p:nvPr/>
        </p:nvSpPr>
        <p:spPr>
          <a:xfrm>
            <a:off x="990600" y="381000"/>
            <a:ext cx="609755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Conclusion</a:t>
            </a:r>
            <a:endParaRPr lang="en-US" sz="3200" dirty="0"/>
          </a:p>
        </p:txBody>
      </p:sp>
      <p:sp>
        <p:nvSpPr>
          <p:cNvPr id="9" name="TextBox 8">
            <a:extLst>
              <a:ext uri="{FF2B5EF4-FFF2-40B4-BE49-F238E27FC236}">
                <a16:creationId xmlns:a16="http://schemas.microsoft.com/office/drawing/2014/main" id="{79F385B3-8E99-AB20-E636-364FA16A0519}"/>
              </a:ext>
            </a:extLst>
          </p:cNvPr>
          <p:cNvSpPr txBox="1"/>
          <p:nvPr/>
        </p:nvSpPr>
        <p:spPr>
          <a:xfrm>
            <a:off x="1143000" y="1066800"/>
            <a:ext cx="9982200"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Finally, the "Smart Canteen Management System" project seeks to usher in a new era of canteen management in educational institutions by utilizing the strength of contemporary technology and automation. By streamlining transactions, optimizing resource allocation, and boosting the overall experience for both staff members and students, this ground breaking solution presents a practical and user-friendly approach to managing cafeteria operations. Several advantages, including shorter wait times, increased effectiveness, simplified inventory management, and higher user satisfaction, are promised as a result of its implementation. Every person needs many meals a day, thus this method becomes a vital resource for preventing schedule disruptions caused by lengthy lines and delays. Additionally, it provides a flexible and scalable system that enables customization to meet the specific needs of many academic institutions. By doing this, it prepares everyone for a contemporary, cutting-edge, and enjoyable canteen experience.</a:t>
            </a:r>
          </a:p>
        </p:txBody>
      </p:sp>
    </p:spTree>
    <p:extLst>
      <p:ext uri="{BB962C8B-B14F-4D97-AF65-F5344CB8AC3E}">
        <p14:creationId xmlns:p14="http://schemas.microsoft.com/office/powerpoint/2010/main" val="116381436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1B6810-8552-D676-6B90-AF8F19EA3B21}"/>
              </a:ext>
            </a:extLst>
          </p:cNvPr>
          <p:cNvSpPr>
            <a:spLocks noGrp="1"/>
          </p:cNvSpPr>
          <p:nvPr>
            <p:ph type="title"/>
          </p:nvPr>
        </p:nvSpPr>
        <p:spPr>
          <a:xfrm>
            <a:off x="838200" y="533400"/>
            <a:ext cx="10515600" cy="904875"/>
          </a:xfrm>
        </p:spPr>
        <p:txBody>
          <a:bodyPr rtlCol="0" anchor="t">
            <a:normAutofit/>
          </a:bodyPr>
          <a:lstStyle/>
          <a:p>
            <a:pPr eaLnBrk="1" fontAlgn="auto" hangingPunct="1">
              <a:spcAft>
                <a:spcPct val="0"/>
              </a:spcAft>
              <a:defRPr/>
            </a:pPr>
            <a:r>
              <a:rPr lang="en-US" sz="3200" b="1" dirty="0">
                <a:latin typeface="Times New Roman" panose="02020603050405020304" pitchFamily="18" charset="0"/>
                <a:cs typeface="Times New Roman" panose="02020603050405020304" pitchFamily="18" charset="0"/>
              </a:rPr>
              <a:t>Future scope of project</a:t>
            </a:r>
          </a:p>
        </p:txBody>
      </p:sp>
      <p:sp>
        <p:nvSpPr>
          <p:cNvPr id="34820" name="TextBox 3">
            <a:extLst>
              <a:ext uri="{FF2B5EF4-FFF2-40B4-BE49-F238E27FC236}">
                <a16:creationId xmlns:a16="http://schemas.microsoft.com/office/drawing/2014/main" id="{35B49B4F-280F-3ECD-5F8E-AC349D87C706}"/>
              </a:ext>
            </a:extLst>
          </p:cNvPr>
          <p:cNvSpPr txBox="1">
            <a:spLocks noChangeArrowheads="1"/>
          </p:cNvSpPr>
          <p:nvPr/>
        </p:nvSpPr>
        <p:spPr bwMode="auto">
          <a:xfrm flipH="1">
            <a:off x="1008063" y="1270000"/>
            <a:ext cx="105537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gn="just">
              <a:lnSpc>
                <a:spcPct val="100000"/>
              </a:lnSpc>
              <a:spcBef>
                <a:spcPct val="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We can give more advance software for Canteen Management System including more facilities  We will host the platform on online servers to make it accessible worldwide.</a:t>
            </a:r>
          </a:p>
          <a:p>
            <a:pPr marL="0" indent="0" algn="just">
              <a:lnSpc>
                <a:spcPct val="100000"/>
              </a:lnSpc>
              <a:spcBef>
                <a:spcPct val="0"/>
              </a:spcBef>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Bef>
                <a:spcPct val="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Integrate multiple load balancers to distribute the loads of the system • Create the master and slave database structure to reduce the overload of the database queries .</a:t>
            </a:r>
          </a:p>
          <a:p>
            <a:pPr marL="0" indent="0" algn="just">
              <a:lnSpc>
                <a:spcPct val="100000"/>
              </a:lnSpc>
              <a:spcBef>
                <a:spcPct val="0"/>
              </a:spcBef>
              <a:buNone/>
            </a:pPr>
            <a:endParaRPr lang="en-US" altLang="en-US" sz="2000" dirty="0">
              <a:latin typeface="Times New Roman" panose="02020603050405020304" pitchFamily="18" charset="0"/>
              <a:cs typeface="Times New Roman" panose="02020603050405020304" pitchFamily="18" charset="0"/>
            </a:endParaRPr>
          </a:p>
          <a:p>
            <a:pPr algn="just">
              <a:lnSpc>
                <a:spcPct val="100000"/>
              </a:lnSpc>
              <a:spcBef>
                <a:spcPct val="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Implement the backup mechanism for taking backup of codebase and database on regular basis on different servers. </a:t>
            </a:r>
          </a:p>
          <a:p>
            <a:pPr marL="0" indent="0" algn="just">
              <a:lnSpc>
                <a:spcPct val="100000"/>
              </a:lnSpc>
              <a:spcBef>
                <a:spcPct val="0"/>
              </a:spcBef>
              <a:buNone/>
            </a:pPr>
            <a:r>
              <a:rPr lang="en-US" altLang="en-US" sz="2000" dirty="0">
                <a:latin typeface="Times New Roman" panose="02020603050405020304" pitchFamily="18" charset="0"/>
                <a:cs typeface="Times New Roman" panose="02020603050405020304" pitchFamily="18" charset="0"/>
              </a:rPr>
              <a:t>          </a:t>
            </a:r>
          </a:p>
          <a:p>
            <a:pPr algn="just">
              <a:lnSpc>
                <a:spcPct val="100000"/>
              </a:lnSpc>
              <a:spcBef>
                <a:spcPct val="0"/>
              </a:spcBef>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above mentioned points are the enhancements which can be done to increase the applicability and usage of this project. Here we can maintain the records of Canteen and Employee. Also, as it can be seen that now-a-days the players are versatile, i.e. so there is a scope for introducing a method to maintain the Canteen Management System. Enhancements can be done to maintain all the Canteen, Employee, Item, Stock, Sales.           </a:t>
            </a:r>
          </a:p>
        </p:txBody>
      </p:sp>
      <p:grpSp>
        <p:nvGrpSpPr>
          <p:cNvPr id="3" name="Group 22">
            <a:extLst>
              <a:ext uri="{FF2B5EF4-FFF2-40B4-BE49-F238E27FC236}">
                <a16:creationId xmlns:a16="http://schemas.microsoft.com/office/drawing/2014/main" id="{46CC4818-6911-B7C0-2890-79518F7E5E84}"/>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5" name="Freeform 6">
              <a:extLst>
                <a:ext uri="{FF2B5EF4-FFF2-40B4-BE49-F238E27FC236}">
                  <a16:creationId xmlns:a16="http://schemas.microsoft.com/office/drawing/2014/main" id="{4A65A161-EA03-34A4-3EC3-565DE1166DC1}"/>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ED4D29ED-769E-0FC4-7654-6146261DCF81}"/>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EFEF86C-7078-44EB-F418-D43CDA36FA77}"/>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dirty="0"/>
          </a:p>
        </p:txBody>
      </p:sp>
      <p:sp>
        <p:nvSpPr>
          <p:cNvPr id="2" name="Title 1">
            <a:extLst>
              <a:ext uri="{FF2B5EF4-FFF2-40B4-BE49-F238E27FC236}">
                <a16:creationId xmlns:a16="http://schemas.microsoft.com/office/drawing/2014/main" id="{EA7CDDBE-9829-CD4A-EEFC-FE91420BF3D3}"/>
              </a:ext>
            </a:extLst>
          </p:cNvPr>
          <p:cNvSpPr>
            <a:spLocks noGrp="1"/>
          </p:cNvSpPr>
          <p:nvPr>
            <p:ph type="title"/>
          </p:nvPr>
        </p:nvSpPr>
        <p:spPr>
          <a:xfrm>
            <a:off x="762000" y="306705"/>
            <a:ext cx="3314700" cy="628650"/>
          </a:xfrm>
        </p:spPr>
        <p:txBody>
          <a:bodyPr rtlCol="0" anchor="t">
            <a:normAutofit fontScale="90000"/>
          </a:bodyPr>
          <a:lstStyle/>
          <a:p>
            <a:pPr eaLnBrk="1" fontAlgn="auto" hangingPunct="1">
              <a:spcAft>
                <a:spcPct val="0"/>
              </a:spcAft>
              <a:defRPr/>
            </a:pPr>
            <a:r>
              <a:rPr lang="en-IN" sz="3600" b="1" dirty="0">
                <a:latin typeface="Times New Roman" panose="02020603050405020304" pitchFamily="18" charset="0"/>
                <a:cs typeface="Times New Roman" panose="02020603050405020304" pitchFamily="18" charset="0"/>
              </a:rPr>
              <a:t>Project plan</a:t>
            </a:r>
            <a:br>
              <a:rPr lang="en-IN" b="1" dirty="0">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23E204EA-B58C-4DB3-852E-715B1AD2B70D}"/>
              </a:ext>
            </a:extLst>
          </p:cNvPr>
          <p:cNvSpPr/>
          <p:nvPr/>
        </p:nvSpPr>
        <p:spPr>
          <a:xfrm>
            <a:off x="1257300" y="152400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US" i="0">
                <a:effectLst/>
                <a:latin typeface="Times New Roman" panose="02020603050405020304" pitchFamily="18" charset="0"/>
                <a:cs typeface="Times New Roman" panose="02020603050405020304" pitchFamily="18" charset="0"/>
              </a:rPr>
              <a:t>Initiation</a:t>
            </a:r>
            <a:endParaRPr lang="en-US">
              <a:latin typeface="Times New Roman" panose="02020603050405020304" pitchFamily="18" charset="0"/>
              <a:cs typeface="Times New Roman" panose="02020603050405020304" pitchFamily="18" charset="0"/>
            </a:endParaRPr>
          </a:p>
        </p:txBody>
      </p:sp>
      <p:sp>
        <p:nvSpPr>
          <p:cNvPr id="10" name="Rounded Rectangle 9">
            <a:extLst>
              <a:ext uri="{FF2B5EF4-FFF2-40B4-BE49-F238E27FC236}">
                <a16:creationId xmlns:a16="http://schemas.microsoft.com/office/drawing/2014/main" id="{2930E8E8-378F-93E4-D7FC-5B3F9B488DF6}"/>
              </a:ext>
            </a:extLst>
          </p:cNvPr>
          <p:cNvSpPr/>
          <p:nvPr/>
        </p:nvSpPr>
        <p:spPr>
          <a:xfrm>
            <a:off x="1264920" y="305562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IN">
                <a:latin typeface="Times New Roman" panose="02020603050405020304" pitchFamily="18" charset="0"/>
                <a:cs typeface="Times New Roman" panose="02020603050405020304" pitchFamily="18" charset="0"/>
              </a:rPr>
              <a:t>Project</a:t>
            </a:r>
          </a:p>
          <a:p>
            <a:pPr algn="ctr" eaLnBrk="1" hangingPunct="1">
              <a:defRPr/>
            </a:pPr>
            <a:r>
              <a:rPr lang="en-IN">
                <a:latin typeface="Times New Roman" panose="02020603050405020304" pitchFamily="18" charset="0"/>
                <a:cs typeface="Times New Roman" panose="02020603050405020304" pitchFamily="18" charset="0"/>
              </a:rPr>
              <a:t>discussion</a:t>
            </a:r>
            <a:endParaRPr lang="en-US">
              <a:latin typeface="Times New Roman" panose="02020603050405020304" pitchFamily="18" charset="0"/>
              <a:cs typeface="Times New Roman" panose="02020603050405020304" pitchFamily="18" charset="0"/>
            </a:endParaRPr>
          </a:p>
        </p:txBody>
      </p:sp>
      <p:sp>
        <p:nvSpPr>
          <p:cNvPr id="11" name="Rounded Rectangle 10">
            <a:extLst>
              <a:ext uri="{FF2B5EF4-FFF2-40B4-BE49-F238E27FC236}">
                <a16:creationId xmlns:a16="http://schemas.microsoft.com/office/drawing/2014/main" id="{22148403-83BC-4507-8572-26AF9EA0AC82}"/>
              </a:ext>
            </a:extLst>
          </p:cNvPr>
          <p:cNvSpPr/>
          <p:nvPr/>
        </p:nvSpPr>
        <p:spPr>
          <a:xfrm>
            <a:off x="1249680" y="486918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IN">
                <a:latin typeface="Times New Roman" panose="02020603050405020304" pitchFamily="18" charset="0"/>
                <a:cs typeface="Times New Roman" panose="02020603050405020304" pitchFamily="18" charset="0"/>
              </a:rPr>
              <a:t>Project Plan</a:t>
            </a:r>
            <a:endParaRPr lang="en-US">
              <a:latin typeface="Times New Roman" panose="02020603050405020304" pitchFamily="18" charset="0"/>
              <a:cs typeface="Times New Roman" panose="02020603050405020304" pitchFamily="18" charset="0"/>
            </a:endParaRPr>
          </a:p>
        </p:txBody>
      </p:sp>
      <p:sp>
        <p:nvSpPr>
          <p:cNvPr id="12" name="Rounded Rectangle 11">
            <a:extLst>
              <a:ext uri="{FF2B5EF4-FFF2-40B4-BE49-F238E27FC236}">
                <a16:creationId xmlns:a16="http://schemas.microsoft.com/office/drawing/2014/main" id="{F4CAD1C0-7D90-1621-44B7-05068A494485}"/>
              </a:ext>
            </a:extLst>
          </p:cNvPr>
          <p:cNvSpPr/>
          <p:nvPr/>
        </p:nvSpPr>
        <p:spPr>
          <a:xfrm>
            <a:off x="7376160" y="140970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US" i="0">
                <a:effectLst/>
                <a:latin typeface="Times New Roman" panose="02020603050405020304" pitchFamily="18" charset="0"/>
                <a:cs typeface="Times New Roman" panose="02020603050405020304" pitchFamily="18" charset="0"/>
              </a:rPr>
              <a:t>Database Design</a:t>
            </a:r>
            <a:endParaRPr lang="en-US">
              <a:latin typeface="Times New Roman" panose="02020603050405020304" pitchFamily="18" charset="0"/>
              <a:cs typeface="Times New Roman" panose="02020603050405020304" pitchFamily="18" charset="0"/>
            </a:endParaRPr>
          </a:p>
        </p:txBody>
      </p:sp>
      <p:sp>
        <p:nvSpPr>
          <p:cNvPr id="13" name="Rounded Rectangle 12">
            <a:extLst>
              <a:ext uri="{FF2B5EF4-FFF2-40B4-BE49-F238E27FC236}">
                <a16:creationId xmlns:a16="http://schemas.microsoft.com/office/drawing/2014/main" id="{FB18FFCD-D99F-31A5-2C30-6802A2F9E620}"/>
              </a:ext>
            </a:extLst>
          </p:cNvPr>
          <p:cNvSpPr/>
          <p:nvPr/>
        </p:nvSpPr>
        <p:spPr>
          <a:xfrm>
            <a:off x="4206240" y="141732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US" i="0">
                <a:effectLst/>
                <a:latin typeface="Times New Roman" panose="02020603050405020304" pitchFamily="18" charset="0"/>
                <a:cs typeface="Times New Roman" panose="02020603050405020304" pitchFamily="18" charset="0"/>
              </a:rPr>
              <a:t>Technology Selection</a:t>
            </a:r>
            <a:endParaRPr lang="en-IN">
              <a:latin typeface="Times New Roman" panose="02020603050405020304" pitchFamily="18" charset="0"/>
              <a:cs typeface="Times New Roman" panose="02020603050405020304" pitchFamily="18" charset="0"/>
            </a:endParaRPr>
          </a:p>
        </p:txBody>
      </p:sp>
      <p:sp>
        <p:nvSpPr>
          <p:cNvPr id="14" name="Rounded Rectangle 13">
            <a:extLst>
              <a:ext uri="{FF2B5EF4-FFF2-40B4-BE49-F238E27FC236}">
                <a16:creationId xmlns:a16="http://schemas.microsoft.com/office/drawing/2014/main" id="{315B4A0B-621E-CD6C-0794-7A695BE909D2}"/>
              </a:ext>
            </a:extLst>
          </p:cNvPr>
          <p:cNvSpPr/>
          <p:nvPr/>
        </p:nvSpPr>
        <p:spPr>
          <a:xfrm>
            <a:off x="4228188" y="486918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US">
                <a:latin typeface="Times New Roman" panose="02020603050405020304" pitchFamily="18" charset="0"/>
                <a:cs typeface="Times New Roman" panose="02020603050405020304" pitchFamily="18" charset="0"/>
              </a:rPr>
              <a:t>Requirement gathering</a:t>
            </a:r>
          </a:p>
        </p:txBody>
      </p:sp>
      <p:sp>
        <p:nvSpPr>
          <p:cNvPr id="15" name="Rounded Rectangle 14">
            <a:extLst>
              <a:ext uri="{FF2B5EF4-FFF2-40B4-BE49-F238E27FC236}">
                <a16:creationId xmlns:a16="http://schemas.microsoft.com/office/drawing/2014/main" id="{7738453E-AFBE-DC17-F9FC-4D6A69A3D3D3}"/>
              </a:ext>
            </a:extLst>
          </p:cNvPr>
          <p:cNvSpPr/>
          <p:nvPr/>
        </p:nvSpPr>
        <p:spPr>
          <a:xfrm>
            <a:off x="4221480" y="306324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US" i="0">
                <a:effectLst/>
                <a:latin typeface="Times New Roman" panose="02020603050405020304" pitchFamily="18" charset="0"/>
                <a:cs typeface="Times New Roman" panose="02020603050405020304" pitchFamily="18" charset="0"/>
              </a:rPr>
              <a:t>System Design</a:t>
            </a:r>
            <a:endParaRPr lang="en-US">
              <a:latin typeface="Times New Roman" panose="02020603050405020304" pitchFamily="18" charset="0"/>
              <a:cs typeface="Times New Roman" panose="02020603050405020304" pitchFamily="18" charset="0"/>
            </a:endParaRPr>
          </a:p>
        </p:txBody>
      </p:sp>
      <p:sp>
        <p:nvSpPr>
          <p:cNvPr id="16" name="Rounded Rectangle 15">
            <a:extLst>
              <a:ext uri="{FF2B5EF4-FFF2-40B4-BE49-F238E27FC236}">
                <a16:creationId xmlns:a16="http://schemas.microsoft.com/office/drawing/2014/main" id="{794966F5-FCC4-C0B7-592D-41BAC248374C}"/>
              </a:ext>
            </a:extLst>
          </p:cNvPr>
          <p:cNvSpPr/>
          <p:nvPr/>
        </p:nvSpPr>
        <p:spPr>
          <a:xfrm>
            <a:off x="7376160" y="486156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IN">
                <a:latin typeface="Times New Roman" panose="02020603050405020304" pitchFamily="18" charset="0"/>
                <a:cs typeface="Times New Roman" panose="02020603050405020304" pitchFamily="18" charset="0"/>
              </a:rPr>
              <a:t>Integrate and test </a:t>
            </a:r>
            <a:endParaRPr lang="en-US">
              <a:latin typeface="Times New Roman" panose="02020603050405020304" pitchFamily="18" charset="0"/>
              <a:cs typeface="Times New Roman" panose="02020603050405020304" pitchFamily="18" charset="0"/>
            </a:endParaRPr>
          </a:p>
        </p:txBody>
      </p:sp>
      <p:sp>
        <p:nvSpPr>
          <p:cNvPr id="17" name="Rounded Rectangle 16">
            <a:extLst>
              <a:ext uri="{FF2B5EF4-FFF2-40B4-BE49-F238E27FC236}">
                <a16:creationId xmlns:a16="http://schemas.microsoft.com/office/drawing/2014/main" id="{8F09F103-AE88-DAC1-61C1-CB4D29E224A1}"/>
              </a:ext>
            </a:extLst>
          </p:cNvPr>
          <p:cNvSpPr/>
          <p:nvPr/>
        </p:nvSpPr>
        <p:spPr>
          <a:xfrm>
            <a:off x="7376160" y="306324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US" i="0">
                <a:effectLst/>
                <a:latin typeface="Times New Roman" panose="02020603050405020304" pitchFamily="18" charset="0"/>
                <a:cs typeface="Times New Roman" panose="02020603050405020304" pitchFamily="18" charset="0"/>
              </a:rPr>
              <a:t>Developing frontend</a:t>
            </a:r>
            <a:endParaRPr lang="en-US">
              <a:latin typeface="Times New Roman" panose="02020603050405020304" pitchFamily="18" charset="0"/>
              <a:cs typeface="Times New Roman" panose="02020603050405020304" pitchFamily="18" charset="0"/>
            </a:endParaRPr>
          </a:p>
        </p:txBody>
      </p:sp>
      <p:sp>
        <p:nvSpPr>
          <p:cNvPr id="18" name="Rounded Rectangle 17">
            <a:extLst>
              <a:ext uri="{FF2B5EF4-FFF2-40B4-BE49-F238E27FC236}">
                <a16:creationId xmlns:a16="http://schemas.microsoft.com/office/drawing/2014/main" id="{75214505-0935-D50A-568D-D7CC1FDB5555}"/>
              </a:ext>
            </a:extLst>
          </p:cNvPr>
          <p:cNvSpPr/>
          <p:nvPr/>
        </p:nvSpPr>
        <p:spPr>
          <a:xfrm>
            <a:off x="9906000" y="484632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hangingPunct="1">
              <a:defRPr/>
            </a:pPr>
            <a:r>
              <a:rPr lang="en-IN">
                <a:latin typeface="Times New Roman" panose="02020603050405020304" pitchFamily="18" charset="0"/>
                <a:cs typeface="Times New Roman" panose="02020603050405020304" pitchFamily="18" charset="0"/>
              </a:rPr>
              <a:t>Deployment</a:t>
            </a:r>
          </a:p>
          <a:p>
            <a:pPr algn="ctr" eaLnBrk="1" hangingPunct="1">
              <a:defRPr/>
            </a:pPr>
            <a:r>
              <a:rPr lang="en-IN">
                <a:latin typeface="Times New Roman" panose="02020603050405020304" pitchFamily="18" charset="0"/>
                <a:cs typeface="Times New Roman" panose="02020603050405020304" pitchFamily="18" charset="0"/>
              </a:rPr>
              <a:t>And project closure</a:t>
            </a:r>
            <a:endParaRPr lang="en-US">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90229AD-103E-98F1-14DF-CE4E2DB4AE91}"/>
              </a:ext>
            </a:extLst>
          </p:cNvPr>
          <p:cNvCxnSpPr/>
          <p:nvPr/>
        </p:nvCxnSpPr>
        <p:spPr>
          <a:xfrm rot="16200000" flipH="1">
            <a:off x="1669257" y="2690019"/>
            <a:ext cx="723900" cy="793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C0EEF96C-EA83-016C-949E-2338DDD3DC07}"/>
              </a:ext>
            </a:extLst>
          </p:cNvPr>
          <p:cNvCxnSpPr/>
          <p:nvPr/>
        </p:nvCxnSpPr>
        <p:spPr>
          <a:xfrm rot="16200000" flipH="1">
            <a:off x="1543050" y="4348163"/>
            <a:ext cx="982663" cy="1428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B317970F-4336-2D38-2893-1D177D2056B0}"/>
              </a:ext>
            </a:extLst>
          </p:cNvPr>
          <p:cNvCxnSpPr/>
          <p:nvPr/>
        </p:nvCxnSpPr>
        <p:spPr>
          <a:xfrm>
            <a:off x="2789238" y="5273675"/>
            <a:ext cx="1447800" cy="158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D2E0CFE9-A14D-23DD-01AB-914B4E85EFA2}"/>
              </a:ext>
            </a:extLst>
          </p:cNvPr>
          <p:cNvCxnSpPr/>
          <p:nvPr/>
        </p:nvCxnSpPr>
        <p:spPr>
          <a:xfrm rot="16200000" flipV="1">
            <a:off x="4499769" y="4361656"/>
            <a:ext cx="998538" cy="15875"/>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48" name="Straight Arrow Connector 47">
            <a:extLst>
              <a:ext uri="{FF2B5EF4-FFF2-40B4-BE49-F238E27FC236}">
                <a16:creationId xmlns:a16="http://schemas.microsoft.com/office/drawing/2014/main" id="{A5FBE32C-C266-F97D-FB14-C51686F62036}"/>
              </a:ext>
            </a:extLst>
          </p:cNvPr>
          <p:cNvCxnSpPr/>
          <p:nvPr/>
        </p:nvCxnSpPr>
        <p:spPr>
          <a:xfrm rot="16200000" flipV="1">
            <a:off x="4564063" y="2636837"/>
            <a:ext cx="838200" cy="15875"/>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A1E8BC16-F567-0D33-9EFA-4330CDBD38BD}"/>
              </a:ext>
            </a:extLst>
          </p:cNvPr>
          <p:cNvCxnSpPr/>
          <p:nvPr/>
        </p:nvCxnSpPr>
        <p:spPr>
          <a:xfrm flipV="1">
            <a:off x="5745163" y="1812925"/>
            <a:ext cx="1630362" cy="793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60" name="Straight Arrow Connector 59">
            <a:extLst>
              <a:ext uri="{FF2B5EF4-FFF2-40B4-BE49-F238E27FC236}">
                <a16:creationId xmlns:a16="http://schemas.microsoft.com/office/drawing/2014/main" id="{776AB562-E000-85F2-3C8E-0B2491D03E16}"/>
              </a:ext>
            </a:extLst>
          </p:cNvPr>
          <p:cNvCxnSpPr/>
          <p:nvPr/>
        </p:nvCxnSpPr>
        <p:spPr>
          <a:xfrm rot="5400000">
            <a:off x="7723188" y="2640013"/>
            <a:ext cx="846137" cy="158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64" name="Straight Arrow Connector 63">
            <a:extLst>
              <a:ext uri="{FF2B5EF4-FFF2-40B4-BE49-F238E27FC236}">
                <a16:creationId xmlns:a16="http://schemas.microsoft.com/office/drawing/2014/main" id="{B6346B90-63E3-9A61-D9C2-EA08C8ED22FB}"/>
              </a:ext>
            </a:extLst>
          </p:cNvPr>
          <p:cNvCxnSpPr/>
          <p:nvPr/>
        </p:nvCxnSpPr>
        <p:spPr>
          <a:xfrm rot="5400000">
            <a:off x="7650957" y="4366419"/>
            <a:ext cx="990600" cy="158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8B14DFAE-DE7B-2329-8B44-82FCDC6E314F}"/>
              </a:ext>
            </a:extLst>
          </p:cNvPr>
          <p:cNvCxnSpPr/>
          <p:nvPr/>
        </p:nvCxnSpPr>
        <p:spPr>
          <a:xfrm flipV="1">
            <a:off x="8961438" y="5249863"/>
            <a:ext cx="944562" cy="793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grpSp>
        <p:nvGrpSpPr>
          <p:cNvPr id="6" name="Group 22">
            <a:extLst>
              <a:ext uri="{FF2B5EF4-FFF2-40B4-BE49-F238E27FC236}">
                <a16:creationId xmlns:a16="http://schemas.microsoft.com/office/drawing/2014/main" id="{E98E0BDD-A024-BCD4-F9C3-6880339BE891}"/>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7" name="Freeform 6">
              <a:extLst>
                <a:ext uri="{FF2B5EF4-FFF2-40B4-BE49-F238E27FC236}">
                  <a16:creationId xmlns:a16="http://schemas.microsoft.com/office/drawing/2014/main" id="{3A396D76-40E2-B6E7-CED5-2EB1996F0E01}"/>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9" name="Freeform 6">
              <a:extLst>
                <a:ext uri="{FF2B5EF4-FFF2-40B4-BE49-F238E27FC236}">
                  <a16:creationId xmlns:a16="http://schemas.microsoft.com/office/drawing/2014/main" id="{4350EF79-9455-64BD-2F52-7AC3F91785E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24549-BE98-9D44-CFA8-C6103C96B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21920"/>
            <a:ext cx="11937999" cy="5872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85B42B44-863E-C8B7-1856-C232489779FD}"/>
              </a:ext>
            </a:extLst>
          </p:cNvPr>
          <p:cNvSpPr txBox="1"/>
          <p:nvPr/>
        </p:nvSpPr>
        <p:spPr>
          <a:xfrm>
            <a:off x="7680960" y="6217920"/>
            <a:ext cx="4307840"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b="1">
                <a:latin typeface="Times New Roman" panose="02020603050405020304" pitchFamily="18" charset="0"/>
                <a:cs typeface="Times New Roman" panose="02020603050405020304" pitchFamily="18" charset="0"/>
              </a:rPr>
              <a:t>                                   - BATCH - 8</a:t>
            </a:r>
          </a:p>
        </p:txBody>
      </p:sp>
      <p:grpSp>
        <p:nvGrpSpPr>
          <p:cNvPr id="4" name="Group 22">
            <a:extLst>
              <a:ext uri="{FF2B5EF4-FFF2-40B4-BE49-F238E27FC236}">
                <a16:creationId xmlns:a16="http://schemas.microsoft.com/office/drawing/2014/main" id="{05BA0312-3B66-CB18-6F19-26BAD9B852E6}"/>
              </a:ext>
            </a:extLst>
          </p:cNvPr>
          <p:cNvGrpSpPr>
            <a:grpSpLocks noGrp="1" noUngrp="1" noRot="1" noChangeAspect="1" noMove="1" noResize="1"/>
          </p:cNvGrpSpPr>
          <p:nvPr/>
        </p:nvGrpSpPr>
        <p:grpSpPr>
          <a:xfrm>
            <a:off x="0" y="0"/>
            <a:ext cx="885825" cy="6858000"/>
            <a:chOff x="0" y="0"/>
            <a:chExt cx="885825" cy="6858000"/>
          </a:xfrm>
          <a:blipFill>
            <a:blip r:embed="rId3"/>
            <a:tile tx="0" ty="0" sx="100000" sy="100000" flip="none" algn="tl"/>
          </a:blipFill>
        </p:grpSpPr>
        <p:sp>
          <p:nvSpPr>
            <p:cNvPr id="5" name="Freeform 6">
              <a:extLst>
                <a:ext uri="{FF2B5EF4-FFF2-40B4-BE49-F238E27FC236}">
                  <a16:creationId xmlns:a16="http://schemas.microsoft.com/office/drawing/2014/main" id="{12079BB6-C0C7-C4A2-72C2-2F9AA5DCE7FE}"/>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B4F970EF-30E0-9F28-7E67-940B4DBD947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21771" y="533400"/>
            <a:ext cx="4463888" cy="628650"/>
          </a:xfrm>
        </p:spPr>
        <p:txBody>
          <a:bodyPr rtlCol="0" anchor="t">
            <a:normAutofit/>
          </a:bodyPr>
          <a:lstStyle/>
          <a:p>
            <a:pPr eaLnBrk="1" fontAlgn="auto" hangingPunct="1">
              <a:spcAft>
                <a:spcPct val="0"/>
              </a:spcAft>
              <a:defRPr/>
            </a:pP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885825" y="1371600"/>
            <a:ext cx="11111593" cy="3509055"/>
          </a:xfrm>
        </p:spPr>
        <p:txBody>
          <a:bodyPr rtlCol="0">
            <a:noAutofit/>
          </a:bodyPr>
          <a:lstStyle/>
          <a:p>
            <a:pPr algn="just"/>
            <a:r>
              <a:rPr lang="en-US" sz="2200" b="0" i="0" dirty="0">
                <a:solidFill>
                  <a:schemeClr val="tx1">
                    <a:lumMod val="95000"/>
                    <a:lumOff val="5000"/>
                  </a:schemeClr>
                </a:solidFill>
                <a:effectLst/>
                <a:latin typeface="Söhne"/>
              </a:rPr>
              <a:t>I</a:t>
            </a:r>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n today's fast-paced educational landscape, where time is of the essence, every facet of campus life seeks innovation to enhance efficiency and convenience. The "Smart Canteen Management System" project emerges as a pioneering solution aimed at revolutionizing the conventional canteen experience within educational institutions.</a:t>
            </a:r>
          </a:p>
          <a:p>
            <a:pPr algn="just"/>
            <a:r>
              <a:rPr lang="en-US" sz="2200" b="0" i="0" dirty="0">
                <a:solidFill>
                  <a:schemeClr val="tx1">
                    <a:lumMod val="95000"/>
                    <a:lumOff val="5000"/>
                  </a:schemeClr>
                </a:solidFill>
                <a:effectLst/>
                <a:latin typeface="Times New Roman" panose="02020603050405020304" pitchFamily="18" charset="0"/>
                <a:cs typeface="Times New Roman" panose="02020603050405020304" pitchFamily="18" charset="0"/>
              </a:rPr>
              <a:t> Traditional canteen setups often grapple with challenges such as lengthy queues, manual processes, and inadequate resource management. These limitations not only inconvenience individuals but also hinder the overall productivity of educational institutions. Recognizing these constraints, the "Smart Canteen Management System" endeavors to redefine the way canteens operate, paving the way for a more efficient, tech-driven, and user-centric experience.</a:t>
            </a:r>
          </a:p>
        </p:txBody>
      </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87F74EDD-6CFA-6132-4A5D-E91119BF1D94}"/>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5" name="Freeform 6">
              <a:extLst>
                <a:ext uri="{FF2B5EF4-FFF2-40B4-BE49-F238E27FC236}">
                  <a16:creationId xmlns:a16="http://schemas.microsoft.com/office/drawing/2014/main" id="{74A9610C-FE9C-EB9A-877F-0CE9347C6CCE}"/>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CD9C9B3C-AAD9-5F0E-98DB-96811C2A27A9}"/>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9039144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C91BE4-5E43-5E18-CB38-B4643CBA6AE1}"/>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A9914CCB-8BF4-CB16-10AB-52C61ABB86FA}"/>
              </a:ext>
            </a:extLst>
          </p:cNvPr>
          <p:cNvSpPr>
            <a:spLocks noGrp="1"/>
          </p:cNvSpPr>
          <p:nvPr>
            <p:ph type="title"/>
          </p:nvPr>
        </p:nvSpPr>
        <p:spPr>
          <a:xfrm>
            <a:off x="-609600" y="176100"/>
            <a:ext cx="5713412" cy="628650"/>
          </a:xfrm>
        </p:spPr>
        <p:txBody>
          <a:bodyPr rtlCol="0" anchor="t">
            <a:noAutofit/>
          </a:bodyPr>
          <a:lstStyle/>
          <a:p>
            <a:pPr eaLnBrk="1" fontAlgn="auto" hangingPunct="1">
              <a:spcAft>
                <a:spcPct val="0"/>
              </a:spcAft>
              <a:defRPr/>
            </a:pPr>
            <a:r>
              <a:rPr lang="en-IN" sz="3200" b="1" dirty="0">
                <a:latin typeface="Times New Roman" panose="02020603050405020304" pitchFamily="18" charset="0"/>
                <a:cs typeface="Times New Roman" panose="02020603050405020304" pitchFamily="18" charset="0"/>
              </a:rPr>
              <a:t>Literature Survey</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FE0592-8E78-3A49-1088-F66A24678087}"/>
              </a:ext>
            </a:extLst>
          </p:cNvPr>
          <p:cNvSpPr>
            <a:spLocks noGrp="1"/>
          </p:cNvSpPr>
          <p:nvPr>
            <p:ph idx="1"/>
          </p:nvPr>
        </p:nvSpPr>
        <p:spPr>
          <a:xfrm>
            <a:off x="922020" y="647700"/>
            <a:ext cx="11821409" cy="6195060"/>
          </a:xfrm>
          <a:ln>
            <a:miter lim="800000"/>
          </a:ln>
        </p:spPr>
        <p:txBody>
          <a:bodyPr rtlCol="0">
            <a:normAutofit/>
          </a:bodyPr>
          <a:lstStyle/>
          <a:p>
            <a:pPr eaLnBrk="1" fontAlgn="auto" hangingPunct="1">
              <a:spcAft>
                <a:spcPct val="0"/>
              </a:spcAft>
              <a:buFont typeface="Arial"/>
              <a:buNone/>
              <a:defRPr/>
            </a:pPr>
            <a:endParaRPr lang="en-IN" b="1">
              <a:latin typeface="Times New Roman" panose="02020603050405020304" pitchFamily="18" charset="0"/>
              <a:cs typeface="Times New Roman" panose="02020603050405020304" pitchFamily="18" charset="0"/>
            </a:endParaRPr>
          </a:p>
          <a:p>
            <a:pPr eaLnBrk="1" fontAlgn="auto" hangingPunct="1">
              <a:spcAft>
                <a:spcPct val="0"/>
              </a:spcAft>
              <a:buFont typeface="Arial"/>
              <a:buNone/>
              <a:defRPr/>
            </a:pPr>
            <a:endParaRPr lang="en-IN" sz="1800">
              <a:solidFill>
                <a:schemeClr val="tx1">
                  <a:alpha val="6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2FA53F8-8E62-0650-6839-745C1456F214}"/>
              </a:ext>
            </a:extLst>
          </p:cNvPr>
          <p:cNvGraphicFramePr>
            <a:graphicFrameLocks noGrp="1"/>
          </p:cNvGraphicFramePr>
          <p:nvPr>
            <p:extLst>
              <p:ext uri="{D42A27DB-BD31-4B8C-83A1-F6EECF244321}">
                <p14:modId xmlns:p14="http://schemas.microsoft.com/office/powerpoint/2010/main" val="2349336819"/>
              </p:ext>
            </p:extLst>
          </p:nvPr>
        </p:nvGraphicFramePr>
        <p:xfrm>
          <a:off x="1" y="961800"/>
          <a:ext cx="12191999" cy="5880959"/>
        </p:xfrm>
        <a:graphic>
          <a:graphicData uri="http://schemas.openxmlformats.org/drawingml/2006/table">
            <a:tbl>
              <a:tblPr firstRow="1" bandRow="1">
                <a:tableStyleId>{69CF1AB2-1976-4502-BF36-3FF5EA218861}</a:tableStyleId>
              </a:tblPr>
              <a:tblGrid>
                <a:gridCol w="1280027">
                  <a:extLst>
                    <a:ext uri="{9D8B030D-6E8A-4147-A177-3AD203B41FA5}">
                      <a16:colId xmlns:a16="http://schemas.microsoft.com/office/drawing/2014/main" val="20000"/>
                    </a:ext>
                  </a:extLst>
                </a:gridCol>
                <a:gridCol w="2532813">
                  <a:extLst>
                    <a:ext uri="{9D8B030D-6E8A-4147-A177-3AD203B41FA5}">
                      <a16:colId xmlns:a16="http://schemas.microsoft.com/office/drawing/2014/main" val="20001"/>
                    </a:ext>
                  </a:extLst>
                </a:gridCol>
                <a:gridCol w="2120486">
                  <a:extLst>
                    <a:ext uri="{9D8B030D-6E8A-4147-A177-3AD203B41FA5}">
                      <a16:colId xmlns:a16="http://schemas.microsoft.com/office/drawing/2014/main" val="20002"/>
                    </a:ext>
                  </a:extLst>
                </a:gridCol>
                <a:gridCol w="1609618">
                  <a:extLst>
                    <a:ext uri="{9D8B030D-6E8A-4147-A177-3AD203B41FA5}">
                      <a16:colId xmlns:a16="http://schemas.microsoft.com/office/drawing/2014/main" val="20003"/>
                    </a:ext>
                  </a:extLst>
                </a:gridCol>
                <a:gridCol w="1780855">
                  <a:extLst>
                    <a:ext uri="{9D8B030D-6E8A-4147-A177-3AD203B41FA5}">
                      <a16:colId xmlns:a16="http://schemas.microsoft.com/office/drawing/2014/main" val="20004"/>
                    </a:ext>
                  </a:extLst>
                </a:gridCol>
                <a:gridCol w="2868200">
                  <a:extLst>
                    <a:ext uri="{9D8B030D-6E8A-4147-A177-3AD203B41FA5}">
                      <a16:colId xmlns:a16="http://schemas.microsoft.com/office/drawing/2014/main" val="20005"/>
                    </a:ext>
                  </a:extLst>
                </a:gridCol>
              </a:tblGrid>
              <a:tr h="662146">
                <a:tc>
                  <a:txBody>
                    <a:bodyPr/>
                    <a:lstStyle/>
                    <a:p>
                      <a:r>
                        <a:rPr lang="en-IN" sz="1800"/>
                        <a:t>       </a:t>
                      </a:r>
                    </a:p>
                    <a:p>
                      <a:r>
                        <a:rPr lang="en-IN" sz="1800"/>
                        <a:t>     SNO</a:t>
                      </a:r>
                      <a:endParaRPr lang="en-US" sz="1800"/>
                    </a:p>
                  </a:txBody>
                  <a:tcPr marL="91434" marR="91434" marT="45718" marB="45718"/>
                </a:tc>
                <a:tc>
                  <a:txBody>
                    <a:bodyPr/>
                    <a:lstStyle/>
                    <a:p>
                      <a:endParaRPr lang="en-IN" sz="1800"/>
                    </a:p>
                    <a:p>
                      <a:r>
                        <a:rPr lang="en-IN" sz="1800"/>
                        <a:t>     Authors</a:t>
                      </a:r>
                      <a:endParaRPr lang="en-US" sz="1800"/>
                    </a:p>
                  </a:txBody>
                  <a:tcPr marL="91434" marR="91434" marT="45718" marB="45718"/>
                </a:tc>
                <a:tc>
                  <a:txBody>
                    <a:bodyPr/>
                    <a:lstStyle/>
                    <a:p>
                      <a:endParaRPr lang="en-IN" sz="1800"/>
                    </a:p>
                    <a:p>
                      <a:r>
                        <a:rPr lang="en-IN" sz="1800"/>
                        <a:t>Research Paper</a:t>
                      </a:r>
                      <a:endParaRPr lang="en-US" sz="1800"/>
                    </a:p>
                  </a:txBody>
                  <a:tcPr marL="91434" marR="91434" marT="45718" marB="45718"/>
                </a:tc>
                <a:tc>
                  <a:txBody>
                    <a:bodyPr/>
                    <a:lstStyle/>
                    <a:p>
                      <a:endParaRPr lang="en-IN" sz="1800"/>
                    </a:p>
                    <a:p>
                      <a:r>
                        <a:rPr lang="en-IN" sz="1800"/>
                        <a:t>Publication</a:t>
                      </a:r>
                      <a:endParaRPr lang="en-US" sz="1800"/>
                    </a:p>
                  </a:txBody>
                  <a:tcPr marL="91434" marR="91434" marT="45718" marB="45718"/>
                </a:tc>
                <a:tc>
                  <a:txBody>
                    <a:bodyPr/>
                    <a:lstStyle/>
                    <a:p>
                      <a:endParaRPr lang="en-IN" sz="1800" baseline="0"/>
                    </a:p>
                    <a:p>
                      <a:r>
                        <a:rPr lang="en-IN" sz="1800" baseline="0"/>
                        <a:t>Title</a:t>
                      </a:r>
                      <a:endParaRPr lang="en-IN" sz="1800"/>
                    </a:p>
                  </a:txBody>
                  <a:tcPr marL="91434" marR="91434" marT="45718" marB="45718"/>
                </a:tc>
                <a:tc>
                  <a:txBody>
                    <a:bodyPr/>
                    <a:lstStyle/>
                    <a:p>
                      <a:endParaRPr lang="en-IN" sz="1800"/>
                    </a:p>
                    <a:p>
                      <a:r>
                        <a:rPr lang="en-IN" sz="1800"/>
                        <a:t>Conclusion</a:t>
                      </a:r>
                      <a:endParaRPr lang="en-US" sz="1800"/>
                    </a:p>
                  </a:txBody>
                  <a:tcPr marL="91434" marR="91434" marT="45718" marB="45718"/>
                </a:tc>
                <a:extLst>
                  <a:ext uri="{0D108BD9-81ED-4DB2-BD59-A6C34878D82A}">
                    <a16:rowId xmlns:a16="http://schemas.microsoft.com/office/drawing/2014/main" val="10000"/>
                  </a:ext>
                </a:extLst>
              </a:tr>
              <a:tr h="2707540">
                <a:tc>
                  <a:txBody>
                    <a:bodyPr/>
                    <a:lstStyle/>
                    <a:p>
                      <a:r>
                        <a:rPr lang="en-IN" sz="1600"/>
                        <a:t>       1</a:t>
                      </a:r>
                      <a:endParaRPr lang="en-US" sz="1600"/>
                    </a:p>
                  </a:txBody>
                  <a:tcPr marL="91434" marR="91434" marT="45718" marB="45718"/>
                </a:tc>
                <a:tc>
                  <a:txBody>
                    <a:bodyPr/>
                    <a:lstStyle/>
                    <a:p>
                      <a:r>
                        <a:rPr lang="pt-BR" sz="1600" b="0" kern="1200">
                          <a:solidFill>
                            <a:schemeClr val="dk1"/>
                          </a:solidFill>
                          <a:effectLst/>
                        </a:rPr>
                        <a:t>M. Ambika, Saravana Kumar R, Sandhya S Nair, Ranjith Kumar S</a:t>
                      </a:r>
                      <a:endParaRPr lang="en-US" sz="1600" b="0"/>
                    </a:p>
                  </a:txBody>
                  <a:tcPr marL="91434" marR="91434" marT="45718" marB="45718"/>
                </a:tc>
                <a:tc>
                  <a:txBody>
                    <a:bodyPr/>
                    <a:lstStyle/>
                    <a:p>
                      <a:r>
                        <a:rPr lang="en-US" sz="1600" b="0" kern="1200">
                          <a:solidFill>
                            <a:schemeClr val="dk1"/>
                          </a:solidFill>
                          <a:effectLst/>
                          <a:latin typeface="+mn-lt"/>
                          <a:ea typeface="+mn-ea"/>
                          <a:cs typeface="+mn-cs"/>
                        </a:rPr>
                        <a:t>International Journal of Innovative Technology and Exploring Engineering (IJITEE)</a:t>
                      </a:r>
                      <a:endParaRPr lang="en-US" sz="1600" b="0"/>
                    </a:p>
                  </a:txBody>
                  <a:tcPr marL="91434" marR="91434" marT="45718" marB="45718"/>
                </a:tc>
                <a:tc>
                  <a:txBody>
                    <a:bodyPr/>
                    <a:lstStyle/>
                    <a:p>
                      <a:r>
                        <a:rPr lang="en-US" sz="1600" i="1" kern="1200">
                          <a:solidFill>
                            <a:schemeClr val="dk1"/>
                          </a:solidFill>
                          <a:effectLst/>
                          <a:latin typeface="+mn-lt"/>
                          <a:ea typeface="+mn-ea"/>
                          <a:cs typeface="+mn-cs"/>
                        </a:rPr>
                        <a:t>Blue Eyes Intelligence Engineering </a:t>
                      </a:r>
                      <a:endParaRPr lang="en-US" sz="1600"/>
                    </a:p>
                    <a:p>
                      <a:r>
                        <a:rPr lang="en-US" sz="1600" i="1" kern="1200">
                          <a:solidFill>
                            <a:schemeClr val="dk1"/>
                          </a:solidFill>
                          <a:effectLst/>
                          <a:latin typeface="+mn-lt"/>
                          <a:ea typeface="+mn-ea"/>
                          <a:cs typeface="+mn-cs"/>
                        </a:rPr>
                        <a:t>&amp; Sciences Publication </a:t>
                      </a:r>
                      <a:endParaRPr lang="en-US" sz="1600"/>
                    </a:p>
                  </a:txBody>
                  <a:tcPr marL="91434" marR="91434" marT="45718" marB="45718"/>
                </a:tc>
                <a:tc>
                  <a:txBody>
                    <a:bodyPr/>
                    <a:lstStyle/>
                    <a:p>
                      <a:r>
                        <a:rPr lang="en-US" sz="1600"/>
                        <a:t> </a:t>
                      </a:r>
                      <a:r>
                        <a:rPr lang="en-US" sz="1600" kern="1200">
                          <a:solidFill>
                            <a:schemeClr val="dk1"/>
                          </a:solidFill>
                          <a:effectLst/>
                          <a:latin typeface="+mn-lt"/>
                          <a:ea typeface="+mn-ea"/>
                          <a:cs typeface="+mn-cs"/>
                        </a:rPr>
                        <a:t>Cashless Canteen Management System</a:t>
                      </a:r>
                      <a:endParaRPr lang="en-US" sz="1600"/>
                    </a:p>
                  </a:txBody>
                  <a:tcPr marL="91434" marR="91434" marT="45718" marB="45718"/>
                </a:tc>
                <a:tc>
                  <a:txBody>
                    <a:bodyPr/>
                    <a:lstStyle/>
                    <a:p>
                      <a:r>
                        <a:rPr lang="en-IN" sz="1600"/>
                        <a:t> </a:t>
                      </a:r>
                      <a:r>
                        <a:rPr lang="en-US" sz="1600" kern="1200">
                          <a:solidFill>
                            <a:schemeClr val="dk1"/>
                          </a:solidFill>
                          <a:effectLst/>
                          <a:latin typeface="+mn-lt"/>
                          <a:ea typeface="+mn-ea"/>
                          <a:cs typeface="+mn-cs"/>
                        </a:rPr>
                        <a:t>The advantage of the use of this system is that the </a:t>
                      </a:r>
                      <a:endParaRPr lang="en-US" sz="1600"/>
                    </a:p>
                    <a:p>
                      <a:r>
                        <a:rPr lang="en-US" sz="1600" kern="1200">
                          <a:solidFill>
                            <a:schemeClr val="dk1"/>
                          </a:solidFill>
                          <a:effectLst/>
                          <a:latin typeface="+mn-lt"/>
                          <a:ea typeface="+mn-ea"/>
                          <a:cs typeface="+mn-cs"/>
                        </a:rPr>
                        <a:t>scale or size of the business does no longer make any difference to the system. This platform can be enforced on </a:t>
                      </a:r>
                      <a:endParaRPr lang="en-US" sz="1600"/>
                    </a:p>
                    <a:p>
                      <a:r>
                        <a:rPr lang="en-US" sz="1600" kern="1200">
                          <a:solidFill>
                            <a:schemeClr val="dk1"/>
                          </a:solidFill>
                          <a:effectLst/>
                          <a:latin typeface="+mn-lt"/>
                          <a:ea typeface="+mn-ea"/>
                          <a:cs typeface="+mn-cs"/>
                        </a:rPr>
                        <a:t>both small and large-scale businesses.</a:t>
                      </a:r>
                      <a:r>
                        <a:rPr lang="en-IN" sz="1600" baseline="0"/>
                        <a:t>..</a:t>
                      </a:r>
                    </a:p>
                    <a:p>
                      <a:r>
                        <a:rPr lang="en-IN" sz="1600" baseline="0"/>
                        <a:t>Drawback : No liquid cash in payment options</a:t>
                      </a:r>
                      <a:endParaRPr lang="en-US" sz="1600"/>
                    </a:p>
                  </a:txBody>
                  <a:tcPr marL="91434" marR="91434" marT="45718" marB="45718"/>
                </a:tc>
                <a:extLst>
                  <a:ext uri="{0D108BD9-81ED-4DB2-BD59-A6C34878D82A}">
                    <a16:rowId xmlns:a16="http://schemas.microsoft.com/office/drawing/2014/main" val="10001"/>
                  </a:ext>
                </a:extLst>
              </a:tr>
              <a:tr h="2511273">
                <a:tc>
                  <a:txBody>
                    <a:bodyPr/>
                    <a:lstStyle/>
                    <a:p>
                      <a:r>
                        <a:rPr lang="en-IN" sz="1600"/>
                        <a:t>      2</a:t>
                      </a:r>
                      <a:endParaRPr lang="en-US" sz="1600"/>
                    </a:p>
                  </a:txBody>
                  <a:tcPr marL="91434" marR="91434" marT="45718" marB="45718"/>
                </a:tc>
                <a:tc>
                  <a:txBody>
                    <a:bodyPr/>
                    <a:lstStyle/>
                    <a:p>
                      <a:r>
                        <a:rPr lang="en-US" sz="1600" kern="1200">
                          <a:solidFill>
                            <a:schemeClr val="dk1"/>
                          </a:solidFill>
                          <a:effectLst/>
                          <a:latin typeface="+mn-lt"/>
                          <a:ea typeface="+mn-ea"/>
                          <a:cs typeface="+mn-cs"/>
                        </a:rPr>
                        <a:t>Suman Chatterjee, </a:t>
                      </a:r>
                    </a:p>
                    <a:p>
                      <a:r>
                        <a:rPr lang="en-US" sz="1600" kern="1200">
                          <a:solidFill>
                            <a:schemeClr val="dk1"/>
                          </a:solidFill>
                          <a:effectLst/>
                          <a:latin typeface="+mn-lt"/>
                          <a:ea typeface="+mn-ea"/>
                          <a:cs typeface="+mn-cs"/>
                        </a:rPr>
                        <a:t>Manish Kumar Thakur</a:t>
                      </a:r>
                      <a:r>
                        <a:rPr lang="en-US" sz="1600"/>
                        <a:t> </a:t>
                      </a:r>
                    </a:p>
                  </a:txBody>
                  <a:tcPr marL="91434" marR="91434" marT="45718" marB="45718"/>
                </a:tc>
                <a:tc>
                  <a:txBody>
                    <a:bodyPr/>
                    <a:lstStyle/>
                    <a:p>
                      <a:r>
                        <a:rPr lang="en-US" sz="1600" b="0" kern="1200">
                          <a:solidFill>
                            <a:schemeClr val="dk1"/>
                          </a:solidFill>
                          <a:effectLst/>
                          <a:latin typeface="+mn-lt"/>
                          <a:ea typeface="+mn-ea"/>
                          <a:cs typeface="+mn-cs"/>
                        </a:rPr>
                        <a:t>International Journal of Engineering Research &amp; Technology (IJERT) </a:t>
                      </a:r>
                      <a:endParaRPr lang="en-US" sz="1600" b="0"/>
                    </a:p>
                    <a:p>
                      <a:r>
                        <a:rPr lang="en-US" sz="1600" b="0" kern="1200">
                          <a:solidFill>
                            <a:schemeClr val="dk1"/>
                          </a:solidFill>
                          <a:effectLst/>
                          <a:latin typeface="+mn-lt"/>
                          <a:ea typeface="+mn-ea"/>
                          <a:cs typeface="+mn-cs"/>
                        </a:rPr>
                        <a:t>ISSN: 2278-0181 </a:t>
                      </a:r>
                      <a:endParaRPr lang="en-US" sz="1600" b="0"/>
                    </a:p>
                    <a:p>
                      <a:endParaRPr lang="en-US" sz="1600"/>
                    </a:p>
                  </a:txBody>
                  <a:tcPr marL="91434" marR="91434" marT="45718" marB="45718"/>
                </a:tc>
                <a:tc>
                  <a:txBody>
                    <a:bodyPr/>
                    <a:lstStyle/>
                    <a:p>
                      <a:r>
                        <a:rPr lang="en-US" sz="1600" b="0" kern="1200">
                          <a:solidFill>
                            <a:schemeClr val="dk1"/>
                          </a:solidFill>
                          <a:effectLst/>
                          <a:latin typeface="+mn-lt"/>
                          <a:ea typeface="+mn-ea"/>
                          <a:cs typeface="+mn-cs"/>
                        </a:rPr>
                        <a:t>www.ijert.org </a:t>
                      </a:r>
                      <a:endParaRPr lang="en-US" sz="1600" b="0"/>
                    </a:p>
                    <a:p>
                      <a:r>
                        <a:rPr lang="en-US" sz="1600" b="0" kern="1200">
                          <a:solidFill>
                            <a:schemeClr val="dk1"/>
                          </a:solidFill>
                          <a:effectLst/>
                          <a:latin typeface="+mn-lt"/>
                          <a:ea typeface="+mn-ea"/>
                          <a:cs typeface="+mn-cs"/>
                        </a:rPr>
                        <a:t>NCRAEM - 2019 Conference Proceedings </a:t>
                      </a:r>
                      <a:endParaRPr lang="en-US" sz="1600" b="0"/>
                    </a:p>
                  </a:txBody>
                  <a:tcPr marL="91434" marR="91434" marT="45718" marB="45718"/>
                </a:tc>
                <a:tc>
                  <a:txBody>
                    <a:bodyPr/>
                    <a:lstStyle/>
                    <a:p>
                      <a:r>
                        <a:rPr lang="en-US" sz="1600" b="0" kern="1200">
                          <a:solidFill>
                            <a:schemeClr val="dk1"/>
                          </a:solidFill>
                          <a:effectLst/>
                          <a:latin typeface="+mn-lt"/>
                          <a:ea typeface="+mn-ea"/>
                          <a:cs typeface="+mn-cs"/>
                        </a:rPr>
                        <a:t>Smart College Management System</a:t>
                      </a:r>
                      <a:endParaRPr lang="en-US" sz="1600" b="0"/>
                    </a:p>
                  </a:txBody>
                  <a:tcPr marL="91434" marR="91434" marT="45718" marB="45718"/>
                </a:tc>
                <a:tc>
                  <a:txBody>
                    <a:bodyPr/>
                    <a:lstStyle/>
                    <a:p>
                      <a:r>
                        <a:rPr lang="en-US" sz="1600" kern="1200">
                          <a:solidFill>
                            <a:schemeClr val="dk1"/>
                          </a:solidFill>
                          <a:effectLst/>
                          <a:latin typeface="+mn-lt"/>
                          <a:ea typeface="+mn-ea"/>
                          <a:cs typeface="+mn-cs"/>
                        </a:rPr>
                        <a:t>This android based project will do the task through the application. It will describes the paper work. The admin, faculty or the student will perform all the task very easily and in more convenience way</a:t>
                      </a:r>
                    </a:p>
                    <a:p>
                      <a:r>
                        <a:rPr lang="en-US" sz="1600" kern="1200">
                          <a:solidFill>
                            <a:schemeClr val="dk1"/>
                          </a:solidFill>
                          <a:effectLst/>
                          <a:latin typeface="+mn-lt"/>
                          <a:ea typeface="+mn-ea"/>
                          <a:cs typeface="+mn-cs"/>
                        </a:rPr>
                        <a:t>Drawback : Only limited to android applications</a:t>
                      </a:r>
                      <a:endParaRPr lang="en-US" sz="1600"/>
                    </a:p>
                  </a:txBody>
                  <a:tcPr marL="91434" marR="91434" marT="45718" marB="45718"/>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74CB2AD-4DA7-5362-9D5F-6DC2CD9C9FD9}"/>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1F29B4B0-D253-2A8E-EFE5-1A7762C6C147}"/>
              </a:ext>
            </a:extLst>
          </p:cNvPr>
          <p:cNvSpPr>
            <a:spLocks noGrp="1"/>
          </p:cNvSpPr>
          <p:nvPr>
            <p:ph type="title"/>
          </p:nvPr>
        </p:nvSpPr>
        <p:spPr>
          <a:xfrm>
            <a:off x="653910" y="180620"/>
            <a:ext cx="3579812" cy="628650"/>
          </a:xfrm>
        </p:spPr>
        <p:txBody>
          <a:bodyPr rtlCol="0" anchor="t">
            <a:noAutofit/>
          </a:bodyPr>
          <a:lstStyle/>
          <a:p>
            <a:pPr eaLnBrk="1" fontAlgn="auto" hangingPunct="1">
              <a:spcAft>
                <a:spcPct val="0"/>
              </a:spcAft>
              <a:defRPr/>
            </a:pPr>
            <a:r>
              <a:rPr lang="en-IN" sz="3200" b="1" dirty="0">
                <a:latin typeface="Times New Roman" panose="02020603050405020304" pitchFamily="18" charset="0"/>
                <a:cs typeface="Times New Roman" panose="02020603050405020304" pitchFamily="18" charset="0"/>
              </a:rPr>
              <a:t>Literature Survey</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A1375B-D0B7-1FB9-AC0F-1F0EBBEB6194}"/>
              </a:ext>
            </a:extLst>
          </p:cNvPr>
          <p:cNvSpPr>
            <a:spLocks noGrp="1"/>
          </p:cNvSpPr>
          <p:nvPr>
            <p:ph idx="1"/>
          </p:nvPr>
        </p:nvSpPr>
        <p:spPr>
          <a:xfrm>
            <a:off x="922020" y="647700"/>
            <a:ext cx="11821409" cy="6195060"/>
          </a:xfrm>
          <a:ln>
            <a:miter lim="800000"/>
          </a:ln>
        </p:spPr>
        <p:txBody>
          <a:bodyPr rtlCol="0">
            <a:normAutofit/>
          </a:bodyPr>
          <a:lstStyle/>
          <a:p>
            <a:pPr eaLnBrk="1" fontAlgn="auto" hangingPunct="1">
              <a:spcAft>
                <a:spcPct val="0"/>
              </a:spcAft>
              <a:buFont typeface="Arial"/>
              <a:buNone/>
              <a:defRPr/>
            </a:pPr>
            <a:r>
              <a:rPr lang="en-US">
                <a:latin typeface="Times New Roman" panose="02020603050405020304" pitchFamily="18" charset="0"/>
                <a:cs typeface="Times New Roman" panose="02020603050405020304" pitchFamily="18" charset="0"/>
              </a:rPr>
              <a:t> </a:t>
            </a:r>
          </a:p>
          <a:p>
            <a:pPr eaLnBrk="1" fontAlgn="auto" hangingPunct="1">
              <a:spcAft>
                <a:spcPct val="0"/>
              </a:spcAft>
              <a:buFont typeface="Arial"/>
              <a:buNone/>
              <a:defRPr/>
            </a:pPr>
            <a:endParaRPr lang="en-IN" b="1">
              <a:latin typeface="Times New Roman" panose="02020603050405020304" pitchFamily="18" charset="0"/>
              <a:cs typeface="Times New Roman" panose="02020603050405020304" pitchFamily="18" charset="0"/>
            </a:endParaRPr>
          </a:p>
          <a:p>
            <a:pPr eaLnBrk="1" fontAlgn="auto" hangingPunct="1">
              <a:spcAft>
                <a:spcPct val="0"/>
              </a:spcAft>
              <a:buFont typeface="Arial"/>
              <a:buNone/>
              <a:defRPr/>
            </a:pPr>
            <a:endParaRPr lang="en-IN" sz="1800">
              <a:solidFill>
                <a:schemeClr val="tx1">
                  <a:alpha val="6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3D6475F-1344-439F-EE99-FF634849D43D}"/>
              </a:ext>
            </a:extLst>
          </p:cNvPr>
          <p:cNvGraphicFramePr>
            <a:graphicFrameLocks noGrp="1"/>
          </p:cNvGraphicFramePr>
          <p:nvPr>
            <p:extLst>
              <p:ext uri="{D42A27DB-BD31-4B8C-83A1-F6EECF244321}">
                <p14:modId xmlns:p14="http://schemas.microsoft.com/office/powerpoint/2010/main" val="633181995"/>
              </p:ext>
            </p:extLst>
          </p:nvPr>
        </p:nvGraphicFramePr>
        <p:xfrm>
          <a:off x="0" y="849392"/>
          <a:ext cx="12120465" cy="5993368"/>
        </p:xfrm>
        <a:graphic>
          <a:graphicData uri="http://schemas.openxmlformats.org/drawingml/2006/table">
            <a:tbl>
              <a:tblPr firstRow="1" bandRow="1">
                <a:tableStyleId>{69CF1AB2-1976-4502-BF36-3FF5EA218861}</a:tableStyleId>
              </a:tblPr>
              <a:tblGrid>
                <a:gridCol w="1272516">
                  <a:extLst>
                    <a:ext uri="{9D8B030D-6E8A-4147-A177-3AD203B41FA5}">
                      <a16:colId xmlns:a16="http://schemas.microsoft.com/office/drawing/2014/main" val="20000"/>
                    </a:ext>
                  </a:extLst>
                </a:gridCol>
                <a:gridCol w="2517952">
                  <a:extLst>
                    <a:ext uri="{9D8B030D-6E8A-4147-A177-3AD203B41FA5}">
                      <a16:colId xmlns:a16="http://schemas.microsoft.com/office/drawing/2014/main" val="20001"/>
                    </a:ext>
                  </a:extLst>
                </a:gridCol>
                <a:gridCol w="2108044">
                  <a:extLst>
                    <a:ext uri="{9D8B030D-6E8A-4147-A177-3AD203B41FA5}">
                      <a16:colId xmlns:a16="http://schemas.microsoft.com/office/drawing/2014/main" val="20002"/>
                    </a:ext>
                  </a:extLst>
                </a:gridCol>
                <a:gridCol w="1600172">
                  <a:extLst>
                    <a:ext uri="{9D8B030D-6E8A-4147-A177-3AD203B41FA5}">
                      <a16:colId xmlns:a16="http://schemas.microsoft.com/office/drawing/2014/main" val="20003"/>
                    </a:ext>
                  </a:extLst>
                </a:gridCol>
                <a:gridCol w="1770407">
                  <a:extLst>
                    <a:ext uri="{9D8B030D-6E8A-4147-A177-3AD203B41FA5}">
                      <a16:colId xmlns:a16="http://schemas.microsoft.com/office/drawing/2014/main" val="20004"/>
                    </a:ext>
                  </a:extLst>
                </a:gridCol>
                <a:gridCol w="2851374">
                  <a:extLst>
                    <a:ext uri="{9D8B030D-6E8A-4147-A177-3AD203B41FA5}">
                      <a16:colId xmlns:a16="http://schemas.microsoft.com/office/drawing/2014/main" val="20005"/>
                    </a:ext>
                  </a:extLst>
                </a:gridCol>
              </a:tblGrid>
              <a:tr h="662757">
                <a:tc>
                  <a:txBody>
                    <a:bodyPr/>
                    <a:lstStyle/>
                    <a:p>
                      <a:r>
                        <a:rPr lang="en-IN" sz="1800"/>
                        <a:t>       </a:t>
                      </a:r>
                    </a:p>
                    <a:p>
                      <a:r>
                        <a:rPr lang="en-IN" sz="1800"/>
                        <a:t>     SNO</a:t>
                      </a:r>
                      <a:endParaRPr lang="en-US" sz="1800"/>
                    </a:p>
                  </a:txBody>
                  <a:tcPr marT="45713" marB="45713"/>
                </a:tc>
                <a:tc>
                  <a:txBody>
                    <a:bodyPr/>
                    <a:lstStyle/>
                    <a:p>
                      <a:endParaRPr lang="en-IN" sz="1800"/>
                    </a:p>
                    <a:p>
                      <a:r>
                        <a:rPr lang="en-IN" sz="1800"/>
                        <a:t>     Authors</a:t>
                      </a:r>
                      <a:endParaRPr lang="en-US" sz="1800"/>
                    </a:p>
                  </a:txBody>
                  <a:tcPr marT="45713" marB="45713"/>
                </a:tc>
                <a:tc>
                  <a:txBody>
                    <a:bodyPr/>
                    <a:lstStyle/>
                    <a:p>
                      <a:endParaRPr lang="en-IN" sz="1800"/>
                    </a:p>
                    <a:p>
                      <a:r>
                        <a:rPr lang="en-IN" sz="1800"/>
                        <a:t>Research Paper</a:t>
                      </a:r>
                      <a:endParaRPr lang="en-US" sz="1800"/>
                    </a:p>
                  </a:txBody>
                  <a:tcPr marT="45713" marB="45713"/>
                </a:tc>
                <a:tc>
                  <a:txBody>
                    <a:bodyPr/>
                    <a:lstStyle/>
                    <a:p>
                      <a:endParaRPr lang="en-IN" sz="1800"/>
                    </a:p>
                    <a:p>
                      <a:r>
                        <a:rPr lang="en-IN" sz="1800"/>
                        <a:t>Publication</a:t>
                      </a:r>
                      <a:endParaRPr lang="en-US" sz="1800"/>
                    </a:p>
                  </a:txBody>
                  <a:tcPr marT="45713" marB="45713"/>
                </a:tc>
                <a:tc>
                  <a:txBody>
                    <a:bodyPr/>
                    <a:lstStyle/>
                    <a:p>
                      <a:endParaRPr lang="en-IN" sz="1800"/>
                    </a:p>
                    <a:p>
                      <a:r>
                        <a:rPr lang="en-IN" sz="1800"/>
                        <a:t>Title</a:t>
                      </a:r>
                    </a:p>
                  </a:txBody>
                  <a:tcPr marT="45713" marB="45713"/>
                </a:tc>
                <a:tc>
                  <a:txBody>
                    <a:bodyPr/>
                    <a:lstStyle/>
                    <a:p>
                      <a:endParaRPr lang="en-IN" sz="1800"/>
                    </a:p>
                    <a:p>
                      <a:r>
                        <a:rPr lang="en-IN" sz="1800"/>
                        <a:t>Conclusion</a:t>
                      </a:r>
                      <a:endParaRPr lang="en-US" sz="1800"/>
                    </a:p>
                  </a:txBody>
                  <a:tcPr marT="45713" marB="45713"/>
                </a:tc>
                <a:extLst>
                  <a:ext uri="{0D108BD9-81ED-4DB2-BD59-A6C34878D82A}">
                    <a16:rowId xmlns:a16="http://schemas.microsoft.com/office/drawing/2014/main" val="10000"/>
                  </a:ext>
                </a:extLst>
              </a:tr>
              <a:tr h="2367026">
                <a:tc>
                  <a:txBody>
                    <a:bodyPr/>
                    <a:lstStyle/>
                    <a:p>
                      <a:r>
                        <a:rPr lang="en-IN" sz="1600"/>
                        <a:t>      3</a:t>
                      </a:r>
                      <a:endParaRPr lang="en-US" sz="1600"/>
                    </a:p>
                  </a:txBody>
                  <a:tcPr marT="45713" marB="45713"/>
                </a:tc>
                <a:tc>
                  <a:txBody>
                    <a:bodyPr/>
                    <a:lstStyle/>
                    <a:p>
                      <a:r>
                        <a:rPr lang="en-US" sz="1600" kern="1200">
                          <a:solidFill>
                            <a:schemeClr val="dk1"/>
                          </a:solidFill>
                          <a:effectLst/>
                          <a:latin typeface="+mn-lt"/>
                          <a:ea typeface="+mn-ea"/>
                          <a:cs typeface="+mn-cs"/>
                        </a:rPr>
                        <a:t>Ketan Bhekare, Chinmay Karandikar, Ganesh Kamble, Varsha Wangikar</a:t>
                      </a:r>
                      <a:endParaRPr lang="en-US" sz="1600"/>
                    </a:p>
                  </a:txBody>
                  <a:tcPr marT="45713" marB="45713"/>
                </a:tc>
                <a:tc>
                  <a:txBody>
                    <a:bodyPr/>
                    <a:lstStyle/>
                    <a:p>
                      <a:r>
                        <a:rPr lang="en-US" sz="1600" b="0" kern="1200">
                          <a:solidFill>
                            <a:schemeClr val="dk1"/>
                          </a:solidFill>
                          <a:effectLst/>
                          <a:latin typeface="+mn-lt"/>
                          <a:ea typeface="+mn-ea"/>
                          <a:cs typeface="+mn-cs"/>
                        </a:rPr>
                        <a:t>Journal of Emerging Technologies and Innovative Research (JETIR)</a:t>
                      </a:r>
                      <a:endParaRPr lang="en-US" sz="1600" b="0"/>
                    </a:p>
                  </a:txBody>
                  <a:tcPr marT="45713" marB="45713"/>
                </a:tc>
                <a:tc>
                  <a:txBody>
                    <a:bodyPr/>
                    <a:lstStyle/>
                    <a:p>
                      <a:r>
                        <a:rPr lang="en-US" sz="1600" b="0" kern="1200">
                          <a:solidFill>
                            <a:schemeClr val="dk1"/>
                          </a:solidFill>
                          <a:effectLst/>
                          <a:latin typeface="+mn-lt"/>
                          <a:ea typeface="+mn-ea"/>
                          <a:cs typeface="+mn-cs"/>
                        </a:rPr>
                        <a:t>2019 JETIR April 2019, Volume 6, Issue 4</a:t>
                      </a:r>
                      <a:endParaRPr lang="en-US" sz="1600" b="0"/>
                    </a:p>
                  </a:txBody>
                  <a:tcPr marT="45713" marB="45713"/>
                </a:tc>
                <a:tc>
                  <a:txBody>
                    <a:bodyPr/>
                    <a:lstStyle/>
                    <a:p>
                      <a:r>
                        <a:rPr lang="en-IN" sz="1600"/>
                        <a:t>Smart canteen system</a:t>
                      </a:r>
                      <a:endParaRPr lang="en-US" sz="1600"/>
                    </a:p>
                  </a:txBody>
                  <a:tcPr marT="45713" marB="45713"/>
                </a:tc>
                <a:tc>
                  <a:txBody>
                    <a:bodyPr/>
                    <a:lstStyle/>
                    <a:p>
                      <a:r>
                        <a:rPr lang="en-US" sz="1600" kern="1200">
                          <a:solidFill>
                            <a:schemeClr val="dk1"/>
                          </a:solidFill>
                          <a:effectLst/>
                          <a:latin typeface="+mn-lt"/>
                          <a:ea typeface="+mn-ea"/>
                          <a:cs typeface="+mn-cs"/>
                        </a:rPr>
                        <a:t>More efficient compare to manually work. Due to online process it saves time.The software application will comfort the  customers who regularly order food from canteen.</a:t>
                      </a:r>
                    </a:p>
                    <a:p>
                      <a:r>
                        <a:rPr lang="en-US" sz="1600" kern="1200">
                          <a:solidFill>
                            <a:schemeClr val="dk1"/>
                          </a:solidFill>
                          <a:effectLst/>
                          <a:latin typeface="+mn-lt"/>
                          <a:ea typeface="+mn-ea"/>
                          <a:cs typeface="+mn-cs"/>
                        </a:rPr>
                        <a:t>Drawback : No timeslot arrangement</a:t>
                      </a:r>
                      <a:endParaRPr lang="en-US" sz="1600"/>
                    </a:p>
                  </a:txBody>
                  <a:tcPr marT="45713" marB="45713"/>
                </a:tc>
                <a:extLst>
                  <a:ext uri="{0D108BD9-81ED-4DB2-BD59-A6C34878D82A}">
                    <a16:rowId xmlns:a16="http://schemas.microsoft.com/office/drawing/2014/main" val="10001"/>
                  </a:ext>
                </a:extLst>
              </a:tr>
              <a:tr h="2963585">
                <a:tc>
                  <a:txBody>
                    <a:bodyPr/>
                    <a:lstStyle/>
                    <a:p>
                      <a:r>
                        <a:rPr lang="en-IN" sz="1600"/>
                        <a:t>      4</a:t>
                      </a:r>
                      <a:endParaRPr lang="en-US" sz="1600"/>
                    </a:p>
                  </a:txBody>
                  <a:tcPr marT="45713" marB="45713"/>
                </a:tc>
                <a:tc>
                  <a:txBody>
                    <a:bodyPr/>
                    <a:lstStyle/>
                    <a:p>
                      <a:r>
                        <a:rPr lang="en-US" sz="1600" kern="1200">
                          <a:solidFill>
                            <a:schemeClr val="dk1"/>
                          </a:solidFill>
                          <a:effectLst/>
                          <a:latin typeface="+mn-lt"/>
                          <a:ea typeface="+mn-ea"/>
                          <a:cs typeface="+mn-cs"/>
                        </a:rPr>
                        <a:t>Rupali B. Kale , Ruchika K. Balwade, Vipin B. Gawai</a:t>
                      </a:r>
                      <a:endParaRPr lang="en-US" sz="1600"/>
                    </a:p>
                  </a:txBody>
                  <a:tcPr marT="45713" marB="45713"/>
                </a:tc>
                <a:tc>
                  <a:txBody>
                    <a:bodyPr/>
                    <a:lstStyle/>
                    <a:p>
                      <a:r>
                        <a:rPr lang="en-US" sz="1600" kern="1200">
                          <a:solidFill>
                            <a:schemeClr val="dk1"/>
                          </a:solidFill>
                          <a:effectLst/>
                          <a:latin typeface="+mn-lt"/>
                          <a:ea typeface="+mn-ea"/>
                          <a:cs typeface="+mn-cs"/>
                        </a:rPr>
                        <a:t>All India Shri Shivaji Memorial Society’s College of Engineering, Pune- </a:t>
                      </a:r>
                      <a:endParaRPr lang="en-US" sz="1600"/>
                    </a:p>
                    <a:p>
                      <a:r>
                        <a:rPr lang="en-US" sz="1600" kern="1200">
                          <a:solidFill>
                            <a:schemeClr val="dk1"/>
                          </a:solidFill>
                          <a:effectLst/>
                          <a:latin typeface="+mn-lt"/>
                          <a:ea typeface="+mn-ea"/>
                          <a:cs typeface="+mn-cs"/>
                        </a:rPr>
                        <a:t>411001, Maharashtra, India</a:t>
                      </a:r>
                      <a:endParaRPr lang="en-US" sz="1600"/>
                    </a:p>
                  </a:txBody>
                  <a:tcPr marT="45713" marB="45713"/>
                </a:tc>
                <a:tc>
                  <a:txBody>
                    <a:bodyPr/>
                    <a:lstStyle/>
                    <a:p>
                      <a:r>
                        <a:rPr lang="en-US" sz="1600" kern="1200">
                          <a:solidFill>
                            <a:schemeClr val="dk1"/>
                          </a:solidFill>
                          <a:effectLst/>
                          <a:latin typeface="+mn-lt"/>
                          <a:ea typeface="+mn-ea"/>
                          <a:cs typeface="+mn-cs"/>
                        </a:rPr>
                        <a:t>SAMRIDDHI Volume 12, Special Issue 2, 2020</a:t>
                      </a:r>
                      <a:endParaRPr lang="en-US" sz="1600"/>
                    </a:p>
                  </a:txBody>
                  <a:tcPr marT="45713" marB="45713"/>
                </a:tc>
                <a:tc>
                  <a:txBody>
                    <a:bodyPr/>
                    <a:lstStyle/>
                    <a:p>
                      <a:r>
                        <a:rPr lang="en-US" sz="1600" kern="1200">
                          <a:solidFill>
                            <a:schemeClr val="dk1"/>
                          </a:solidFill>
                          <a:effectLst/>
                          <a:latin typeface="+mn-lt"/>
                          <a:ea typeface="+mn-ea"/>
                          <a:cs typeface="+mn-cs"/>
                        </a:rPr>
                        <a:t>Online Food Ordering System for College Canteen</a:t>
                      </a:r>
                      <a:endParaRPr lang="en-US" sz="1600"/>
                    </a:p>
                  </a:txBody>
                  <a:tcPr marT="45713" marB="45713"/>
                </a:tc>
                <a:tc>
                  <a:txBody>
                    <a:bodyPr/>
                    <a:lstStyle/>
                    <a:p>
                      <a:r>
                        <a:rPr lang="en-US" sz="1600" kern="1200">
                          <a:solidFill>
                            <a:schemeClr val="dk1"/>
                          </a:solidFill>
                          <a:effectLst/>
                          <a:latin typeface="+mn-lt"/>
                          <a:ea typeface="+mn-ea"/>
                          <a:cs typeface="+mn-cs"/>
                        </a:rPr>
                        <a:t>The main aim of this paper was to develop an Android app to save the time for those students who are waiting in a long queue for ordering their food also again waiting in another queue to take their delivery.</a:t>
                      </a:r>
                    </a:p>
                    <a:p>
                      <a:r>
                        <a:rPr lang="en-US" sz="1600" kern="1200">
                          <a:solidFill>
                            <a:schemeClr val="dk1"/>
                          </a:solidFill>
                          <a:effectLst/>
                          <a:latin typeface="+mn-lt"/>
                          <a:ea typeface="+mn-ea"/>
                          <a:cs typeface="+mn-cs"/>
                        </a:rPr>
                        <a:t>Drawback: This is also limited for android based application and impacts privacy.</a:t>
                      </a:r>
                      <a:endParaRPr lang="en-US" sz="1600"/>
                    </a:p>
                  </a:txBody>
                  <a:tcPr marT="45713" marB="45713"/>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913C48-39FC-72EE-FAAF-99AA44B00111}"/>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92002A0D-C223-9C4D-30F1-7DEFF2A6C119}"/>
              </a:ext>
            </a:extLst>
          </p:cNvPr>
          <p:cNvSpPr>
            <a:spLocks noGrp="1"/>
          </p:cNvSpPr>
          <p:nvPr>
            <p:ph type="title"/>
          </p:nvPr>
        </p:nvSpPr>
        <p:spPr>
          <a:xfrm>
            <a:off x="655320" y="112000"/>
            <a:ext cx="3648780" cy="628650"/>
          </a:xfrm>
        </p:spPr>
        <p:txBody>
          <a:bodyPr rtlCol="0" anchor="t">
            <a:normAutofit fontScale="90000"/>
          </a:bodyPr>
          <a:lstStyle/>
          <a:p>
            <a:pPr eaLnBrk="1" fontAlgn="auto" hangingPunct="1">
              <a:spcAft>
                <a:spcPct val="0"/>
              </a:spcAft>
              <a:defRPr/>
            </a:pPr>
            <a:r>
              <a:rPr lang="en-IN" sz="3600" b="1" dirty="0">
                <a:latin typeface="Times New Roman" panose="02020603050405020304" pitchFamily="18" charset="0"/>
                <a:cs typeface="Times New Roman" panose="02020603050405020304" pitchFamily="18" charset="0"/>
              </a:rPr>
              <a:t>Literature Survey</a:t>
            </a: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F57C29-BC35-6F7C-82C0-AAEA7181CDC7}"/>
              </a:ext>
            </a:extLst>
          </p:cNvPr>
          <p:cNvSpPr>
            <a:spLocks noGrp="1"/>
          </p:cNvSpPr>
          <p:nvPr>
            <p:ph idx="1"/>
          </p:nvPr>
        </p:nvSpPr>
        <p:spPr>
          <a:xfrm>
            <a:off x="922020" y="647700"/>
            <a:ext cx="11821409" cy="6195060"/>
          </a:xfrm>
          <a:ln>
            <a:miter lim="800000"/>
          </a:ln>
        </p:spPr>
        <p:txBody>
          <a:bodyPr rtlCol="0">
            <a:normAutofit/>
          </a:bodyPr>
          <a:lstStyle/>
          <a:p>
            <a:pPr eaLnBrk="1" fontAlgn="auto" hangingPunct="1">
              <a:spcAft>
                <a:spcPct val="0"/>
              </a:spcAft>
              <a:buFont typeface="Arial"/>
              <a:buNone/>
              <a:defRPr/>
            </a:pPr>
            <a:r>
              <a:rPr lang="en-US">
                <a:latin typeface="Times New Roman" panose="02020603050405020304" pitchFamily="18" charset="0"/>
                <a:cs typeface="Times New Roman" panose="02020603050405020304" pitchFamily="18" charset="0"/>
              </a:rPr>
              <a:t> </a:t>
            </a:r>
          </a:p>
          <a:p>
            <a:pPr eaLnBrk="1" fontAlgn="auto" hangingPunct="1">
              <a:spcAft>
                <a:spcPct val="0"/>
              </a:spcAft>
              <a:buFont typeface="Arial"/>
              <a:buNone/>
              <a:defRPr/>
            </a:pPr>
            <a:endParaRPr lang="en-IN" b="1">
              <a:latin typeface="Times New Roman" panose="02020603050405020304" pitchFamily="18" charset="0"/>
              <a:cs typeface="Times New Roman" panose="02020603050405020304" pitchFamily="18" charset="0"/>
            </a:endParaRPr>
          </a:p>
          <a:p>
            <a:pPr eaLnBrk="1" fontAlgn="auto" hangingPunct="1">
              <a:spcAft>
                <a:spcPct val="0"/>
              </a:spcAft>
              <a:buFont typeface="Arial"/>
              <a:buNone/>
              <a:defRPr/>
            </a:pPr>
            <a:endParaRPr lang="en-IN" sz="1800">
              <a:solidFill>
                <a:schemeClr val="tx1">
                  <a:alpha val="6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A4F83A3-9FA2-ED56-2F3F-21C52F5B2C4D}"/>
              </a:ext>
            </a:extLst>
          </p:cNvPr>
          <p:cNvGraphicFramePr>
            <a:graphicFrameLocks noGrp="1"/>
          </p:cNvGraphicFramePr>
          <p:nvPr>
            <p:extLst>
              <p:ext uri="{D42A27DB-BD31-4B8C-83A1-F6EECF244321}">
                <p14:modId xmlns:p14="http://schemas.microsoft.com/office/powerpoint/2010/main" val="1039874851"/>
              </p:ext>
            </p:extLst>
          </p:nvPr>
        </p:nvGraphicFramePr>
        <p:xfrm>
          <a:off x="0" y="759311"/>
          <a:ext cx="12191999" cy="5818361"/>
        </p:xfrm>
        <a:graphic>
          <a:graphicData uri="http://schemas.openxmlformats.org/drawingml/2006/table">
            <a:tbl>
              <a:tblPr firstRow="1" bandRow="1">
                <a:tableStyleId>{69CF1AB2-1976-4502-BF36-3FF5EA218861}</a:tableStyleId>
              </a:tblPr>
              <a:tblGrid>
                <a:gridCol w="1280027">
                  <a:extLst>
                    <a:ext uri="{9D8B030D-6E8A-4147-A177-3AD203B41FA5}">
                      <a16:colId xmlns:a16="http://schemas.microsoft.com/office/drawing/2014/main" val="20000"/>
                    </a:ext>
                  </a:extLst>
                </a:gridCol>
                <a:gridCol w="2532813">
                  <a:extLst>
                    <a:ext uri="{9D8B030D-6E8A-4147-A177-3AD203B41FA5}">
                      <a16:colId xmlns:a16="http://schemas.microsoft.com/office/drawing/2014/main" val="20001"/>
                    </a:ext>
                  </a:extLst>
                </a:gridCol>
                <a:gridCol w="2120487">
                  <a:extLst>
                    <a:ext uri="{9D8B030D-6E8A-4147-A177-3AD203B41FA5}">
                      <a16:colId xmlns:a16="http://schemas.microsoft.com/office/drawing/2014/main" val="20002"/>
                    </a:ext>
                  </a:extLst>
                </a:gridCol>
                <a:gridCol w="1609615">
                  <a:extLst>
                    <a:ext uri="{9D8B030D-6E8A-4147-A177-3AD203B41FA5}">
                      <a16:colId xmlns:a16="http://schemas.microsoft.com/office/drawing/2014/main" val="20003"/>
                    </a:ext>
                  </a:extLst>
                </a:gridCol>
                <a:gridCol w="1780855">
                  <a:extLst>
                    <a:ext uri="{9D8B030D-6E8A-4147-A177-3AD203B41FA5}">
                      <a16:colId xmlns:a16="http://schemas.microsoft.com/office/drawing/2014/main" val="20004"/>
                    </a:ext>
                  </a:extLst>
                </a:gridCol>
                <a:gridCol w="2868202">
                  <a:extLst>
                    <a:ext uri="{9D8B030D-6E8A-4147-A177-3AD203B41FA5}">
                      <a16:colId xmlns:a16="http://schemas.microsoft.com/office/drawing/2014/main" val="20005"/>
                    </a:ext>
                  </a:extLst>
                </a:gridCol>
              </a:tblGrid>
              <a:tr h="657981">
                <a:tc>
                  <a:txBody>
                    <a:bodyPr/>
                    <a:lstStyle/>
                    <a:p>
                      <a:r>
                        <a:rPr lang="en-IN" sz="1600"/>
                        <a:t>       </a:t>
                      </a:r>
                    </a:p>
                    <a:p>
                      <a:r>
                        <a:rPr lang="en-IN" sz="1600"/>
                        <a:t>     SNO</a:t>
                      </a:r>
                      <a:endParaRPr lang="en-US" sz="1600"/>
                    </a:p>
                  </a:txBody>
                  <a:tcPr marL="91437" marR="91437" marT="45723" marB="45723"/>
                </a:tc>
                <a:tc>
                  <a:txBody>
                    <a:bodyPr/>
                    <a:lstStyle/>
                    <a:p>
                      <a:endParaRPr lang="en-IN" sz="1600"/>
                    </a:p>
                    <a:p>
                      <a:r>
                        <a:rPr lang="en-IN" sz="1600"/>
                        <a:t>     Authors</a:t>
                      </a:r>
                      <a:endParaRPr lang="en-US" sz="1600"/>
                    </a:p>
                  </a:txBody>
                  <a:tcPr marL="91437" marR="91437" marT="45723" marB="45723"/>
                </a:tc>
                <a:tc>
                  <a:txBody>
                    <a:bodyPr/>
                    <a:lstStyle/>
                    <a:p>
                      <a:endParaRPr lang="en-IN" sz="1600"/>
                    </a:p>
                    <a:p>
                      <a:r>
                        <a:rPr lang="en-IN" sz="1600"/>
                        <a:t>Research Paper</a:t>
                      </a:r>
                      <a:endParaRPr lang="en-US" sz="1600"/>
                    </a:p>
                  </a:txBody>
                  <a:tcPr marL="91437" marR="91437" marT="45723" marB="45723"/>
                </a:tc>
                <a:tc>
                  <a:txBody>
                    <a:bodyPr/>
                    <a:lstStyle/>
                    <a:p>
                      <a:endParaRPr lang="en-IN" sz="1600"/>
                    </a:p>
                    <a:p>
                      <a:r>
                        <a:rPr lang="en-IN" sz="1600"/>
                        <a:t>Publication</a:t>
                      </a:r>
                      <a:endParaRPr lang="en-US" sz="1600"/>
                    </a:p>
                  </a:txBody>
                  <a:tcPr marL="91437" marR="91437" marT="45723" marB="45723"/>
                </a:tc>
                <a:tc>
                  <a:txBody>
                    <a:bodyPr/>
                    <a:lstStyle/>
                    <a:p>
                      <a:endParaRPr lang="en-IN" sz="1600" baseline="0"/>
                    </a:p>
                    <a:p>
                      <a:r>
                        <a:rPr lang="en-IN" sz="1600" baseline="0"/>
                        <a:t>Title</a:t>
                      </a:r>
                      <a:endParaRPr lang="en-IN" sz="1600"/>
                    </a:p>
                  </a:txBody>
                  <a:tcPr marL="91437" marR="91437" marT="45723" marB="45723"/>
                </a:tc>
                <a:tc>
                  <a:txBody>
                    <a:bodyPr/>
                    <a:lstStyle/>
                    <a:p>
                      <a:endParaRPr lang="en-IN" sz="1600"/>
                    </a:p>
                    <a:p>
                      <a:r>
                        <a:rPr lang="en-IN" sz="1600"/>
                        <a:t>Conclusion</a:t>
                      </a:r>
                      <a:endParaRPr lang="en-US" sz="1600"/>
                    </a:p>
                  </a:txBody>
                  <a:tcPr marL="91437" marR="91437" marT="45723" marB="45723"/>
                </a:tc>
                <a:extLst>
                  <a:ext uri="{0D108BD9-81ED-4DB2-BD59-A6C34878D82A}">
                    <a16:rowId xmlns:a16="http://schemas.microsoft.com/office/drawing/2014/main" val="10000"/>
                  </a:ext>
                </a:extLst>
              </a:tr>
              <a:tr h="2202011">
                <a:tc>
                  <a:txBody>
                    <a:bodyPr/>
                    <a:lstStyle/>
                    <a:p>
                      <a:r>
                        <a:rPr lang="en-US" sz="1600"/>
                        <a:t>5</a:t>
                      </a:r>
                    </a:p>
                  </a:txBody>
                  <a:tcPr marL="91437" marR="91437" marT="45723" marB="45723"/>
                </a:tc>
                <a:tc>
                  <a:txBody>
                    <a:bodyPr/>
                    <a:lstStyle/>
                    <a:p>
                      <a:r>
                        <a:rPr lang="en-US" sz="1600" kern="1200">
                          <a:solidFill>
                            <a:schemeClr val="dk1"/>
                          </a:solidFill>
                          <a:effectLst/>
                          <a:latin typeface="+mn-lt"/>
                          <a:ea typeface="+mn-ea"/>
                          <a:cs typeface="+mn-cs"/>
                        </a:rPr>
                        <a:t>Mr. Ram Krishna Singh , Km. Anjali , Madhavi Tripathi , Ashi Sachan, Antima Gupta </a:t>
                      </a:r>
                      <a:endParaRPr lang="en-US" sz="1600"/>
                    </a:p>
                  </a:txBody>
                  <a:tcPr marL="91437" marR="91437" marT="45723" marB="45723"/>
                </a:tc>
                <a:tc>
                  <a:txBody>
                    <a:bodyPr/>
                    <a:lstStyle/>
                    <a:p>
                      <a:r>
                        <a:rPr lang="en-US" sz="1600" kern="1200">
                          <a:solidFill>
                            <a:schemeClr val="dk1"/>
                          </a:solidFill>
                          <a:effectLst/>
                          <a:latin typeface="+mn-lt"/>
                          <a:ea typeface="+mn-ea"/>
                          <a:cs typeface="+mn-cs"/>
                        </a:rPr>
                        <a:t>International Journal for Research in Applied Science &amp; Engineering Technology (IJRASET</a:t>
                      </a:r>
                      <a:r>
                        <a:rPr lang="en-US" sz="1600" b="1" kern="1200">
                          <a:solidFill>
                            <a:schemeClr val="dk1"/>
                          </a:solidFill>
                          <a:effectLst/>
                          <a:latin typeface="+mn-lt"/>
                          <a:ea typeface="+mn-ea"/>
                          <a:cs typeface="+mn-cs"/>
                        </a:rPr>
                        <a:t>) </a:t>
                      </a:r>
                      <a:endParaRPr lang="en-US" sz="1600"/>
                    </a:p>
                  </a:txBody>
                  <a:tcPr marL="91437" marR="91437" marT="45723" marB="45723"/>
                </a:tc>
                <a:tc>
                  <a:txBody>
                    <a:bodyPr/>
                    <a:lstStyle/>
                    <a:p>
                      <a:r>
                        <a:rPr lang="en-US" sz="1600" i="1" kern="1200">
                          <a:solidFill>
                            <a:schemeClr val="dk1"/>
                          </a:solidFill>
                          <a:effectLst/>
                          <a:latin typeface="+mn-lt"/>
                          <a:ea typeface="+mn-ea"/>
                          <a:cs typeface="+mn-cs"/>
                        </a:rPr>
                        <a:t>Volume 11 Issue V May 2023</a:t>
                      </a:r>
                      <a:endParaRPr lang="en-US" sz="1600"/>
                    </a:p>
                  </a:txBody>
                  <a:tcPr marL="91437" marR="91437" marT="45723" marB="45723"/>
                </a:tc>
                <a:tc>
                  <a:txBody>
                    <a:bodyPr/>
                    <a:lstStyle/>
                    <a:p>
                      <a:r>
                        <a:rPr lang="en-US" sz="1600" b="0" kern="1200">
                          <a:solidFill>
                            <a:schemeClr val="dk1"/>
                          </a:solidFill>
                          <a:effectLst/>
                          <a:latin typeface="+mn-lt"/>
                          <a:ea typeface="+mn-ea"/>
                          <a:cs typeface="+mn-cs"/>
                        </a:rPr>
                        <a:t>E-Canteen System</a:t>
                      </a:r>
                      <a:endParaRPr lang="en-IN" sz="1600" b="0"/>
                    </a:p>
                  </a:txBody>
                  <a:tcPr marL="91437" marR="91437" marT="45723" marB="45723"/>
                </a:tc>
                <a:tc>
                  <a:txBody>
                    <a:bodyPr/>
                    <a:lstStyle/>
                    <a:p>
                      <a:r>
                        <a:rPr lang="en-US" sz="1600" kern="1200">
                          <a:solidFill>
                            <a:schemeClr val="dk1"/>
                          </a:solidFill>
                          <a:effectLst/>
                          <a:latin typeface="+mn-lt"/>
                          <a:ea typeface="+mn-ea"/>
                          <a:cs typeface="+mn-cs"/>
                        </a:rPr>
                        <a:t>The E-Canteen application is designed to help both customer and admin by providing best possible service to the customer and </a:t>
                      </a:r>
                      <a:endParaRPr lang="en-US" sz="1600"/>
                    </a:p>
                    <a:p>
                      <a:r>
                        <a:rPr lang="en-US" sz="1600" kern="1200">
                          <a:solidFill>
                            <a:schemeClr val="dk1"/>
                          </a:solidFill>
                          <a:effectLst/>
                          <a:latin typeface="+mn-lt"/>
                          <a:ea typeface="+mn-ea"/>
                          <a:cs typeface="+mn-cs"/>
                        </a:rPr>
                        <a:t>improving sales and attracting more business for admin.</a:t>
                      </a:r>
                    </a:p>
                    <a:p>
                      <a:r>
                        <a:rPr lang="en-US" sz="1600" kern="1200">
                          <a:solidFill>
                            <a:schemeClr val="dk1"/>
                          </a:solidFill>
                          <a:effectLst/>
                          <a:latin typeface="+mn-lt"/>
                          <a:ea typeface="+mn-ea"/>
                          <a:cs typeface="+mn-cs"/>
                        </a:rPr>
                        <a:t>Drawback : This also doesn’t provide any time slots for delivery and resulting in waiting queues for delivery again.</a:t>
                      </a:r>
                      <a:endParaRPr lang="en-US" sz="1600"/>
                    </a:p>
                  </a:txBody>
                  <a:tcPr marL="91437" marR="91437" marT="45723" marB="45723"/>
                </a:tc>
                <a:extLst>
                  <a:ext uri="{0D108BD9-81ED-4DB2-BD59-A6C34878D82A}">
                    <a16:rowId xmlns:a16="http://schemas.microsoft.com/office/drawing/2014/main" val="1132060174"/>
                  </a:ext>
                </a:extLst>
              </a:tr>
              <a:tr h="2386694">
                <a:tc>
                  <a:txBody>
                    <a:bodyPr/>
                    <a:lstStyle/>
                    <a:p>
                      <a:r>
                        <a:rPr lang="en-IN" sz="1600"/>
                        <a:t>6</a:t>
                      </a:r>
                      <a:endParaRPr lang="en-US" sz="1600"/>
                    </a:p>
                  </a:txBody>
                  <a:tcPr marL="91437" marR="91437" marT="45723" marB="45723"/>
                </a:tc>
                <a:tc>
                  <a:txBody>
                    <a:bodyPr/>
                    <a:lstStyle/>
                    <a:p>
                      <a:r>
                        <a:rPr lang="en-US" sz="1600" b="1" i="1" kern="1200">
                          <a:solidFill>
                            <a:schemeClr val="dk1"/>
                          </a:solidFill>
                          <a:effectLst/>
                          <a:latin typeface="+mn-lt"/>
                          <a:ea typeface="+mn-ea"/>
                          <a:cs typeface="+mn-cs"/>
                        </a:rPr>
                        <a:t> </a:t>
                      </a:r>
                      <a:r>
                        <a:rPr lang="en-US" sz="1600" b="0" i="0" kern="1200">
                          <a:solidFill>
                            <a:schemeClr val="dk1"/>
                          </a:solidFill>
                          <a:effectLst/>
                          <a:latin typeface="+mn-lt"/>
                          <a:ea typeface="+mn-ea"/>
                          <a:cs typeface="+mn-cs"/>
                        </a:rPr>
                        <a:t>Dr. C. Mahiba , Rajashekar , S Dhanush, Santosh Kumar, Sharath Chandra BR5</a:t>
                      </a:r>
                      <a:endParaRPr lang="en-US" sz="1600" b="0" i="0"/>
                    </a:p>
                  </a:txBody>
                  <a:tcPr marL="91437" marR="91437" marT="45723" marB="45723"/>
                </a:tc>
                <a:tc>
                  <a:txBody>
                    <a:bodyPr/>
                    <a:lstStyle/>
                    <a:p>
                      <a:r>
                        <a:rPr lang="en-US" sz="1600" kern="1200">
                          <a:solidFill>
                            <a:schemeClr val="dk1"/>
                          </a:solidFill>
                          <a:effectLst/>
                          <a:latin typeface="+mn-lt"/>
                          <a:ea typeface="+mn-ea"/>
                          <a:cs typeface="+mn-cs"/>
                        </a:rPr>
                        <a:t>International Journal of Research Publication and Reviews</a:t>
                      </a:r>
                      <a:endParaRPr lang="en-US" sz="1600"/>
                    </a:p>
                  </a:txBody>
                  <a:tcPr marL="91437" marR="91437" marT="45723" marB="45723"/>
                </a:tc>
                <a:tc>
                  <a:txBody>
                    <a:bodyPr/>
                    <a:lstStyle/>
                    <a:p>
                      <a:r>
                        <a:rPr lang="en-US" sz="1600" kern="1200">
                          <a:solidFill>
                            <a:schemeClr val="dk1"/>
                          </a:solidFill>
                          <a:effectLst/>
                          <a:latin typeface="+mn-lt"/>
                          <a:ea typeface="+mn-ea"/>
                          <a:cs typeface="+mn-cs"/>
                        </a:rPr>
                        <a:t> Vol 4, no 6, pp 2276-2279 June 2023</a:t>
                      </a:r>
                      <a:endParaRPr lang="en-US" sz="1600"/>
                    </a:p>
                  </a:txBody>
                  <a:tcPr marL="91437" marR="91437" marT="45723" marB="45723"/>
                </a:tc>
                <a:tc>
                  <a:txBody>
                    <a:bodyPr/>
                    <a:lstStyle/>
                    <a:p>
                      <a:r>
                        <a:rPr lang="en-US" sz="1600" b="0" kern="1200">
                          <a:solidFill>
                            <a:schemeClr val="dk1"/>
                          </a:solidFill>
                          <a:effectLst/>
                          <a:latin typeface="+mn-lt"/>
                          <a:ea typeface="+mn-ea"/>
                          <a:cs typeface="+mn-cs"/>
                        </a:rPr>
                        <a:t>College E-Canteen Management System </a:t>
                      </a:r>
                      <a:endParaRPr lang="en-US" sz="1600" b="0"/>
                    </a:p>
                  </a:txBody>
                  <a:tcPr marL="91437" marR="91437" marT="45723" marB="45723"/>
                </a:tc>
                <a:tc>
                  <a:txBody>
                    <a:bodyPr/>
                    <a:lstStyle/>
                    <a:p>
                      <a:r>
                        <a:rPr lang="en-IN" sz="1600"/>
                        <a:t> </a:t>
                      </a:r>
                      <a:r>
                        <a:rPr lang="en-US" sz="1600" kern="1200">
                          <a:solidFill>
                            <a:schemeClr val="dk1"/>
                          </a:solidFill>
                          <a:effectLst/>
                          <a:latin typeface="+mn-lt"/>
                          <a:ea typeface="+mn-ea"/>
                          <a:cs typeface="+mn-cs"/>
                        </a:rPr>
                        <a:t>The canteen management team benefits from the elimination of paper usage, negating the need for additional personnel at the billing counter. </a:t>
                      </a:r>
                    </a:p>
                    <a:p>
                      <a:r>
                        <a:rPr lang="en-US" sz="1600" kern="1200">
                          <a:solidFill>
                            <a:schemeClr val="dk1"/>
                          </a:solidFill>
                          <a:effectLst/>
                          <a:latin typeface="+mn-lt"/>
                          <a:ea typeface="+mn-ea"/>
                          <a:cs typeface="+mn-cs"/>
                        </a:rPr>
                        <a:t>Drawback : Completely based on smart billing system in according to the view of seller.</a:t>
                      </a:r>
                      <a:endParaRPr lang="en-US" sz="1600"/>
                    </a:p>
                  </a:txBody>
                  <a:tcPr marL="91437" marR="91437" marT="45723" marB="45723"/>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0174F028-7FF6-60B2-74B4-2AFF5564FF2B}"/>
              </a:ext>
            </a:extLst>
          </p:cNvPr>
          <p:cNvSpPr>
            <a:spLocks noGrp="1" noRot="1" noChangeAspect="1" noMove="1" noResize="1" noEditPoints="1" noAdjustHandles="1" noChangeArrowheads="1" noChangeShapeType="1" noTextEdit="1"/>
          </p:cNvSpPr>
          <p:nvPr/>
        </p:nvSpPr>
        <p:spPr bwMode="white">
          <a:xfrm>
            <a:off x="-419100" y="0"/>
            <a:ext cx="130302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fontAlgn="base" latinLnBrk="0" hangingPunct="1">
              <a:spcBef>
                <a:spcPct val="0"/>
              </a:spcBef>
              <a:spcAft>
                <a:spcPct val="0"/>
              </a:spcAft>
              <a:defRPr sz="1800" kern="1200">
                <a:solidFill>
                  <a:schemeClr val="lt1"/>
                </a:solidFill>
                <a:latin typeface="+mn-lt"/>
                <a:ea typeface="+mn-ea"/>
                <a:cs typeface="+mn-cs"/>
              </a:defRPr>
            </a:lvl1pPr>
            <a:lvl2pPr marL="457200" algn="l" defTabSz="457200" rtl="0" eaLnBrk="1" fontAlgn="base" latinLnBrk="0" hangingPunct="1">
              <a:spcBef>
                <a:spcPct val="0"/>
              </a:spcBef>
              <a:spcAft>
                <a:spcPct val="0"/>
              </a:spcAft>
              <a:defRPr sz="1800" kern="1200">
                <a:solidFill>
                  <a:schemeClr val="lt1"/>
                </a:solidFill>
                <a:latin typeface="+mn-lt"/>
                <a:ea typeface="+mn-ea"/>
                <a:cs typeface="+mn-cs"/>
              </a:defRPr>
            </a:lvl2pPr>
            <a:lvl3pPr marL="914400" algn="l" defTabSz="457200" rtl="0" eaLnBrk="1" fontAlgn="base" latinLnBrk="0" hangingPunct="1">
              <a:spcBef>
                <a:spcPct val="0"/>
              </a:spcBef>
              <a:spcAft>
                <a:spcPct val="0"/>
              </a:spcAft>
              <a:defRPr sz="1800" kern="1200">
                <a:solidFill>
                  <a:schemeClr val="lt1"/>
                </a:solidFill>
                <a:latin typeface="+mn-lt"/>
                <a:ea typeface="+mn-ea"/>
                <a:cs typeface="+mn-cs"/>
              </a:defRPr>
            </a:lvl3pPr>
            <a:lvl4pPr marL="1371600" algn="l" defTabSz="457200" rtl="0" eaLnBrk="1" fontAlgn="base" latinLnBrk="0" hangingPunct="1">
              <a:spcBef>
                <a:spcPct val="0"/>
              </a:spcBef>
              <a:spcAft>
                <a:spcPct val="0"/>
              </a:spcAft>
              <a:defRPr sz="1800" kern="1200">
                <a:solidFill>
                  <a:schemeClr val="lt1"/>
                </a:solidFill>
                <a:latin typeface="+mn-lt"/>
                <a:ea typeface="+mn-ea"/>
                <a:cs typeface="+mn-cs"/>
              </a:defRPr>
            </a:lvl4pPr>
            <a:lvl5pPr marL="1828800" algn="l" defTabSz="457200" rtl="0" eaLnBrk="1" fontAlgn="base" latinLnBrk="0" hangingPunct="1">
              <a:spcBef>
                <a:spcPct val="0"/>
              </a:spcBef>
              <a:spcAft>
                <a:spcPct val="0"/>
              </a:spcAft>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ct val="0"/>
              </a:spcBef>
              <a:spcAft>
                <a:spcPct val="0"/>
              </a:spcAft>
              <a:defRPr/>
            </a:pPr>
            <a:endParaRPr lang="en-US"/>
          </a:p>
        </p:txBody>
      </p:sp>
      <p:sp>
        <p:nvSpPr>
          <p:cNvPr id="5" name="Rectangle 4">
            <a:extLst>
              <a:ext uri="{FF2B5EF4-FFF2-40B4-BE49-F238E27FC236}">
                <a16:creationId xmlns:a16="http://schemas.microsoft.com/office/drawing/2014/main" id="{6742EC30-445E-14BF-624F-7162AF55A5B6}"/>
              </a:ext>
            </a:extLst>
          </p:cNvPr>
          <p:cNvSpPr>
            <a:spLocks noGrp="1" noRot="1" noChangeAspect="1" noMove="1" noResize="1" noEditPoints="1" noAdjustHandles="1" noChangeArrowheads="1" noChangeShapeType="1" noTextEdit="1"/>
          </p:cNvSpPr>
          <p:nvPr/>
        </p:nvSpPr>
        <p:spPr bwMode="white">
          <a:xfrm>
            <a:off x="-266700" y="152400"/>
            <a:ext cx="130302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fontAlgn="base" latinLnBrk="0" hangingPunct="1">
              <a:spcBef>
                <a:spcPct val="0"/>
              </a:spcBef>
              <a:spcAft>
                <a:spcPct val="0"/>
              </a:spcAft>
              <a:defRPr sz="1800" kern="1200">
                <a:solidFill>
                  <a:schemeClr val="lt1"/>
                </a:solidFill>
                <a:latin typeface="+mn-lt"/>
                <a:ea typeface="+mn-ea"/>
                <a:cs typeface="+mn-cs"/>
              </a:defRPr>
            </a:lvl1pPr>
            <a:lvl2pPr marL="457200" algn="l" defTabSz="457200" rtl="0" eaLnBrk="1" fontAlgn="base" latinLnBrk="0" hangingPunct="1">
              <a:spcBef>
                <a:spcPct val="0"/>
              </a:spcBef>
              <a:spcAft>
                <a:spcPct val="0"/>
              </a:spcAft>
              <a:defRPr sz="1800" kern="1200">
                <a:solidFill>
                  <a:schemeClr val="lt1"/>
                </a:solidFill>
                <a:latin typeface="+mn-lt"/>
                <a:ea typeface="+mn-ea"/>
                <a:cs typeface="+mn-cs"/>
              </a:defRPr>
            </a:lvl2pPr>
            <a:lvl3pPr marL="914400" algn="l" defTabSz="457200" rtl="0" eaLnBrk="1" fontAlgn="base" latinLnBrk="0" hangingPunct="1">
              <a:spcBef>
                <a:spcPct val="0"/>
              </a:spcBef>
              <a:spcAft>
                <a:spcPct val="0"/>
              </a:spcAft>
              <a:defRPr sz="1800" kern="1200">
                <a:solidFill>
                  <a:schemeClr val="lt1"/>
                </a:solidFill>
                <a:latin typeface="+mn-lt"/>
                <a:ea typeface="+mn-ea"/>
                <a:cs typeface="+mn-cs"/>
              </a:defRPr>
            </a:lvl3pPr>
            <a:lvl4pPr marL="1371600" algn="l" defTabSz="457200" rtl="0" eaLnBrk="1" fontAlgn="base" latinLnBrk="0" hangingPunct="1">
              <a:spcBef>
                <a:spcPct val="0"/>
              </a:spcBef>
              <a:spcAft>
                <a:spcPct val="0"/>
              </a:spcAft>
              <a:defRPr sz="1800" kern="1200">
                <a:solidFill>
                  <a:schemeClr val="lt1"/>
                </a:solidFill>
                <a:latin typeface="+mn-lt"/>
                <a:ea typeface="+mn-ea"/>
                <a:cs typeface="+mn-cs"/>
              </a:defRPr>
            </a:lvl4pPr>
            <a:lvl5pPr marL="1828800" algn="l" defTabSz="457200" rtl="0" eaLnBrk="1" fontAlgn="base" latinLnBrk="0" hangingPunct="1">
              <a:spcBef>
                <a:spcPct val="0"/>
              </a:spcBef>
              <a:spcAft>
                <a:spcPct val="0"/>
              </a:spcAft>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ct val="0"/>
              </a:spcBef>
              <a:spcAft>
                <a:spcPct val="0"/>
              </a:spcAft>
              <a:defRPr/>
            </a:pP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rgbClr val="FFFFFF"/>
                </a:solidFill>
                <a:latin typeface="Corbel" panose="020B0503020204020204"/>
                <a:ea typeface="+mn-ea"/>
                <a:cs typeface="+mn-cs"/>
              </a:defRPr>
            </a:lvl1pPr>
            <a:lvl2pPr marL="457200" algn="l" defTabSz="457200" rtl="0" eaLnBrk="1" latinLnBrk="0" hangingPunct="1">
              <a:defRPr sz="1800" kern="1200">
                <a:solidFill>
                  <a:srgbClr val="FFFFFF"/>
                </a:solidFill>
                <a:latin typeface="Corbel" panose="020B0503020204020204"/>
                <a:ea typeface="+mn-ea"/>
                <a:cs typeface="+mn-cs"/>
              </a:defRPr>
            </a:lvl2pPr>
            <a:lvl3pPr marL="914400" algn="l" defTabSz="457200" rtl="0" eaLnBrk="1" latinLnBrk="0" hangingPunct="1">
              <a:defRPr sz="1800" kern="1200">
                <a:solidFill>
                  <a:srgbClr val="FFFFFF"/>
                </a:solidFill>
                <a:latin typeface="Corbel" panose="020B0503020204020204"/>
                <a:ea typeface="+mn-ea"/>
                <a:cs typeface="+mn-cs"/>
              </a:defRPr>
            </a:lvl3pPr>
            <a:lvl4pPr marL="1371600" algn="l" defTabSz="457200" rtl="0" eaLnBrk="1" latinLnBrk="0" hangingPunct="1">
              <a:defRPr sz="1800" kern="1200">
                <a:solidFill>
                  <a:srgbClr val="FFFFFF"/>
                </a:solidFill>
                <a:latin typeface="Corbel" panose="020B0503020204020204"/>
                <a:ea typeface="+mn-ea"/>
                <a:cs typeface="+mn-cs"/>
              </a:defRPr>
            </a:lvl4pPr>
            <a:lvl5pPr marL="1828800" algn="l" defTabSz="457200" rtl="0" eaLnBrk="1" latinLnBrk="0" hangingPunct="1">
              <a:defRPr sz="1800" kern="1200">
                <a:solidFill>
                  <a:srgbClr val="FFFFFF"/>
                </a:solidFill>
                <a:latin typeface="Corbel" panose="020B0503020204020204"/>
                <a:ea typeface="+mn-ea"/>
                <a:cs typeface="+mn-cs"/>
              </a:defRPr>
            </a:lvl5pPr>
            <a:lvl6pPr marL="2286000" algn="l" defTabSz="457200" rtl="0" eaLnBrk="1" latinLnBrk="0" hangingPunct="1">
              <a:defRPr sz="1800" kern="1200">
                <a:solidFill>
                  <a:srgbClr val="FFFFFF"/>
                </a:solidFill>
                <a:latin typeface="Corbel" panose="020B0503020204020204"/>
                <a:ea typeface="+mn-ea"/>
                <a:cs typeface="+mn-cs"/>
              </a:defRPr>
            </a:lvl6pPr>
            <a:lvl7pPr marL="2743200" algn="l" defTabSz="457200" rtl="0" eaLnBrk="1" latinLnBrk="0" hangingPunct="1">
              <a:defRPr sz="1800" kern="1200">
                <a:solidFill>
                  <a:srgbClr val="FFFFFF"/>
                </a:solidFill>
                <a:latin typeface="Corbel" panose="020B0503020204020204"/>
                <a:ea typeface="+mn-ea"/>
                <a:cs typeface="+mn-cs"/>
              </a:defRPr>
            </a:lvl7pPr>
            <a:lvl8pPr marL="3200400" algn="l" defTabSz="457200" rtl="0" eaLnBrk="1" latinLnBrk="0" hangingPunct="1">
              <a:defRPr sz="1800" kern="1200">
                <a:solidFill>
                  <a:srgbClr val="FFFFFF"/>
                </a:solidFill>
                <a:latin typeface="Corbel" panose="020B0503020204020204"/>
                <a:ea typeface="+mn-ea"/>
                <a:cs typeface="+mn-cs"/>
              </a:defRPr>
            </a:lvl8pPr>
            <a:lvl9pPr marL="3657600" algn="l" defTabSz="457200" rtl="0" eaLnBrk="1" latinLnBrk="0" hangingPunct="1">
              <a:defRPr sz="1800" kern="1200">
                <a:solidFill>
                  <a:srgbClr val="FFFFFF"/>
                </a:solidFill>
                <a:latin typeface="Corbel" panose="020B0503020204020204"/>
                <a:ea typeface="+mn-ea"/>
                <a:cs typeface="+mn-cs"/>
              </a:defRPr>
            </a:lvl9pPr>
          </a:lstStyle>
          <a:p>
            <a:pPr algn="ctr" eaLnBrk="1" fontAlgn="auto" hangingPunct="1">
              <a:spcBef>
                <a:spcPct val="0"/>
              </a:spcBef>
              <a:spcAft>
                <a:spcPct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1106489" y="541338"/>
            <a:ext cx="7123112" cy="628650"/>
          </a:xfrm>
        </p:spPr>
        <p:txBody>
          <a:bodyPr rtlCol="0" anchor="t">
            <a:normAutofit/>
          </a:bodyPr>
          <a:lstStyle/>
          <a:p>
            <a:pPr eaLnBrk="1" fontAlgn="auto" hangingPunct="1">
              <a:spcAft>
                <a:spcPct val="0"/>
              </a:spcAft>
              <a:defRPr/>
            </a:pPr>
            <a:r>
              <a:rPr lang="en-IN" sz="3200" b="1" dirty="0">
                <a:latin typeface="Times New Roman" panose="02020603050405020304" pitchFamily="18" charset="0"/>
                <a:cs typeface="Times New Roman" panose="02020603050405020304" pitchFamily="18" charset="0"/>
              </a:rPr>
              <a:t>Problem Statement in Existing System</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1257300" y="1600200"/>
            <a:ext cx="10228684" cy="4397375"/>
          </a:xfrm>
        </p:spPr>
        <p:txBody>
          <a:bodyPr rtlCol="0">
            <a:normAutofit fontScale="92500" lnSpcReduction="10000"/>
          </a:bodyPr>
          <a:lstStyle/>
          <a:p>
            <a:pPr algn="just" eaLnBrk="1" fontAlgn="auto" hangingPunct="1">
              <a:spcAft>
                <a:spcPct val="0"/>
              </a:spcAft>
              <a:buFont typeface="Arial"/>
              <a:buChar char="•"/>
              <a:defRP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anteen management systems have fallen short in addressing the evolving needs of students and faculty members. Long waiting times, manual processes, inefficient resource utilization, and user experiences have become persistent challenges.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eaLnBrk="1" fontAlgn="auto" hangingPunct="1">
              <a:spcAft>
                <a:spcPct val="0"/>
              </a:spcAft>
              <a:buFont typeface="Arial"/>
              <a:buChar char="•"/>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While students and faculty members consume food multiple times a day, the existing canteen setups often disrupt their schedules due to cumbersome ordering, payment, and waiting processes. This inconvenience not only impacts individual efficiency but also undermines the overall campus experience.</a:t>
            </a:r>
          </a:p>
          <a:p>
            <a:pPr algn="just" eaLnBrk="1" fontAlgn="auto" hangingPunct="1">
              <a:spcAft>
                <a:spcPct val="0"/>
              </a:spcAft>
              <a:buFont typeface="Arial"/>
              <a:buChar char="•"/>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lack of scalability and adaptability prevents campuses from tailoring their canteen operations to their unique environments, leading to suboptimal resource allocation and service delivery according to time slots.</a:t>
            </a:r>
          </a:p>
          <a:p>
            <a:pPr algn="just" eaLnBrk="1" fontAlgn="auto" hangingPunct="1">
              <a:spcAft>
                <a:spcPct val="0"/>
              </a:spcAft>
              <a:buFont typeface="Arial"/>
              <a:buChar char="•"/>
              <a:defRP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 case of large orders prepaid must be included in order to provide security for sellers because in that case refund or taking back orders will be regarded as a huge loss for seller. </a:t>
            </a:r>
            <a:endParaRPr lang="en-US" b="0" i="0" dirty="0">
              <a:solidFill>
                <a:schemeClr val="tx1">
                  <a:lumMod val="95000"/>
                  <a:lumOff val="5000"/>
                </a:schemeClr>
              </a:solidFill>
              <a:effectLst/>
              <a:latin typeface="Söhne"/>
            </a:endParaRPr>
          </a:p>
          <a:p>
            <a:pPr marL="0" indent="0" algn="just" eaLnBrk="1" fontAlgn="auto" hangingPunct="1">
              <a:spcAft>
                <a:spcPct val="0"/>
              </a:spcAft>
              <a:buNone/>
              <a:defRPr/>
            </a:pPr>
            <a:endParaRPr lang="en-IN" dirty="0">
              <a:latin typeface="Times New Roman" panose="02020603050405020304" pitchFamily="18" charset="0"/>
              <a:cs typeface="Times New Roman" panose="02020603050405020304" pitchFamily="18" charset="0"/>
            </a:endParaRPr>
          </a:p>
        </p:txBody>
      </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grpSp>
        <p:nvGrpSpPr>
          <p:cNvPr id="4" name="Group 22">
            <a:extLst>
              <a:ext uri="{FF2B5EF4-FFF2-40B4-BE49-F238E27FC236}">
                <a16:creationId xmlns:a16="http://schemas.microsoft.com/office/drawing/2014/main" id="{5DA80916-2DD5-1F3E-9DAF-532478D7FFFC}"/>
              </a:ext>
            </a:extLst>
          </p:cNvPr>
          <p:cNvGrpSpPr>
            <a:grpSpLocks noGrp="1" noUngrp="1" noRot="1" noChangeAspect="1" noMove="1" noResize="1"/>
          </p:cNvGrpSpPr>
          <p:nvPr/>
        </p:nvGrpSpPr>
        <p:grpSpPr>
          <a:xfrm>
            <a:off x="0" y="0"/>
            <a:ext cx="885825" cy="6858000"/>
            <a:chOff x="0" y="0"/>
            <a:chExt cx="885825" cy="6858000"/>
          </a:xfrm>
          <a:blipFill>
            <a:blip r:embed="rId2"/>
            <a:tile tx="0" ty="0" sx="100000" sy="100000" flip="none" algn="tl"/>
          </a:blipFill>
        </p:grpSpPr>
        <p:sp>
          <p:nvSpPr>
            <p:cNvPr id="5" name="Freeform 6">
              <a:extLst>
                <a:ext uri="{FF2B5EF4-FFF2-40B4-BE49-F238E27FC236}">
                  <a16:creationId xmlns:a16="http://schemas.microsoft.com/office/drawing/2014/main" id="{E57AE1C1-5E04-72EB-9690-C33C761F6234}"/>
                </a:ext>
              </a:extLst>
            </p:cNvPr>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marL="0" algn="l" defTabSz="457200" rtl="0" eaLnBrk="1" latinLnBrk="0" hangingPunct="1">
                <a:defRPr sz="1800" kern="1200">
                  <a:solidFill>
                    <a:schemeClr val="tx1"/>
                  </a:solidFill>
                  <a:latin typeface="Arial" pitchFamily="34" charset="0"/>
                  <a:ea typeface="+mn-ea"/>
                  <a:cs typeface="Arial" pitchFamily="34" charset="0"/>
                </a:defRPr>
              </a:lvl1pPr>
              <a:lvl2pPr marL="742950" indent="-285750" algn="l" defTabSz="457200" rtl="0" eaLnBrk="1" latinLnBrk="0" hangingPunct="1">
                <a:defRPr sz="1800" kern="1200">
                  <a:solidFill>
                    <a:schemeClr val="tx1"/>
                  </a:solidFill>
                  <a:latin typeface="Arial" pitchFamily="34" charset="0"/>
                  <a:ea typeface="+mn-ea"/>
                  <a:cs typeface="Arial" pitchFamily="34" charset="0"/>
                </a:defRPr>
              </a:lvl2pPr>
              <a:lvl3pPr marL="1143000" indent="-228600" algn="l" defTabSz="457200" rtl="0" eaLnBrk="1" latinLnBrk="0" hangingPunct="1">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defRPr sz="1800" kern="1200">
                  <a:solidFill>
                    <a:schemeClr val="tx1"/>
                  </a:solidFill>
                  <a:latin typeface="Arial" pitchFamily="34" charset="0"/>
                  <a:ea typeface="+mn-ea"/>
                  <a:cs typeface="Arial" pitchFamily="34" charset="0"/>
                </a:defRPr>
              </a:lvl4pPr>
              <a:lvl5pPr marL="2057400" indent="-228600" algn="l" defTabSz="457200" rtl="0" eaLnBrk="1" latinLnBrk="0" hangingPunct="1">
                <a:defRPr sz="18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Arial" pitchFamily="34" charset="0"/>
                </a:defRPr>
              </a:lvl9pPr>
            </a:lstStyle>
            <a:p>
              <a:endParaRPr lang="en-US" altLang="en-US"/>
            </a:p>
          </p:txBody>
        </p:sp>
        <p:sp>
          <p:nvSpPr>
            <p:cNvPr id="6" name="Freeform 6">
              <a:extLst>
                <a:ext uri="{FF2B5EF4-FFF2-40B4-BE49-F238E27FC236}">
                  <a16:creationId xmlns:a16="http://schemas.microsoft.com/office/drawing/2014/main" id="{E0F7D042-3D15-57A2-D549-FC32BD416936}"/>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grpFill/>
            <a:ln w="0">
              <a:noFill/>
              <a:prstDash val="solid"/>
              <a:rou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4.0.1103"/>
  <p:tag name="AS_RELEASE_DATE" val="2023.09.14"/>
  <p:tag name="AS_TITLE" val="Aspose.Slides for .NET6"/>
  <p:tag name="AS_VERSION" val="23.9"/>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Corbel" panose="020B0503020204020204"/>
        <a:cs typeface="Arial"/>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Corbel" panose="020B0503020204020204"/>
        <a:cs typeface="Arial"/>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Corbel" panose="020B0503020204020204"/>
        <a:cs typeface="Arial"/>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Corbel" panose="020B0503020204020204"/>
        <a:cs typeface="Arial"/>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3138</Words>
  <Application>Microsoft Office PowerPoint</Application>
  <PresentationFormat>Widescreen</PresentationFormat>
  <Paragraphs>370</Paragraphs>
  <Slides>46</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46</vt:i4>
      </vt:variant>
    </vt:vector>
  </HeadingPairs>
  <TitlesOfParts>
    <vt:vector size="60" baseType="lpstr">
      <vt:lpstr>Arial</vt:lpstr>
      <vt:lpstr>Calibri</vt:lpstr>
      <vt:lpstr>Calibri Light</vt:lpstr>
      <vt:lpstr>Calisto MT</vt:lpstr>
      <vt:lpstr>Corbel</vt:lpstr>
      <vt:lpstr>ff6</vt:lpstr>
      <vt:lpstr>Söhne</vt:lpstr>
      <vt:lpstr>Times New Roman</vt:lpstr>
      <vt:lpstr>Wingdings</vt:lpstr>
      <vt:lpstr>Office Theme</vt:lpstr>
      <vt:lpstr>Parallax</vt:lpstr>
      <vt:lpstr>Parallax</vt:lpstr>
      <vt:lpstr>Office Theme</vt:lpstr>
      <vt:lpstr>Office Theme</vt:lpstr>
      <vt:lpstr>PowerPoint Presentation</vt:lpstr>
      <vt:lpstr> MINI PROJECT REVIEW CONTENTS </vt:lpstr>
      <vt:lpstr> MINI PROJECT REVIEW CONTENTS </vt:lpstr>
      <vt:lpstr>Abstract</vt:lpstr>
      <vt:lpstr>Introduction</vt:lpstr>
      <vt:lpstr>Literature Survey  </vt:lpstr>
      <vt:lpstr>Literature Survey  </vt:lpstr>
      <vt:lpstr>Literature Survey  </vt:lpstr>
      <vt:lpstr>Problem Statement in Existing System</vt:lpstr>
      <vt:lpstr>Proposed System</vt:lpstr>
      <vt:lpstr>Objectives</vt:lpstr>
      <vt:lpstr>Project Domain  </vt:lpstr>
      <vt:lpstr>Requirement analysis  </vt:lpstr>
      <vt:lpstr>PowerPoint Presentation</vt:lpstr>
      <vt:lpstr>            Non functional requirements -</vt:lpstr>
      <vt:lpstr>System Architecture</vt:lpstr>
      <vt:lpstr>PowerPoint Presentation</vt:lpstr>
      <vt:lpstr>Design Usecase Diagram </vt:lpstr>
      <vt:lpstr>PowerPoint Presentation</vt:lpstr>
      <vt:lpstr>PowerPoint Presentation</vt:lpstr>
      <vt:lpstr>PowerPoint Presentation</vt:lpstr>
      <vt:lpstr>Sequence Diagram</vt:lpstr>
      <vt:lpstr>PowerPoint Presentation</vt:lpstr>
      <vt:lpstr>Activity Diagrams </vt:lpstr>
      <vt:lpstr>PowerPoint Presentation</vt:lpstr>
      <vt:lpstr>PowerPoint Presentation</vt:lpstr>
      <vt:lpstr>Implementation</vt:lpstr>
      <vt:lpstr>PowerPoint Presentation</vt:lpstr>
      <vt:lpstr>PowerPoint Presentation</vt:lpstr>
      <vt:lpstr>PowerPoint Presentation</vt:lpstr>
      <vt:lpstr>PowerPoint Presentation</vt:lpstr>
      <vt:lpstr>Result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Attainment of objective </vt:lpstr>
      <vt:lpstr>PowerPoint Presentation</vt:lpstr>
      <vt:lpstr>Future scope of project</vt:lpstr>
      <vt:lpstr>Project plan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Praneetha</dc:creator>
  <cp:lastModifiedBy>Praneetha Puligedda</cp:lastModifiedBy>
  <cp:revision>4</cp:revision>
  <cp:lastPrinted>2023-12-02T09:43:58Z</cp:lastPrinted>
  <dcterms:created xsi:type="dcterms:W3CDTF">2023-12-02T09:43:58Z</dcterms:created>
  <dcterms:modified xsi:type="dcterms:W3CDTF">2023-12-02T11:24:10Z</dcterms:modified>
</cp:coreProperties>
</file>