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10" r:id="rId2"/>
    <p:sldId id="258" r:id="rId3"/>
    <p:sldId id="331" r:id="rId4"/>
    <p:sldId id="332" r:id="rId5"/>
    <p:sldId id="313" r:id="rId6"/>
    <p:sldId id="328" r:id="rId7"/>
    <p:sldId id="329" r:id="rId8"/>
    <p:sldId id="316" r:id="rId9"/>
    <p:sldId id="333" r:id="rId10"/>
    <p:sldId id="334" r:id="rId11"/>
    <p:sldId id="314" r:id="rId12"/>
    <p:sldId id="323" r:id="rId13"/>
    <p:sldId id="335" r:id="rId14"/>
    <p:sldId id="325" r:id="rId15"/>
    <p:sldId id="318" r:id="rId16"/>
    <p:sldId id="317" r:id="rId17"/>
    <p:sldId id="320" r:id="rId18"/>
    <p:sldId id="32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VEC"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8" autoAdjust="0"/>
    <p:restoredTop sz="95033" autoAdjust="0"/>
  </p:normalViewPr>
  <p:slideViewPr>
    <p:cSldViewPr snapToGrid="0">
      <p:cViewPr varScale="1">
        <p:scale>
          <a:sx n="82" d="100"/>
          <a:sy n="82" d="100"/>
        </p:scale>
        <p:origin x="888" y="72"/>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9T04:56:26.778"/>
    </inkml:context>
    <inkml:brush xml:id="br0">
      <inkml:brushProperty name="width" value="0.4" units="cm"/>
      <inkml:brushProperty name="height" value="0.8" units="cm"/>
      <inkml:brushProperty name="color" value="#FFFFFF"/>
      <inkml:brushProperty name="tip" value="rectangle"/>
      <inkml:brushProperty name="rasterOp" value="maskPen"/>
      <inkml:brushProperty name="ignorePressure" value="1"/>
    </inkml:brush>
  </inkml:definitions>
  <inkml:trace contextRef="#ctx0" brushRef="#br0">513 2374,'-25'-346,"8"169,15 147,-19-169,15 168,0 1,-2 0,-2 0,-17-39,20 53,1-1,0 0,2 0,0 0,-2-19,-3-92,5 57,-5-12,-3-1,-37-129,-81-153,90 267,-38-83,72 170,3 8,0 0,1 0,0 0,0 0,0-1,1 1,-1 0,1-1,0 0,0 1,1-1,-1-7,1 12,1-1,-1 1,0-1,1 0,-1 1,1-1,-1 1,1-1,-1 1,1-1,-1 1,1-1,-1 1,1 0,-1-1,1 1,0 0,-1-1,1 1,-1 0,1 0,0 0,-1 0,1-1,0 1,0 0,-1 0,1 0,0 0,-1 1,1-1,0 0,-1 0,1 0,0 0,-1 1,1-1,-1 0,2 1,26 12,-2 7,0 1,-1 1,-1 0,-2 2,25 32,-27-31,-2-4,-2 1,-1 1,-1 0,-1 1,18 44,-15-20,-1 1,8 55,1 7,-19-80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08.186"/>
    </inkml:context>
    <inkml:brush xml:id="br0">
      <inkml:brushProperty name="width" value="0.035" units="cm"/>
      <inkml:brushProperty name="height" value="0.035" units="cm"/>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1.027"/>
    </inkml:context>
    <inkml:brush xml:id="br0">
      <inkml:brushProperty name="width" value="0.035" units="cm"/>
      <inkml:brushProperty name="height" value="0.035" units="cm"/>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1.368"/>
    </inkml:context>
    <inkml:brush xml:id="br0">
      <inkml:brushProperty name="width" value="0.035" units="cm"/>
      <inkml:brushProperty name="height" value="0.035" units="cm"/>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1.742"/>
    </inkml:context>
    <inkml:brush xml:id="br0">
      <inkml:brushProperty name="width" value="0.035" units="cm"/>
      <inkml:brushProperty name="height" value="0.035" units="cm"/>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2.087"/>
    </inkml:context>
    <inkml:brush xml:id="br0">
      <inkml:brushProperty name="width" value="0.035" units="cm"/>
      <inkml:brushProperty name="height" value="0.035" units="cm"/>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4.660"/>
    </inkml:context>
    <inkml:brush xml:id="br0">
      <inkml:brushProperty name="width" value="0.035" units="cm"/>
      <inkml:brushProperty name="height" value="0.035" units="cm"/>
    </inkml:brush>
  </inkml:definitions>
  <inkml:trace contextRef="#ctx0" brushRef="#br0">0 1 24575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5.016"/>
    </inkml:context>
    <inkml:brush xml:id="br0">
      <inkml:brushProperty name="width" value="0.035" units="cm"/>
      <inkml:brushProperty name="height" value="0.035" units="cm"/>
    </inkml:brush>
  </inkml:definitions>
  <inkml:trace contextRef="#ctx0" brushRef="#br0">0 1 24575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5.378"/>
    </inkml:context>
    <inkml:brush xml:id="br0">
      <inkml:brushProperty name="width" value="0.035" units="cm"/>
      <inkml:brushProperty name="height" value="0.035" units="cm"/>
    </inkml:brush>
  </inkml:definitions>
  <inkml:trace contextRef="#ctx0" brushRef="#br0">0 1 24575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7.913"/>
    </inkml:context>
    <inkml:brush xml:id="br0">
      <inkml:brushProperty name="width" value="0.035" units="cm"/>
      <inkml:brushProperty name="height" value="0.035" units="cm"/>
    </inkml:brush>
  </inkml:definitions>
  <inkml:trace contextRef="#ctx0" brushRef="#br0">0 1 24575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18.285"/>
    </inkml:context>
    <inkml:brush xml:id="br0">
      <inkml:brushProperty name="width" value="0.035" units="cm"/>
      <inkml:brushProperty name="height" value="0.035" units="cm"/>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9T10:52:30.831"/>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330 392,'-4'-2,"1"0,0 0,0 0,0-1,1 0,-1 1,1-1,-1 0,1 0,0 0,0-1,-2-4,-6-6,5 8,0 0,-1 0,1 1,-1-1,-1 1,1 0,-1 1,0 0,0 0,0 0,-8-2,-3 1,1 1,-1 0,-33-1,45 4,0-1,-1 0,1 0,0 0,0-1,1 1,-1-2,1 1,-1-1,-8-7,12 9,0 0,-1 0,1 0,0-1,1 1,-1-1,0 1,1-1,-1 0,1 0,-1-3,1 5,1-1,0 0,0 1,0-1,0 0,0 0,0 1,0-1,0 0,1 1,-1-1,1 1,-1-1,1 0,0 1,-1-1,1 1,0 0,0-1,0 1,2-2,0 0,0 1,0-1,0 1,0 0,0 0,1 1,-1-1,0 1,1-1,0 1,-1 0,1 0,0 1,5-1,59 0,-48 2,48 1,82-2,-147 0,0-1,0 1,0-1,0 0,0 0,0 0,0 0,-1 0,1-1,0 1,-1-1,1 0,-1 0,1 0,-1 0,0 0,0 0,0 0,0-1,0 1,2-5,-3 5,0 0,0-1,-1 1,1 0,-1 0,1-1,-1 1,0 0,1-1,-1 1,-1 0,1-1,0 1,0 0,-1-1,0 1,1 0,-1 0,0-1,0 1,0 0,0 0,0 0,-1 0,1 0,-1 1,1-1,-1 0,-2-1,0 0,0 0,-1 0,1 1,-1-1,1 1,-1 0,0 1,0-1,0 1,0 0,-8-1,-62-1,60 3,-4 0,-141 5,157-5,0 0,0 0,0 1,0-1,1 1,-1 0,0-1,0 1,1 1,-1-1,0 0,1 1,-1-1,1 1,0 0,0 0,-1 0,1 0,0 0,1 0,-1 0,0 1,1-1,-1 1,1-1,0 1,0 0,0 0,0-1,-1 5,1-1,1 1,0-1,0 1,0-1,1 0,0 1,0-1,1 0,-1 1,1-1,1 0,5 11,12 18,12 25,-25-43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22.863"/>
    </inkml:context>
    <inkml:brush xml:id="br0">
      <inkml:brushProperty name="width" value="0.035" units="cm"/>
      <inkml:brushProperty name="height" value="0.035" units="cm"/>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23.236"/>
    </inkml:context>
    <inkml:brush xml:id="br0">
      <inkml:brushProperty name="width" value="0.035" units="cm"/>
      <inkml:brushProperty name="height" value="0.035" units="cm"/>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28.218"/>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9T10:52:32.330"/>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189 54,'11'0,"21"1,1-1,-1-1,1-2,-1-2,0-1,32-10,-40 9,1 2,-1 0,1 2,0 0,0 2,41 3,-133 19,4-15,0-2,-109-9,64-8,76 8,0 1,0 1,-42 2,48 10,24-3,16-1,39 2,1-4,95-4,-49-1,-21 1,-57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9T10:52:52.305"/>
    </inkml:context>
    <inkml:brush xml:id="br0">
      <inkml:brushProperty name="width" value="0.05" units="cm"/>
      <inkml:brushProperty name="height" value="0.05" units="cm"/>
      <inkml:brushProperty name="color" value="#FFFFFF"/>
    </inkml:brush>
  </inkml:definitions>
  <inkml:trace contextRef="#ctx0" brushRef="#br0">534 184 24575,'340'0'0,"-336"0"0,1 0 0,0-1 0,0 1 0,0-1 0,-1 0 0,1 0 0,0-1 0,-1 0 0,1 1 0,7-6 0,-11 7 0,0-1 0,0 0 0,1 0 0,-1 0 0,0 0 0,0 0 0,0-1 0,-1 1 0,1 0 0,0 0 0,0-1 0,-1 1 0,1 0 0,0-1 0,-1 1 0,0 0 0,1-1 0,-1 1 0,0-1 0,1 1 0,-1-1 0,0 1 0,0-1 0,0 1 0,-1-1 0,1 1 0,0-1 0,0 1 0,-1 0 0,1-1 0,-1 1 0,1-1 0,-1 1 0,0 0 0,0-1 0,1 1 0,-1 0 0,0 0 0,-2-2 0,1 0 0,-1 0 0,1 0 0,-1 1 0,0-1 0,0 1 0,0-1 0,-1 1 0,1 0 0,-1 0 0,1 0 0,-1 1 0,1-1 0,-1 1 0,0 0 0,0 0 0,-6 0 0,-8-2 0,0 2 0,-26 1 0,7 0 0,-95-15 0,89 8 0,-17-2 0,-103-9 0,459 19 0,-296-1 0,0 0 0,0 0 0,0-1 0,0 1 0,0 0 0,0 0 0,0 0 0,0 0 0,0 0 0,0 0 0,1 0 0,-1 0 0,0 0 0,0 0 0,0 0 0,0 0 0,0 0 0,0 0 0,0 0 0,0 0 0,0 0 0,1 0 0,-1 0 0,0 0 0,0 0 0,0 0 0,0 0 0,0 0 0,0 1 0,0-1 0,0 0 0,0 0 0,0 0 0,1 0 0,-1 0 0,0 0 0,0 0 0,0 0 0,0 0 0,0 0 0,0 0 0,0 0 0,0 1 0,0-1 0,0 0 0,0 0 0,0 0 0,0 0 0,0 0 0,0 0 0,0 0 0,0 0 0,0 0 0,0 1 0,0-1 0,0 0 0,0 0 0,0 0 0,0 0 0,0 0 0,0 0 0,0 0 0,0 0 0,0 1 0,-8 5 0,-13 6 0,-27 8 0,0-2 0,-55 13 0,19-7 0,65-19 0,1-2 0,-23 3 0,27-5 0,-1 1 0,0 1 0,1 0 0,-17 6 0,31-9 0,0 0 0,0 0 0,0 0 0,0 0 0,0 0 0,0 0 0,0 0 0,-1 0 0,1 0 0,0 0 0,0 0 0,0 0 0,0 0 0,0 0 0,0 0 0,0 0 0,0 0 0,-1 1 0,1-1 0,0 0 0,0 0 0,0 0 0,0 0 0,0 0 0,0 0 0,0 0 0,0 0 0,0 0 0,0 0 0,0 0 0,-1 0 0,1 0 0,0 1 0,0-1 0,0 0 0,0 0 0,0 0 0,0 0 0,0 0 0,0 0 0,0 0 0,0 0 0,0 1 0,0-1 0,0 0 0,0 0 0,0 0 0,0 0 0,0 0 0,0 0 0,0 0 0,0 0 0,0 0 0,0 1 0,0-1 0,0 0 0,0 0 0,1 0 0,-1 0 0,0 0 0,0 0 0,0 0 0,0 0 0,0 0 0,0 0 0,0 1 0,11 1 0,15 1 0,419-4 0,-452 2 0,1 0 0,-1 1 0,1 0 0,-13 5 0,-8 2 0,4-2 0,1 1 0,-35 18 0,-10 4 0,46-25 0,0-1 0,0 0 0,0-2 0,0 0 0,-1-1 0,1-2 0,-23-2 0,-2 1 0,91 0 0,-1-3 0,64-13 0,60-8 0,-132 22 0,68-18 0,-68 12 0,59-6 0,-89 15 0,35-5 0,-40 6 0,0 0 0,0 0 0,0-1 0,1 1 0,-1 0 0,0-1 0,0 1 0,0-1 0,0 1 0,0-1 0,0 0 0,0 0 0,0 1 0,0-1 0,0 0 0,0 0 0,0 0 0,-1 0 0,1 0 0,0 0 0,-1 0 0,1 0 0,0 0 0,-1 0 0,0-1 0,1-1 0,-1 2 0,0 0 0,0 0 0,-1 0 0,1 0 0,-1 0 0,1 0 0,-1 0 0,1 0 0,-1 0 0,0 1 0,1-1 0,-1 0 0,0 0 0,0 0 0,0 1 0,0-1 0,1 0 0,-1 1 0,0-1 0,0 1 0,0-1 0,0 1 0,0 0 0,0-1 0,0 1 0,0 0 0,-1 0 0,1 0 0,-1 0 0,-38-5 0,37 4 0,-44 1 0,-1 2 0,-60 9 0,55-4 0,-74 0 0,139-8 0,0-2 0,0 1 0,0-2 0,15-5 0,26-8 0,40-13 0,-60 18 0,43-9 0,-59 21 0,-17 0 0,0 0 0,0 0 0,1 1 0,-1-1 0,0 0 0,0 0 0,0 0 0,0 1 0,1-1 0,-1 0 0,0 0 0,0 1 0,0-1 0,0 0 0,0 0 0,0 1 0,0-1 0,0 0 0,0 0 0,0 1 0,0-1 0,0 0 0,0 1 0,0-1 0,0 0 0,0 0 0,0 1 0,0-1 0,0 0 0,0 0 0,0 1 0,0-1 0,-1 0 0,0 2 0,0 0 0,0 0 0,-1 0 0,1-1 0,-1 1 0,1 0 0,-1-1 0,0 1 0,1-1 0,-1 0 0,-4 3 0,-4 0 0,0 0 0,0-1 0,0 0 0,0-1 0,0 0 0,-1 0 0,-14 0 0,-80-4 0,51 0 0,17 2 0,-1 1 0,-72 13 0,75-9 0,-1-1 0,-63-2 0,552-2 0,-290-1 0,-606 1 0,433 0 0,-1 0 0,1 1 0,-17 4 0,23-4 0,1 0 0,0 0 0,-1 0 0,1 0 0,0 1 0,0 0 0,-1-1 0,1 1 0,1 0 0,-1 0 0,0 1 0,0-1 0,1 0 0,-3 4 0,4-6 0,1 1 0,0-1 0,0 0 0,0 0 0,0 1 0,0-1 0,0 0 0,-1 0 0,1 1 0,0-1 0,0 0 0,0 0 0,0 1 0,0-1 0,0 0 0,0 0 0,0 1 0,0-1 0,0 0 0,0 0 0,0 1 0,0-1 0,0 0 0,0 1 0,1-1 0,-1 0 0,0 0 0,0 0 0,0 1 0,0-1 0,0 0 0,1 0 0,-1 1 0,0-1 0,0 0 0,0 0 0,0 0 0,1 0 0,-1 1 0,15 4 0,16-3 0,0-5 0,35-8 0,-11 1 0,-32 5 0,0 0 0,27-11 0,-33 9 0,1 1 0,0 1 0,0 1 0,0 1 0,22-2 0,-29 5 0,22-1 0,-1 0 0,52-11 0,-13 3 0,-44 7 0,-23 2 0,-12 1 0,-47 9 0,25-4 0,-47 4 0,-167-9 0,127-2 0,97 1 0,1-2 0,0 0 0,0-1 0,0 0 0,0-2 0,1 0 0,0-1 0,0-1 0,0-1 0,1-1 0,-28-17 0,38 21 0,-1 1 0,1 0 0,-1 0 0,0 1 0,-15-4 0,20 6 0,0 0 0,1 1 0,-1-1 0,1 1 0,-1-1 0,0 1 0,1 0 0,-1 0 0,0 0 0,1 1 0,-1-1 0,1 1 0,-1-1 0,0 1 0,1 0 0,-1 0 0,1 0 0,0 0 0,-1 1 0,1-1 0,0 0 0,-3 3 0,5-4 0,-1 1 0,1-1 0,-1 1 0,1-1 0,-1 1 0,1-1 0,0 1 0,-1-1 0,1 1 0,0 0 0,-1-1 0,1 1 0,0 0 0,0-1 0,0 1 0,-1-1 0,1 1 0,0 0 0,0-1 0,0 1 0,0 0 0,0-1 0,0 1 0,0 0 0,1-1 0,-1 1 0,0 0 0,0 0 0,1 0 0,0 0 0,0 0 0,0 0 0,0 0 0,0 0 0,0 0 0,0 0 0,0 0 0,1 0 0,-1-1 0,0 1 0,3 0 0,40 9 0,233-7 0,-139-5 0,-44 0 0,104 4 0,-172 5 0,-21 0 0,-14 3 0,-3-4 0,1-2 0,-1 1 0,0-1 0,0-1 0,0 0 0,0-1 0,0 0 0,-14 0 0,-31 6 0,-150 22 0,141-25 0,51-4 0,0-1 0,0 2 0,-26 5 0,40-7 0,1 0 0,-1 0 0,1 0 0,0 0 0,-1 0 0,1 0 0,-1 0 0,1 0 0,0 0 0,-1 0 0,1 1 0,-1-1 0,1 0 0,0 0 0,-1 0 0,1 1 0,0-1 0,-1 0 0,1 0 0,0 1 0,-1-1 0,1 0 0,0 0 0,0 1 0,-1-1 0,1 0 0,0 1 0,0-1 0,0 0 0,0 1 0,-1-1 0,1 1 0,0-1 0,0 1 0,13 5 0,25 0 0,346-4 65,-199-4-1495,-174 2-5396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1T04:24:33.271"/>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986 183,'-16'-16,"7"7,0 1,0-1,-1 1,-20-12,5 2,24 18,0 0,1-1,-1 1,0-1,1 1,-1-1,0 1,1-1,-1 1,1-1,-1 0,1 1,-1-1,1 0,-1 1,1-1,0 0,0 0,-1 1,1-1,0 0,0 0,0 0,0 1,-1-1,1 0,0 0,1 0,-1 1,0-1,0 0,0 0,1 0,2 0,1 0,0 0,0 1,0 0,0 0,0 0,0 0,0 1,0 0,5 1,5 0,39 2,-33-4,0 1,0 1,0 1,0 1,-1 1,1 0,19 10,-29-11,0-1,0 1,1-1,13 1,-19-3,0 0,1-1,-1 1,0-1,1-1,-1 1,0-1,1 0,-1 0,6-2,-10 3,-1-1,1 1,0 0,-1-1,1 1,0 0,-1-1,1 1,-1-1,1 1,-1-1,1 1,-1-1,1 1,-1-1,0 0,1 1,-1-1,0 0,1 1,-1-1,0 0,0 1,0-1,0 0,0 1,0-1,0 0,0 0,0 0,0-2,-1 1,0 0,0 0,1-1,-2 1,1 0,0 0,0 0,-3-3,-1-1,0 0,0 1,-1 0,0 0,-8-6,0 4,-1 0,1 2,-1-1,0 2,0 0,-28-3,-1 3,-50 1,-228 5,334 1,-1 0,1 1,12 7,29 9,85 23,158 27,-119-41,-143-18,-28-4,-23-4,-17-5,-45-7,-17-2,61 7,1-1,-1-2,-61-20,-39-8,86 24,34 7,-1 0,1 2,-1 0,-22 0,37 1,0 1,1 0,-1 0,0 0,1 0,-1 0,0 0,1 0,-1 0,0 0,0 0,1 0,-1 1,0-1,1 0,-1 0,1 1,-1-1,0 0,1 1,-1-1,1 1,-1-1,1 1,-1-1,0 1,14 9,29 7,37 3,0-2,2-5,-1-3,145 0,-244-10,0-1,0-1,0-1,-20-6,-87-27,36 9,50 18,-1 2,-78-5,-83 12,83 2,112-2,0 1,1-1,-1 1,0 1,0-1,0 1,1 1,-1-1,1 1,-1 0,1 0,-9 7,-1 3,0 1,-26 29,30-30,-33 28,35-33,0 1,1 0,0 1,0-1,1 2,-7 10,5-6,1-1,-1-1,-1 1,-14 12,14-15,1 1,0 0,1 1,-11 18,18-27,-1 1,1 0,0 0,0 0,0 0,1 0,0 0,0 0,0 1,1-1,-1 0,1 0,0 1,1-1,-1 0,3 7,-3-10,1 0,-1-1,1 1,0 0,0 0,0-1,0 1,0 0,0-1,0 0,1 1,-1-1,0 1,1-1,-1 0,1 0,-1 0,1 0,0 0,-1 0,1-1,0 1,0 0,0-1,0 1,-1-1,1 0,0 0,0 1,0-1,0-1,0 1,0 0,0 0,-1-1,1 1,0-1,2 0,6-3,1 0,-1-1,0 0,18-12,213-164,-25 17,-138 108,49-31,-116 81,1-1,0 1,1 1,0 1,0 0,0 0,0 1,0 1,14-1,-25 2,-1 1,1 0,-1 0,1 1,-1-1,1 0,-1 0,1 1,-1-1,1 1,-1-1,0 1,1-1,-1 1,3 2,-4-3,0 1,1-1,-1 1,0-1,1 1,-1-1,0 1,0 0,0-1,0 1,0-1,0 1,0 0,0-1,0 1,0-1,0 1,0 0,0-1,0 1,0-1,-1 1,1-1,0 1,-1 1,-2 2,0 0,0 1,0-1,-1 0,0-1,0 1,-4 3,-61 48,-119 126,48-6,53-61,75-99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1T04:24:46.428"/>
    </inkml:context>
    <inkml:brush xml:id="br0">
      <inkml:brushProperty name="width" value="0.1" units="cm"/>
      <inkml:brushProperty name="height" value="0.2" units="cm"/>
      <inkml:brushProperty name="color" value="#FFFFFF"/>
      <inkml:brushProperty name="tip" value="rectangle"/>
      <inkml:brushProperty name="rasterOp" value="maskPen"/>
      <inkml:brushProperty name="ignorePressure" value="1"/>
    </inkml:brush>
  </inkml:definitions>
  <inkml:trace contextRef="#ctx0" brushRef="#br0">318 283,'48'1,"57"-2,-104 1,1 0,-1 0,1 0,-1-1,1 1,-1 0,1 0,-1-1,0 1,1-1,-1 1,1-1,-1 0,0 0,1 1,-1-1,0 0,0 0,0 0,2-2,-3 2,0 0,0 0,0 0,0 0,0 0,0 0,0 0,0 0,0 0,0 0,0 0,0 0,-1 0,1 0,0 0,-1 0,1 1,-1-1,1 0,-1 0,0 0,0 0,-5-7,-1 1,0 0,0 1,-15-11,4 6,0 2,-1 0,0 1,-1 0,-31-7,-22-7,26 6,28 11,1-2,-27-12,17 6,22 12,0-2,0 1,1 0,-1-1,1 0,-1-1,1 1,0-1,0 0,1 0,-6-7,9 11,1-1,0 1,0-1,0 1,0-1,0 1,0-1,0 1,0-1,0 1,0-1,0 1,0-1,0 1,0-1,0 1,1-1,-1 1,0-1,0 1,1-1,-1 1,0-1,1 1,-1-1,0 1,1 0,-1-1,0 1,1 0,-1-1,1 1,-1 0,1 0,-1-1,1 1,-1 0,1 0,-1 0,1 0,-1 0,1 0,-1 0,1 0,0 0,-1 0,1 0,0 0,29 0,-14 4,-1 1,0 0,0 1,15 9,-17-8,1 0,-1-2,1 1,0-2,18 4,11-4,1-2,52-4,-26 0,-147 1,-106 3,179-2,0 1,0-1,0 1,0 0,1 0,-1 0,0 1,1 0,-1-1,1 1,-1 0,-4 5,7-7,0 1,1 0,-1 0,0-1,1 1,-1 0,1 0,-1 0,1-1,0 1,-1 0,1 0,0 0,0 0,-1 0,1 0,0 0,0 0,0 0,0-1,1 3,-1-1,1 0,0-1,0 1,0-1,0 1,0 0,0-1,0 0,0 1,1-1,-1 0,1 1,-1-1,1 0,1 1,7 4,-1-1,1-1,0 1,21 5,-8-4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2:53.407"/>
    </inkml:context>
    <inkml:brush xml:id="br0">
      <inkml:brushProperty name="width" value="0.05" units="cm"/>
      <inkml:brushProperty name="height" value="0.05" units="cm"/>
      <inkml:brushProperty name="color" value="#FFFFFF"/>
    </inkml:brush>
  </inkml:definitions>
  <inkml:trace contextRef="#ctx0" brushRef="#br0">210 310 24575,'4'0'0,"-1"-1"0,1 0 0,0 0 0,0 0 0,-1 0 0,1-1 0,-1 1 0,1-1 0,-1 0 0,0 0 0,0 0 0,1 0 0,-1-1 0,-1 1 0,1-1 0,0 0 0,-1 0 0,1 0 0,-1 0 0,0 0 0,0-1 0,0 1 0,-1 0 0,3-5 0,3-9 0,-1 1 0,-1-1 0,7-30 0,-9 32 0,1 2 0,1-1 0,1 0 0,0 1 0,0 0 0,14-20 0,-18 30 0,0 1 0,-1-1 0,0 1 0,0-1 0,0 0 0,0 0 0,0 1 0,0-1 0,0-3 0,-1 5 0,0 1 0,0 0 0,0-1 0,0 1 0,0 0 0,0-1 0,0 1 0,0 0 0,-1-1 0,1 1 0,0 0 0,0-1 0,0 1 0,0 0 0,0-1 0,-1 1 0,1 0 0,0 0 0,0-1 0,-1 1 0,1 0 0,0 0 0,0-1 0,-1 1 0,1 0 0,0 0 0,-1 0 0,1 0 0,-1-1 0,-18 4 0,8 2 0,0 0 0,0 1 0,-15 11 0,18-12 0,0 0 0,0 0 0,0 0 0,0-1 0,-1-1 0,1 1 0,-19 3 0,-10-5 0,32-2 0,0 0 0,-1 0 0,1 0 0,0 0 0,0 1 0,0-1 0,0 1 0,0 1 0,0-1 0,0 1 0,1 0 0,-1 0 0,-7 4 0,12-5 0,-1-1 0,1 0 0,-1 1 0,1-1 0,0 0 0,-1 1 0,1-1 0,0 1 0,-1-1 0,1 0 0,0 1 0,-1-1 0,1 1 0,0-1 0,0 1 0,0-1 0,-1 1 0,1-1 0,0 1 0,0 0 0,0-1 0,0 1 0,0-1 0,0 1 0,0-1 0,0 1 0,0-1 0,0 1 0,0-1 0,1 1 0,-1 0 0,0 0 0,17 10 0,26-3 0,121-7 0,-162-1 0,1 1 0,-1-1 0,1 1 0,-1 0 0,1-1 0,-1 1 0,0 0 0,1 0 0,-1 1 0,0-1 0,0 0 0,1 1 0,-1-1 0,-1 1 0,1 0 0,0 0 0,0 0 0,0 0 0,1 2 0,-3-3 0,1 0 0,-1 0 0,0 0 0,1 0 0,-1 0 0,0 1 0,1-1 0,-1 0 0,0 0 0,0 0 0,0 1 0,0-1 0,0 0 0,0 0 0,0 0 0,-1 0 0,1 1 0,0-1 0,-1 0 0,1 0 0,-1 0 0,1 0 0,-1 0 0,1 0 0,-1 0 0,0 0 0,1 0 0,-1 0 0,0 0 0,0-1 0,0 1 0,0 0 0,0 0 0,0-1 0,0 1 0,0-1 0,0 1 0,0-1 0,0 1 0,0-1 0,0 1 0,-2-1 0,-9 4 0,-1-1 0,1 0 0,-1-1 0,0-1 0,0 0 0,1 0 0,-1-1 0,0-1 0,-17-3 0,29 4 0,1 0 0,-1 0 0,1 0 0,-1 0 0,1 0 0,-1 0 0,1 0 0,-1-1 0,1 1 0,-1 0 0,1 0 0,-1-1 0,1 1 0,-1 0 0,1-1 0,0 1 0,-1 0 0,1-1 0,0 1 0,-1 0 0,1-1 0,0 1 0,-1-1 0,1 1 0,0-1 0,0 1 0,-1-1 0,1 1 0,0-1 0,0 1 0,0-1 0,0 1 0,0-1 0,0 1 0,0-1 0,0 1 0,0-1 0,0 1 0,0-1 0,0 1 0,0-1 0,0 0 0,1 1 0,-1 0 0,0-1 0,0 0 0,1 0 0,-1 1 0,0-1 0,0 0 0,1 0 0,-1 1 0,0-1 0,0 0 0,0 0 0,0 1 0,0-1 0,0 0 0,0 0 0,0 1 0,0-1 0,-1 0 0,1 1 0,0-1 0,0 0 0,-1 0 0,1 1 0,0-1 0,-1 0 0,1 1 0,-1-1 0,1 1 0,-1-1 0,1 1 0,-1-1 0,1 1 0,-1-1 0,0 0 0,-5-1 0,0-1 0,-1 1 0,1 0 0,0 1 0,-1-1 0,1 1 0,-1 1 0,0-1 0,1 1 0,-1 0 0,-10 2 0,10-1 0,0 0 0,-1-1 0,1 0 0,0-1 0,0 1 0,0-1 0,0-1 0,-13-3 0,19 5 0,1 0 0,-1-1 0,1 1 0,-1 0 0,0 0 0,1-1 0,-1 1 0,1 0 0,-1 0 0,1-1 0,-1 1 0,1-1 0,-1 1 0,1-1 0,-1 1 0,1 0 0,0-1 0,-1 1 0,1-1 0,0 0 0,-1 1 0,1-1 0,0 1 0,0-1 0,-1 0 0,1 1 0,0-1 0,0 1 0,0-1 0,0 0 0,0 1 0,0-1 0,0 0 0,0 1 0,0-2 0,1 0 0,0 1 0,0-1 0,1 0 0,-1 1 0,0-1 0,1 1 0,-1-1 0,1 1 0,-1 0 0,1 0 0,2-2 0,5-2 0,1 0 0,0 0 0,14-4 0,-7 5 0,1 0 0,-1 2 0,30-1 0,-44 3 0,-6-1 0,-12 0 0,6 2 0,23 3 0,-12-4 0,0 1 0,1 0 0,-1 0 0,0-1 0,1 1 0,-1 1 0,0-1 0,0 0 0,0 0 0,0 1 0,0-1 0,0 1 0,-1 0 0,1 0 0,0-1 0,-1 1 0,1 0 0,-1 0 0,0 0 0,0 1 0,0-1 0,0 0 0,0 0 0,0 1 0,0-1 0,-1 0 0,1 1 0,-1-1 0,0 1 0,0-1 0,0 0 0,0 5 0,-1 6 0,0 1 0,-1-1 0,0 1 0,-6 16 0,8-27 0,13-56 0,-13 58 0,1-1 0,0 1 0,-1 0 0,2 0 0,-1-1 0,0 1 0,1-1 0,2 5 0,-3-8 0,-1 0 0,1 0 0,-1 0 0,1 0 0,0 0 0,-1 0 0,1 0 0,0 0 0,0 0 0,0-1 0,0 1 0,-1 0 0,1-1 0,0 1 0,0 0 0,1-1 0,-1 1 0,0-1 0,2 1 0,-2-1 0,1 0 0,-1-1 0,1 1 0,-1 0 0,1-1 0,-1 1 0,1-1 0,-1 0 0,0 1 0,1-1 0,-1 0 0,0 0 0,0 0 0,1 0 0,-1 0 0,0 0 0,0 0 0,0 0 0,0 0 0,1-3 0,1 0-195,-1 0 0,0 0 0,0 0 0,0 0 0,0 0 0,2-8 0,0-7-6631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04.828"/>
    </inkml:context>
    <inkml:brush xml:id="br0">
      <inkml:brushProperty name="width" value="0.035" units="cm"/>
      <inkml:brushProperty name="height" value="0.035" units="cm"/>
    </inkml:brush>
  </inkml:definitions>
  <inkml:trace contextRef="#ctx0" brushRef="#br0">0 0 24575,'0'5'0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4:43:07.751"/>
    </inkml:context>
    <inkml:brush xml:id="br0">
      <inkml:brushProperty name="width" value="0.035" units="cm"/>
      <inkml:brushProperty name="height" value="0.03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879792-1462-8291-4FE9-4D9447AC11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C5D84FED-AF3B-739A-BE65-D96D47F51B4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A13AD13-6030-46D0-AF44-A95572A1A239}" type="datetimeFigureOut">
              <a:rPr lang="en-US"/>
              <a:pPr>
                <a:defRPr/>
              </a:pPr>
              <a:t>8/21/2023</a:t>
            </a:fld>
            <a:endParaRPr lang="en-US"/>
          </a:p>
        </p:txBody>
      </p:sp>
      <p:sp>
        <p:nvSpPr>
          <p:cNvPr id="4" name="Slide Image Placeholder 3">
            <a:extLst>
              <a:ext uri="{FF2B5EF4-FFF2-40B4-BE49-F238E27FC236}">
                <a16:creationId xmlns:a16="http://schemas.microsoft.com/office/drawing/2014/main" id="{B8D40922-E42C-A41B-9172-EF78676D33D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40F1A52-3872-5CC3-7B89-575564F57AA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D2215C6-6F99-D93E-CA80-377DB6A641E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1F332CC-1317-3247-8E6E-7ECA86ABD5F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405CC616-6A83-4F52-B47E-0CBA30C5CAC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6A696D2A-7523-4AF1-83FE-08C2C785F10C}" type="datetimeFigureOut">
              <a:rPr lang="en-US" smtClean="0"/>
              <a:pPr>
                <a:defRPr/>
              </a:pPr>
              <a:t>8/21/2023</a:t>
            </a:fld>
            <a:endParaRPr lang="en-US"/>
          </a:p>
        </p:txBody>
      </p:sp>
      <p:sp>
        <p:nvSpPr>
          <p:cNvPr id="5" name="Footer Placeholder 4"/>
          <p:cNvSpPr>
            <a:spLocks noGrp="1"/>
          </p:cNvSpPr>
          <p:nvPr>
            <p:ph type="ftr" sz="quarter" idx="11"/>
          </p:nvPr>
        </p:nvSpPr>
        <p:spPr>
          <a:xfrm>
            <a:off x="5332412" y="5883275"/>
            <a:ext cx="432404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fld id="{4467236F-3024-479D-A05C-287058978A73}" type="slidenum">
              <a:rPr lang="en-US" altLang="en-US" smtClean="0"/>
              <a:pPr/>
              <a:t>‹#›</a:t>
            </a:fld>
            <a:endParaRPr lang="en-US" altLang="en-US"/>
          </a:p>
        </p:txBody>
      </p:sp>
    </p:spTree>
    <p:extLst>
      <p:ext uri="{BB962C8B-B14F-4D97-AF65-F5344CB8AC3E}">
        <p14:creationId xmlns:p14="http://schemas.microsoft.com/office/powerpoint/2010/main" val="188482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2BEC85B-640D-4626-8D9B-35FDDDE22D94}" type="datetimeFigureOut">
              <a:rPr lang="en-US" smtClean="0"/>
              <a:pPr>
                <a:defRPr/>
              </a:pPr>
              <a:t>8/21/2023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83F4CCD-6CA5-477B-A147-8E9CC7A728A0}" type="slidenum">
              <a:rPr lang="en-US" altLang="en-US" smtClean="0"/>
              <a:pPr/>
              <a:t>‹#›</a:t>
            </a:fld>
            <a:endParaRPr lang="en-US" altLang="en-US"/>
          </a:p>
        </p:txBody>
      </p:sp>
    </p:spTree>
    <p:extLst>
      <p:ext uri="{BB962C8B-B14F-4D97-AF65-F5344CB8AC3E}">
        <p14:creationId xmlns:p14="http://schemas.microsoft.com/office/powerpoint/2010/main" val="127823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8/21/2023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pPr/>
              <a:t>‹#›</a:t>
            </a:fld>
            <a:endParaRPr lang="en-US" altLang="en-US"/>
          </a:p>
        </p:txBody>
      </p:sp>
    </p:spTree>
    <p:extLst>
      <p:ext uri="{BB962C8B-B14F-4D97-AF65-F5344CB8AC3E}">
        <p14:creationId xmlns:p14="http://schemas.microsoft.com/office/powerpoint/2010/main" val="3479593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8/21/2023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pPr/>
              <a:t>‹#›</a:t>
            </a:fld>
            <a:endParaRPr lang="en-US" altLang="en-US"/>
          </a:p>
        </p:txBody>
      </p:sp>
    </p:spTree>
    <p:extLst>
      <p:ext uri="{BB962C8B-B14F-4D97-AF65-F5344CB8AC3E}">
        <p14:creationId xmlns:p14="http://schemas.microsoft.com/office/powerpoint/2010/main" val="3380571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8/21/2023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pPr/>
              <a:t>‹#›</a:t>
            </a:fld>
            <a:endParaRPr lang="en-US" altLang="en-US"/>
          </a:p>
        </p:txBody>
      </p:sp>
    </p:spTree>
    <p:extLst>
      <p:ext uri="{BB962C8B-B14F-4D97-AF65-F5344CB8AC3E}">
        <p14:creationId xmlns:p14="http://schemas.microsoft.com/office/powerpoint/2010/main" val="4037838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8/21/2023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pPr/>
              <a:t>‹#›</a:t>
            </a:fld>
            <a:endParaRPr lang="en-US" altLang="en-US"/>
          </a:p>
        </p:txBody>
      </p:sp>
    </p:spTree>
    <p:extLst>
      <p:ext uri="{BB962C8B-B14F-4D97-AF65-F5344CB8AC3E}">
        <p14:creationId xmlns:p14="http://schemas.microsoft.com/office/powerpoint/2010/main" val="133855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2BEC85B-640D-4626-8D9B-35FDDDE22D94}" type="datetimeFigureOut">
              <a:rPr lang="en-US" smtClean="0"/>
              <a:pPr>
                <a:defRPr/>
              </a:pPr>
              <a:t>8/21/2023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83F4CCD-6CA5-477B-A147-8E9CC7A728A0}" type="slidenum">
              <a:rPr lang="en-US" altLang="en-US" smtClean="0"/>
              <a:pPr/>
              <a:t>‹#›</a:t>
            </a:fld>
            <a:endParaRPr lang="en-US" altLang="en-US"/>
          </a:p>
        </p:txBody>
      </p:sp>
    </p:spTree>
    <p:extLst>
      <p:ext uri="{BB962C8B-B14F-4D97-AF65-F5344CB8AC3E}">
        <p14:creationId xmlns:p14="http://schemas.microsoft.com/office/powerpoint/2010/main" val="12270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4B8C82F-B93F-4F7A-9B9B-9A9E28BEF1F5}" type="datetimeFigureOut">
              <a:rPr lang="en-US" smtClean="0"/>
              <a:pPr>
                <a:defRPr/>
              </a:pPr>
              <a:t>8/21/2023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20607E-0160-4630-BA65-523FE769F982}" type="slidenum">
              <a:rPr lang="en-US" altLang="en-US" smtClean="0"/>
              <a:pPr/>
              <a:t>‹#›</a:t>
            </a:fld>
            <a:endParaRPr lang="en-US" altLang="en-US"/>
          </a:p>
        </p:txBody>
      </p:sp>
    </p:spTree>
    <p:extLst>
      <p:ext uri="{BB962C8B-B14F-4D97-AF65-F5344CB8AC3E}">
        <p14:creationId xmlns:p14="http://schemas.microsoft.com/office/powerpoint/2010/main" val="4289832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CFE9634-9A10-405A-A9A3-C336D6F94716}" type="datetimeFigureOut">
              <a:rPr lang="en-US" smtClean="0"/>
              <a:pPr>
                <a:defRPr/>
              </a:pPr>
              <a:t>8/21/2023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19830EE-EB38-4F33-8EB3-B8DE9F7AE99D}" type="slidenum">
              <a:rPr lang="en-US" altLang="en-US" smtClean="0"/>
              <a:pPr/>
              <a:t>‹#›</a:t>
            </a:fld>
            <a:endParaRPr lang="en-US" altLang="en-US"/>
          </a:p>
        </p:txBody>
      </p:sp>
    </p:spTree>
    <p:extLst>
      <p:ext uri="{BB962C8B-B14F-4D97-AF65-F5344CB8AC3E}">
        <p14:creationId xmlns:p14="http://schemas.microsoft.com/office/powerpoint/2010/main" val="147058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0CBC390-0B23-4F66-8EC6-0A57F4D7AF9D}" type="datetimeFigureOut">
              <a:rPr lang="en-US" smtClean="0"/>
              <a:pPr>
                <a:defRPr/>
              </a:pPr>
              <a:t>8/21/2023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79517C3-35A0-4EDC-9823-3718B60C2FBD}" type="slidenum">
              <a:rPr lang="en-US" altLang="en-US" smtClean="0"/>
              <a:pPr/>
              <a:t>‹#›</a:t>
            </a:fld>
            <a:endParaRPr lang="en-US" altLang="en-US"/>
          </a:p>
        </p:txBody>
      </p:sp>
    </p:spTree>
    <p:extLst>
      <p:ext uri="{BB962C8B-B14F-4D97-AF65-F5344CB8AC3E}">
        <p14:creationId xmlns:p14="http://schemas.microsoft.com/office/powerpoint/2010/main" val="3601378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6C77709-B4BB-42DA-8377-7FF5FF8418ED}" type="datetimeFigureOut">
              <a:rPr lang="en-US" smtClean="0"/>
              <a:pPr>
                <a:defRPr/>
              </a:pPr>
              <a:t>8/21/2023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602BC98-73A5-4A2D-BFBD-492EFCC2C299}" type="slidenum">
              <a:rPr lang="en-US" altLang="en-US" smtClean="0"/>
              <a:pPr/>
              <a:t>‹#›</a:t>
            </a:fld>
            <a:endParaRPr lang="en-US" altLang="en-US"/>
          </a:p>
        </p:txBody>
      </p:sp>
    </p:spTree>
    <p:extLst>
      <p:ext uri="{BB962C8B-B14F-4D97-AF65-F5344CB8AC3E}">
        <p14:creationId xmlns:p14="http://schemas.microsoft.com/office/powerpoint/2010/main" val="2599718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3E78A6A-3026-4AD5-9FE2-78D895C67339}" type="datetimeFigureOut">
              <a:rPr lang="en-US" smtClean="0"/>
              <a:pPr>
                <a:defRPr/>
              </a:pPr>
              <a:t>8/21/2023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E0BE1D9-3C6B-4EC7-A61B-205D420F48AB}" type="slidenum">
              <a:rPr lang="en-US" altLang="en-US" smtClean="0"/>
              <a:pPr/>
              <a:t>‹#›</a:t>
            </a:fld>
            <a:endParaRPr lang="en-US" altLang="en-US"/>
          </a:p>
        </p:txBody>
      </p:sp>
    </p:spTree>
    <p:extLst>
      <p:ext uri="{BB962C8B-B14F-4D97-AF65-F5344CB8AC3E}">
        <p14:creationId xmlns:p14="http://schemas.microsoft.com/office/powerpoint/2010/main" val="407771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D79BAAFB-40A9-41CB-B598-E72E849293A9}" type="datetimeFigureOut">
              <a:rPr lang="en-US" smtClean="0"/>
              <a:pPr>
                <a:defRPr/>
              </a:pPr>
              <a:t>8/21/2023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8BD2E81F-B47B-43D0-A7B6-4CEBEA2A02CE}" type="slidenum">
              <a:rPr lang="en-US" altLang="en-US" smtClean="0"/>
              <a:pPr/>
              <a:t>‹#›</a:t>
            </a:fld>
            <a:endParaRPr lang="en-US" altLang="en-US"/>
          </a:p>
        </p:txBody>
      </p:sp>
    </p:spTree>
    <p:extLst>
      <p:ext uri="{BB962C8B-B14F-4D97-AF65-F5344CB8AC3E}">
        <p14:creationId xmlns:p14="http://schemas.microsoft.com/office/powerpoint/2010/main" val="288048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747CCFB-3B8F-4F41-82EE-29E840733D4E}" type="datetimeFigureOut">
              <a:rPr lang="en-US" smtClean="0"/>
              <a:pPr>
                <a:defRPr/>
              </a:pPr>
              <a:t>8/21/2023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60B4D90D-E0FA-4D27-889B-B1EC2DC71210}" type="slidenum">
              <a:rPr lang="en-US" altLang="en-US" smtClean="0"/>
              <a:pPr/>
              <a:t>‹#›</a:t>
            </a:fld>
            <a:endParaRPr lang="en-US" altLang="en-US"/>
          </a:p>
        </p:txBody>
      </p:sp>
    </p:spTree>
    <p:extLst>
      <p:ext uri="{BB962C8B-B14F-4D97-AF65-F5344CB8AC3E}">
        <p14:creationId xmlns:p14="http://schemas.microsoft.com/office/powerpoint/2010/main" val="314460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06AFA85-09A5-443D-8D44-DABAE38A42F8}" type="datetimeFigureOut">
              <a:rPr lang="en-US" smtClean="0"/>
              <a:pPr>
                <a:defRPr/>
              </a:pPr>
              <a:t>8/21/2023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B5148E5-84EA-435C-81B5-48F3219E9029}" type="slidenum">
              <a:rPr lang="en-US" altLang="en-US" smtClean="0"/>
              <a:pPr/>
              <a:t>‹#›</a:t>
            </a:fld>
            <a:endParaRPr lang="en-US" altLang="en-US"/>
          </a:p>
        </p:txBody>
      </p:sp>
    </p:spTree>
    <p:extLst>
      <p:ext uri="{BB962C8B-B14F-4D97-AF65-F5344CB8AC3E}">
        <p14:creationId xmlns:p14="http://schemas.microsoft.com/office/powerpoint/2010/main" val="1704246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5AD46A0-1119-4CFC-BF03-EE668F9DBF2A}" type="datetimeFigureOut">
              <a:rPr lang="en-US" smtClean="0"/>
              <a:pPr>
                <a:defRPr/>
              </a:pPr>
              <a:t>8/21/2023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DD2962F-0126-45E9-8A37-CDA88885DCA8}" type="slidenum">
              <a:rPr lang="en-US" altLang="en-US" smtClean="0"/>
              <a:pPr/>
              <a:t>‹#›</a:t>
            </a:fld>
            <a:endParaRPr lang="en-US" altLang="en-US"/>
          </a:p>
        </p:txBody>
      </p:sp>
    </p:spTree>
    <p:extLst>
      <p:ext uri="{BB962C8B-B14F-4D97-AF65-F5344CB8AC3E}">
        <p14:creationId xmlns:p14="http://schemas.microsoft.com/office/powerpoint/2010/main" val="232028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E1116D5-6544-435D-A2B5-B569682B8DA7}" type="datetimeFigureOut">
              <a:rPr lang="en-US" smtClean="0"/>
              <a:pPr>
                <a:defRPr/>
              </a:pPr>
              <a:t>8/21/2023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4EE8DD2-3557-439D-A1BC-73D81E88F7DA}" type="slidenum">
              <a:rPr lang="en-US" altLang="en-US" smtClean="0"/>
              <a:pPr/>
              <a:t>‹#›</a:t>
            </a:fld>
            <a:endParaRPr lang="en-US" altLang="en-US"/>
          </a:p>
        </p:txBody>
      </p:sp>
    </p:spTree>
    <p:extLst>
      <p:ext uri="{BB962C8B-B14F-4D97-AF65-F5344CB8AC3E}">
        <p14:creationId xmlns:p14="http://schemas.microsoft.com/office/powerpoint/2010/main" val="314977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2BEC85B-640D-4626-8D9B-35FDDDE22D94}" type="datetimeFigureOut">
              <a:rPr lang="en-US" smtClean="0"/>
              <a:pPr>
                <a:defRPr/>
              </a:pPr>
              <a:t>8/21/2023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3F4CCD-6CA5-477B-A147-8E9CC7A728A0}" type="slidenum">
              <a:rPr lang="en-US" altLang="en-US" smtClean="0"/>
              <a:pPr/>
              <a:t>‹#›</a:t>
            </a:fld>
            <a:endParaRPr lang="en-US" altLang="en-US"/>
          </a:p>
        </p:txBody>
      </p:sp>
    </p:spTree>
    <p:extLst>
      <p:ext uri="{BB962C8B-B14F-4D97-AF65-F5344CB8AC3E}">
        <p14:creationId xmlns:p14="http://schemas.microsoft.com/office/powerpoint/2010/main" val="1291116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customXml" Target="../ink/ink5.xml"/><Relationship Id="rId26" Type="http://schemas.openxmlformats.org/officeDocument/2006/relationships/customXml" Target="../ink/ink9.xml"/><Relationship Id="rId39" Type="http://schemas.openxmlformats.org/officeDocument/2006/relationships/customXml" Target="../ink/ink22.xml"/><Relationship Id="rId21" Type="http://schemas.openxmlformats.org/officeDocument/2006/relationships/image" Target="../media/image18.png"/><Relationship Id="rId34" Type="http://schemas.openxmlformats.org/officeDocument/2006/relationships/customXml" Target="../ink/ink17.xml"/><Relationship Id="rId7" Type="http://schemas.openxmlformats.org/officeDocument/2006/relationships/image" Target="../media/image9.png"/><Relationship Id="rId12" Type="http://schemas.openxmlformats.org/officeDocument/2006/relationships/customXml" Target="../ink/ink2.xml"/><Relationship Id="rId17" Type="http://schemas.openxmlformats.org/officeDocument/2006/relationships/image" Target="../media/image16.png"/><Relationship Id="rId25" Type="http://schemas.openxmlformats.org/officeDocument/2006/relationships/image" Target="../media/image20.png"/><Relationship Id="rId33" Type="http://schemas.openxmlformats.org/officeDocument/2006/relationships/customXml" Target="../ink/ink16.xml"/><Relationship Id="rId38" Type="http://schemas.openxmlformats.org/officeDocument/2006/relationships/customXml" Target="../ink/ink21.xml"/><Relationship Id="rId2" Type="http://schemas.openxmlformats.org/officeDocument/2006/relationships/image" Target="../media/image4.jpg"/><Relationship Id="rId16" Type="http://schemas.openxmlformats.org/officeDocument/2006/relationships/customXml" Target="../ink/ink4.xml"/><Relationship Id="rId20" Type="http://schemas.openxmlformats.org/officeDocument/2006/relationships/customXml" Target="../ink/ink6.xml"/><Relationship Id="rId29"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customXml" Target="../ink/ink8.xml"/><Relationship Id="rId32" Type="http://schemas.openxmlformats.org/officeDocument/2006/relationships/customXml" Target="../ink/ink15.xml"/><Relationship Id="rId37" Type="http://schemas.openxmlformats.org/officeDocument/2006/relationships/customXml" Target="../ink/ink20.xml"/><Relationship Id="rId5" Type="http://schemas.openxmlformats.org/officeDocument/2006/relationships/image" Target="../media/image7.png"/><Relationship Id="rId15" Type="http://schemas.openxmlformats.org/officeDocument/2006/relationships/image" Target="../media/image15.png"/><Relationship Id="rId23" Type="http://schemas.openxmlformats.org/officeDocument/2006/relationships/image" Target="../media/image19.png"/><Relationship Id="rId28" Type="http://schemas.openxmlformats.org/officeDocument/2006/relationships/customXml" Target="../ink/ink11.xml"/><Relationship Id="rId36" Type="http://schemas.openxmlformats.org/officeDocument/2006/relationships/customXml" Target="../ink/ink19.xml"/><Relationship Id="rId10" Type="http://schemas.openxmlformats.org/officeDocument/2006/relationships/image" Target="../media/image12.jpg"/><Relationship Id="rId19" Type="http://schemas.openxmlformats.org/officeDocument/2006/relationships/image" Target="../media/image17.png"/><Relationship Id="rId31" Type="http://schemas.openxmlformats.org/officeDocument/2006/relationships/customXml" Target="../ink/ink14.xml"/><Relationship Id="rId4" Type="http://schemas.openxmlformats.org/officeDocument/2006/relationships/image" Target="../media/image6.jpeg"/><Relationship Id="rId9" Type="http://schemas.openxmlformats.org/officeDocument/2006/relationships/image" Target="../media/image11.jpeg"/><Relationship Id="rId14" Type="http://schemas.openxmlformats.org/officeDocument/2006/relationships/customXml" Target="../ink/ink3.xml"/><Relationship Id="rId22" Type="http://schemas.openxmlformats.org/officeDocument/2006/relationships/customXml" Target="../ink/ink7.xml"/><Relationship Id="rId27" Type="http://schemas.openxmlformats.org/officeDocument/2006/relationships/customXml" Target="../ink/ink10.xml"/><Relationship Id="rId30" Type="http://schemas.openxmlformats.org/officeDocument/2006/relationships/customXml" Target="../ink/ink13.xml"/><Relationship Id="rId35" Type="http://schemas.openxmlformats.org/officeDocument/2006/relationships/customXml" Target="../ink/ink18.xml"/><Relationship Id="rId8" Type="http://schemas.openxmlformats.org/officeDocument/2006/relationships/image" Target="../media/image10.pn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sedeo2\Desktop\Cerficate 2.jpg">
            <a:extLst>
              <a:ext uri="{FF2B5EF4-FFF2-40B4-BE49-F238E27FC236}">
                <a16:creationId xmlns:a16="http://schemas.microsoft.com/office/drawing/2014/main" id="{40885211-895F-F38C-4BF1-CB14B0F32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550298"/>
            <a:ext cx="12480925" cy="742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extLst>
              <a:ext uri="{FF2B5EF4-FFF2-40B4-BE49-F238E27FC236}">
                <a16:creationId xmlns:a16="http://schemas.microsoft.com/office/drawing/2014/main" id="{61F68C6C-7D5B-56F7-C85B-1E36CFE678A9}"/>
              </a:ext>
            </a:extLst>
          </p:cNvPr>
          <p:cNvSpPr/>
          <p:nvPr/>
        </p:nvSpPr>
        <p:spPr>
          <a:xfrm>
            <a:off x="1147313" y="2764789"/>
            <a:ext cx="10160000" cy="990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eaLnBrk="1" fontAlgn="auto" hangingPunct="1">
              <a:lnSpc>
                <a:spcPct val="150000"/>
              </a:lnSpc>
              <a:spcBef>
                <a:spcPts val="0"/>
              </a:spcBef>
              <a:spcAft>
                <a:spcPts val="0"/>
              </a:spcAft>
              <a:defRPr/>
            </a:pPr>
            <a:r>
              <a:rPr lang="en-US" b="1" dirty="0"/>
              <a:t>Batch No:  8</a:t>
            </a:r>
          </a:p>
          <a:p>
            <a:pPr eaLnBrk="1" fontAlgn="auto" hangingPunct="1">
              <a:lnSpc>
                <a:spcPct val="150000"/>
              </a:lnSpc>
              <a:spcBef>
                <a:spcPts val="0"/>
              </a:spcBef>
              <a:spcAft>
                <a:spcPts val="0"/>
              </a:spcAft>
              <a:defRPr/>
            </a:pPr>
            <a:r>
              <a:rPr lang="en-US" b="1" dirty="0"/>
              <a:t>Project Title: </a:t>
            </a:r>
            <a:r>
              <a:rPr lang="en-US" sz="1800" b="1" dirty="0">
                <a:solidFill>
                  <a:srgbClr val="000000"/>
                </a:solidFill>
                <a:effectLst/>
                <a:latin typeface="Times New Roman" panose="02020603050405020304" pitchFamily="18" charset="0"/>
              </a:rPr>
              <a:t>SMART CANTEEN MANAGEMENT SYSTEM</a:t>
            </a:r>
            <a:endParaRPr lang="en-US" b="1" dirty="0"/>
          </a:p>
        </p:txBody>
      </p:sp>
      <p:graphicFrame>
        <p:nvGraphicFramePr>
          <p:cNvPr id="13" name="Table 12">
            <a:extLst>
              <a:ext uri="{FF2B5EF4-FFF2-40B4-BE49-F238E27FC236}">
                <a16:creationId xmlns:a16="http://schemas.microsoft.com/office/drawing/2014/main" id="{8FD4D119-AFF6-9B78-757F-11C324E80E7A}"/>
              </a:ext>
            </a:extLst>
          </p:cNvPr>
          <p:cNvGraphicFramePr>
            <a:graphicFrameLocks noGrp="1"/>
          </p:cNvGraphicFramePr>
          <p:nvPr>
            <p:extLst>
              <p:ext uri="{D42A27DB-BD31-4B8C-83A1-F6EECF244321}">
                <p14:modId xmlns:p14="http://schemas.microsoft.com/office/powerpoint/2010/main" val="1859378655"/>
              </p:ext>
            </p:extLst>
          </p:nvPr>
        </p:nvGraphicFramePr>
        <p:xfrm>
          <a:off x="1147313" y="4138182"/>
          <a:ext cx="6371086" cy="2225116"/>
        </p:xfrm>
        <a:graphic>
          <a:graphicData uri="http://schemas.openxmlformats.org/drawingml/2006/table">
            <a:tbl>
              <a:tblPr firstRow="1" bandRow="1">
                <a:tableStyleId>{08FB837D-C827-4EFA-A057-4D05807E0F7C}</a:tableStyleId>
              </a:tblPr>
              <a:tblGrid>
                <a:gridCol w="939996">
                  <a:extLst>
                    <a:ext uri="{9D8B030D-6E8A-4147-A177-3AD203B41FA5}">
                      <a16:colId xmlns:a16="http://schemas.microsoft.com/office/drawing/2014/main" val="20000"/>
                    </a:ext>
                  </a:extLst>
                </a:gridCol>
                <a:gridCol w="2098522">
                  <a:extLst>
                    <a:ext uri="{9D8B030D-6E8A-4147-A177-3AD203B41FA5}">
                      <a16:colId xmlns:a16="http://schemas.microsoft.com/office/drawing/2014/main" val="20001"/>
                    </a:ext>
                  </a:extLst>
                </a:gridCol>
                <a:gridCol w="3332568">
                  <a:extLst>
                    <a:ext uri="{9D8B030D-6E8A-4147-A177-3AD203B41FA5}">
                      <a16:colId xmlns:a16="http://schemas.microsoft.com/office/drawing/2014/main" val="20002"/>
                    </a:ext>
                  </a:extLst>
                </a:gridCol>
              </a:tblGrid>
              <a:tr h="385370">
                <a:tc>
                  <a:txBody>
                    <a:bodyPr/>
                    <a:lstStyle/>
                    <a:p>
                      <a:pPr algn="ctr"/>
                      <a:r>
                        <a:rPr lang="en-US" sz="1400" dirty="0">
                          <a:solidFill>
                            <a:schemeClr val="tx1">
                              <a:lumMod val="95000"/>
                              <a:lumOff val="5000"/>
                            </a:schemeClr>
                          </a:solidFill>
                        </a:rPr>
                        <a:t>S .No</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dirty="0" err="1">
                          <a:solidFill>
                            <a:schemeClr val="tx1">
                              <a:lumMod val="95000"/>
                              <a:lumOff val="5000"/>
                            </a:schemeClr>
                          </a:solidFill>
                        </a:rPr>
                        <a:t>Regd.No</a:t>
                      </a:r>
                      <a:endParaRPr lang="en-US" sz="1400" i="0" dirty="0">
                        <a:solidFill>
                          <a:schemeClr val="tx1">
                            <a:lumMod val="95000"/>
                            <a:lumOff val="5000"/>
                          </a:schemeClr>
                        </a:solidFill>
                      </a:endParaRPr>
                    </a:p>
                  </a:txBody>
                  <a:tcPr marL="121920" marR="121920">
                    <a:solidFill>
                      <a:srgbClr val="00B0F0"/>
                    </a:solidFill>
                  </a:tcPr>
                </a:tc>
                <a:tc>
                  <a:txBody>
                    <a:bodyPr/>
                    <a:lstStyle/>
                    <a:p>
                      <a:pPr algn="ctr"/>
                      <a:r>
                        <a:rPr lang="en-US" sz="1400" dirty="0">
                          <a:solidFill>
                            <a:schemeClr val="tx1">
                              <a:lumMod val="95000"/>
                              <a:lumOff val="5000"/>
                            </a:schemeClr>
                          </a:solidFill>
                        </a:rPr>
                        <a:t>Student </a:t>
                      </a:r>
                      <a:r>
                        <a:rPr lang="en-US" sz="1400" baseline="0" dirty="0">
                          <a:solidFill>
                            <a:schemeClr val="tx1">
                              <a:lumMod val="95000"/>
                              <a:lumOff val="5000"/>
                            </a:schemeClr>
                          </a:solidFill>
                        </a:rPr>
                        <a:t> Name</a:t>
                      </a:r>
                      <a:endParaRPr lang="en-US" sz="1400" i="0" dirty="0">
                        <a:solidFill>
                          <a:schemeClr val="tx1">
                            <a:lumMod val="95000"/>
                            <a:lumOff val="5000"/>
                          </a:schemeClr>
                        </a:solidFill>
                      </a:endParaRPr>
                    </a:p>
                  </a:txBody>
                  <a:tcPr marL="121920" marR="121920">
                    <a:solidFill>
                      <a:srgbClr val="00B0F0"/>
                    </a:solidFill>
                  </a:tcPr>
                </a:tc>
                <a:extLst>
                  <a:ext uri="{0D108BD9-81ED-4DB2-BD59-A6C34878D82A}">
                    <a16:rowId xmlns:a16="http://schemas.microsoft.com/office/drawing/2014/main" val="10000"/>
                  </a:ext>
                </a:extLst>
              </a:tr>
              <a:tr h="385370">
                <a:tc>
                  <a:txBody>
                    <a:bodyPr/>
                    <a:lstStyle/>
                    <a:p>
                      <a:pPr algn="ctr"/>
                      <a:r>
                        <a:rPr lang="en-IN" sz="1400" dirty="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IN" sz="1400" dirty="0">
                          <a:latin typeface="Times New Roman" panose="02020603050405020304" pitchFamily="18" charset="0"/>
                          <a:cs typeface="Times New Roman" panose="02020603050405020304" pitchFamily="18" charset="0"/>
                        </a:rPr>
                        <a:t>21A81A0657</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IN" sz="1400" dirty="0">
                          <a:latin typeface="Times New Roman" panose="02020603050405020304" pitchFamily="18" charset="0"/>
                          <a:cs typeface="Times New Roman" panose="02020603050405020304" pitchFamily="18" charset="0"/>
                        </a:rPr>
                        <a:t>P. PRANEETHA</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1"/>
                  </a:ext>
                </a:extLst>
              </a:tr>
              <a:tr h="385370">
                <a:tc>
                  <a:txBody>
                    <a:bodyPr/>
                    <a:lstStyle/>
                    <a:p>
                      <a:pPr algn="ctr"/>
                      <a:r>
                        <a:rPr lang="en-IN" sz="1400" dirty="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IN" sz="1400" dirty="0">
                          <a:latin typeface="Times New Roman" panose="02020603050405020304" pitchFamily="18" charset="0"/>
                          <a:cs typeface="Times New Roman" panose="02020603050405020304" pitchFamily="18" charset="0"/>
                        </a:rPr>
                        <a:t>21A81A0612</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IN" sz="1400" dirty="0">
                          <a:latin typeface="Times New Roman" panose="02020603050405020304" pitchFamily="18" charset="0"/>
                          <a:cs typeface="Times New Roman" panose="02020603050405020304" pitchFamily="18" charset="0"/>
                        </a:rPr>
                        <a:t>G.S.PRABHU KIRAN</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2"/>
                  </a:ext>
                </a:extLst>
              </a:tr>
              <a:tr h="372172">
                <a:tc>
                  <a:txBody>
                    <a:bodyPr/>
                    <a:lstStyle/>
                    <a:p>
                      <a:pPr algn="ctr"/>
                      <a:r>
                        <a:rPr lang="en-IN" sz="1400" dirty="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IN" sz="1400" dirty="0">
                          <a:latin typeface="Times New Roman" panose="02020603050405020304" pitchFamily="18" charset="0"/>
                          <a:cs typeface="Times New Roman" panose="02020603050405020304" pitchFamily="18" charset="0"/>
                        </a:rPr>
                        <a:t>22A85A0605</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P.VASU</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3"/>
                  </a:ext>
                </a:extLst>
              </a:tr>
              <a:tr h="348417">
                <a:tc>
                  <a:txBody>
                    <a:bodyPr/>
                    <a:lstStyle/>
                    <a:p>
                      <a:pPr algn="ctr"/>
                      <a:r>
                        <a:rPr lang="en-IN" sz="1400" dirty="0">
                          <a:latin typeface="Times New Roman" panose="02020603050405020304" pitchFamily="18" charset="0"/>
                          <a:cs typeface="Times New Roman" panose="02020603050405020304" pitchFamily="18" charset="0"/>
                        </a:rPr>
                        <a:t>4</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IN" sz="1400" dirty="0">
                          <a:latin typeface="Times New Roman" panose="02020603050405020304" pitchFamily="18" charset="0"/>
                          <a:cs typeface="Times New Roman" panose="02020603050405020304" pitchFamily="18" charset="0"/>
                        </a:rPr>
                        <a:t>21A81A0649</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IN" sz="1400" dirty="0">
                          <a:latin typeface="Times New Roman" panose="02020603050405020304" pitchFamily="18" charset="0"/>
                          <a:cs typeface="Times New Roman" panose="02020603050405020304" pitchFamily="18" charset="0"/>
                        </a:rPr>
                        <a:t>N.CHARLES BUNNY</a:t>
                      </a:r>
                      <a:endParaRPr lang="en-US" sz="1400"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4"/>
                  </a:ext>
                </a:extLst>
              </a:tr>
              <a:tr h="348417">
                <a:tc>
                  <a:txBody>
                    <a:bodyPr/>
                    <a:lstStyle/>
                    <a:p>
                      <a:pPr algn="ctr"/>
                      <a:r>
                        <a:rPr lang="en-US" sz="1400" dirty="0">
                          <a:latin typeface="Times New Roman" panose="02020603050405020304" pitchFamily="18" charset="0"/>
                          <a:cs typeface="Times New Roman" panose="02020603050405020304" pitchFamily="18" charset="0"/>
                        </a:rPr>
                        <a:t>5</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21A81A0656</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latin typeface="Times New Roman" panose="02020603050405020304" pitchFamily="18" charset="0"/>
                          <a:cs typeface="Times New Roman" panose="02020603050405020304" pitchFamily="18" charset="0"/>
                        </a:rPr>
                        <a:t>P.VASANTHA</a:t>
                      </a: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346396145"/>
                  </a:ext>
                </a:extLst>
              </a:tr>
            </a:tbl>
          </a:graphicData>
        </a:graphic>
      </p:graphicFrame>
      <p:graphicFrame>
        <p:nvGraphicFramePr>
          <p:cNvPr id="15" name="Table 14">
            <a:extLst>
              <a:ext uri="{FF2B5EF4-FFF2-40B4-BE49-F238E27FC236}">
                <a16:creationId xmlns:a16="http://schemas.microsoft.com/office/drawing/2014/main" id="{F4649168-70F1-3FC4-2F36-FCCC747EA60F}"/>
              </a:ext>
            </a:extLst>
          </p:cNvPr>
          <p:cNvGraphicFramePr>
            <a:graphicFrameLocks noGrp="1"/>
          </p:cNvGraphicFramePr>
          <p:nvPr>
            <p:extLst>
              <p:ext uri="{D42A27DB-BD31-4B8C-83A1-F6EECF244321}">
                <p14:modId xmlns:p14="http://schemas.microsoft.com/office/powerpoint/2010/main" val="1749907911"/>
              </p:ext>
            </p:extLst>
          </p:nvPr>
        </p:nvGraphicFramePr>
        <p:xfrm>
          <a:off x="7895087" y="4879900"/>
          <a:ext cx="3149600" cy="741680"/>
        </p:xfrm>
        <a:graphic>
          <a:graphicData uri="http://schemas.openxmlformats.org/drawingml/2006/table">
            <a:tbl>
              <a:tblPr firstRow="1" bandRow="1">
                <a:tableStyleId>{08FB837D-C827-4EFA-A057-4D05807E0F7C}</a:tableStyleId>
              </a:tblPr>
              <a:tblGrid>
                <a:gridCol w="3149600">
                  <a:extLst>
                    <a:ext uri="{9D8B030D-6E8A-4147-A177-3AD203B41FA5}">
                      <a16:colId xmlns:a16="http://schemas.microsoft.com/office/drawing/2014/main" val="20000"/>
                    </a:ext>
                  </a:extLst>
                </a:gridCol>
              </a:tblGrid>
              <a:tr h="370840">
                <a:tc>
                  <a:txBody>
                    <a:bodyPr/>
                    <a:lstStyle/>
                    <a:p>
                      <a:pPr algn="ctr"/>
                      <a:r>
                        <a:rPr lang="en-US" sz="1600" dirty="0">
                          <a:solidFill>
                            <a:schemeClr val="tx1">
                              <a:lumMod val="95000"/>
                              <a:lumOff val="5000"/>
                            </a:schemeClr>
                          </a:solidFill>
                        </a:rPr>
                        <a:t>Project Guide:</a:t>
                      </a:r>
                    </a:p>
                  </a:txBody>
                  <a:tcPr marL="121920" marR="121920">
                    <a:solidFill>
                      <a:srgbClr val="00B0F0"/>
                    </a:solidFill>
                  </a:tcPr>
                </a:tc>
                <a:extLst>
                  <a:ext uri="{0D108BD9-81ED-4DB2-BD59-A6C34878D82A}">
                    <a16:rowId xmlns:a16="http://schemas.microsoft.com/office/drawing/2014/main" val="10000"/>
                  </a:ext>
                </a:extLst>
              </a:tr>
              <a:tr h="370840">
                <a:tc>
                  <a:txBody>
                    <a:bodyPr/>
                    <a:lstStyle/>
                    <a:p>
                      <a:pPr algn="ctr"/>
                      <a:r>
                        <a:rPr lang="en-IN" dirty="0" err="1">
                          <a:latin typeface="Times New Roman" panose="02020603050405020304" pitchFamily="18" charset="0"/>
                          <a:cs typeface="Times New Roman" panose="02020603050405020304" pitchFamily="18" charset="0"/>
                        </a:rPr>
                        <a:t>Dr.K.SRINIVASA</a:t>
                      </a:r>
                      <a:r>
                        <a:rPr lang="en-IN" dirty="0">
                          <a:latin typeface="Times New Roman" panose="02020603050405020304" pitchFamily="18" charset="0"/>
                          <a:cs typeface="Times New Roman" panose="02020603050405020304" pitchFamily="18" charset="0"/>
                        </a:rPr>
                        <a:t> RAO</a:t>
                      </a:r>
                      <a:endParaRPr lang="en-US" dirty="0">
                        <a:latin typeface="Times New Roman" panose="02020603050405020304" pitchFamily="18" charset="0"/>
                        <a:cs typeface="Times New Roman" panose="02020603050405020304" pitchFamily="18" charset="0"/>
                      </a:endParaRPr>
                    </a:p>
                  </a:txBody>
                  <a:tcPr marL="121920" marR="12192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extLst>
                  <a:ext uri="{0D108BD9-81ED-4DB2-BD59-A6C34878D82A}">
                    <a16:rowId xmlns:a16="http://schemas.microsoft.com/office/drawing/2014/main" val="10001"/>
                  </a:ext>
                </a:extLst>
              </a:tr>
            </a:tbl>
          </a:graphicData>
        </a:graphic>
      </p:graphicFrame>
      <p:sp>
        <p:nvSpPr>
          <p:cNvPr id="2054" name="Rectangle 15">
            <a:extLst>
              <a:ext uri="{FF2B5EF4-FFF2-40B4-BE49-F238E27FC236}">
                <a16:creationId xmlns:a16="http://schemas.microsoft.com/office/drawing/2014/main" id="{31C66538-C889-E6CA-E7D3-712C5A7E0F91}"/>
              </a:ext>
            </a:extLst>
          </p:cNvPr>
          <p:cNvSpPr>
            <a:spLocks noChangeArrowheads="1"/>
          </p:cNvSpPr>
          <p:nvPr/>
        </p:nvSpPr>
        <p:spPr bwMode="auto">
          <a:xfrm>
            <a:off x="4102100" y="2209800"/>
            <a:ext cx="595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rgbClr val="0070C0"/>
                </a:solidFill>
                <a:latin typeface="Calisto MT" panose="02040603050505030304" pitchFamily="18" charset="0"/>
              </a:rPr>
              <a:t>               Mini Project Review-1</a:t>
            </a:r>
            <a:endParaRPr lang="en-US" altLang="en-US" sz="2400">
              <a:latin typeface="Calibri" panose="020F0502020204030204" pitchFamily="34" charset="0"/>
            </a:endParaRPr>
          </a:p>
        </p:txBody>
      </p:sp>
      <p:cxnSp>
        <p:nvCxnSpPr>
          <p:cNvPr id="9" name="Straight Connector 8">
            <a:extLst>
              <a:ext uri="{FF2B5EF4-FFF2-40B4-BE49-F238E27FC236}">
                <a16:creationId xmlns:a16="http://schemas.microsoft.com/office/drawing/2014/main" id="{2E3AC654-6E1F-0BAF-A0CB-914E7B51D111}"/>
              </a:ext>
            </a:extLst>
          </p:cNvPr>
          <p:cNvCxnSpPr/>
          <p:nvPr/>
        </p:nvCxnSpPr>
        <p:spPr>
          <a:xfrm rot="16200000" flipH="1">
            <a:off x="3863181" y="4739482"/>
            <a:ext cx="403225"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1B5D3E-3A33-993E-B01D-C7CC1A31E1B7}"/>
              </a:ext>
            </a:extLst>
          </p:cNvPr>
          <p:cNvCxnSpPr/>
          <p:nvPr/>
        </p:nvCxnSpPr>
        <p:spPr>
          <a:xfrm rot="5400000" flipH="1" flipV="1">
            <a:off x="1691482" y="4739482"/>
            <a:ext cx="403225"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F68898-E7C3-6493-1DC2-08B67A78E2DC}"/>
              </a:ext>
            </a:extLst>
          </p:cNvPr>
          <p:cNvCxnSpPr/>
          <p:nvPr/>
        </p:nvCxnSpPr>
        <p:spPr>
          <a:xfrm rot="16200000" flipV="1">
            <a:off x="3867150" y="4751388"/>
            <a:ext cx="381000" cy="635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83C7954-BD38-FAA1-9622-DCCE63F67E4F}"/>
              </a:ext>
            </a:extLst>
          </p:cNvPr>
          <p:cNvPicPr>
            <a:picLocks noChangeAspect="1"/>
          </p:cNvPicPr>
          <p:nvPr/>
        </p:nvPicPr>
        <p:blipFill>
          <a:blip r:embed="rId3"/>
          <a:stretch>
            <a:fillRect/>
          </a:stretch>
        </p:blipFill>
        <p:spPr>
          <a:xfrm>
            <a:off x="2455216" y="1272165"/>
            <a:ext cx="7953375" cy="490538"/>
          </a:xfrm>
          <a:prstGeom prst="rect">
            <a:avLst/>
          </a:prstGeom>
          <a:noFill/>
          <a:ln w="9525">
            <a:noFill/>
          </a:ln>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59162446-E3A3-AB12-F7AB-0B042CF87D0A}"/>
                  </a:ext>
                </a:extLst>
              </p14:cNvPr>
              <p14:cNvContentPartPr/>
              <p14:nvPr/>
            </p14:nvContentPartPr>
            <p14:xfrm>
              <a:off x="3416797" y="2438897"/>
              <a:ext cx="185040" cy="855000"/>
            </p14:xfrm>
          </p:contentPart>
        </mc:Choice>
        <mc:Fallback xmlns="">
          <p:pic>
            <p:nvPicPr>
              <p:cNvPr id="6" name="Ink 5">
                <a:extLst>
                  <a:ext uri="{FF2B5EF4-FFF2-40B4-BE49-F238E27FC236}">
                    <a16:creationId xmlns:a16="http://schemas.microsoft.com/office/drawing/2014/main" id="{59162446-E3A3-AB12-F7AB-0B042CF87D0A}"/>
                  </a:ext>
                </a:extLst>
              </p:cNvPr>
              <p:cNvPicPr/>
              <p:nvPr/>
            </p:nvPicPr>
            <p:blipFill>
              <a:blip r:embed="rId5"/>
              <a:stretch>
                <a:fillRect/>
              </a:stretch>
            </p:blipFill>
            <p:spPr>
              <a:xfrm>
                <a:off x="3344797" y="2294897"/>
                <a:ext cx="328680" cy="11426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64E343-2BE2-771D-F2CD-E250ED02CC9B}"/>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0C024798-AE5F-8B6F-8D25-787AC8FF7806}"/>
              </a:ext>
            </a:extLst>
          </p:cNvPr>
          <p:cNvSpPr>
            <a:spLocks noGrp="1"/>
          </p:cNvSpPr>
          <p:nvPr>
            <p:ph type="title"/>
          </p:nvPr>
        </p:nvSpPr>
        <p:spPr>
          <a:xfrm>
            <a:off x="1106488" y="541338"/>
            <a:ext cx="10745787" cy="628650"/>
          </a:xfrm>
        </p:spPr>
        <p:txBody>
          <a:bodyPr rtlCol="0" anchor="t">
            <a:normAutofit fontScale="90000"/>
          </a:bodyPr>
          <a:lstStyle/>
          <a:p>
            <a:pPr algn="ctr" eaLnBrk="1" fontAlgn="auto" hangingPunct="1">
              <a:spcAft>
                <a:spcPts val="0"/>
              </a:spcAft>
              <a:defRPr/>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6D5EC4BF-A095-D586-08E1-AA70963825AA}"/>
              </a:ext>
            </a:extLst>
          </p:cNvPr>
          <p:cNvSpPr>
            <a:spLocks noGrp="1"/>
          </p:cNvSpPr>
          <p:nvPr>
            <p:ph idx="1"/>
          </p:nvPr>
        </p:nvSpPr>
        <p:spPr>
          <a:xfrm>
            <a:off x="1257300" y="1600200"/>
            <a:ext cx="9995418" cy="4397375"/>
          </a:xfrm>
        </p:spPr>
        <p:txBody>
          <a:bodyPr rtlCol="0">
            <a:normAutofit lnSpcReduction="10000"/>
          </a:bodyPr>
          <a:lstStyle/>
          <a:p>
            <a:pPr marL="0" indent="0" algn="just" eaLnBrk="1" fontAlgn="auto" hangingPunct="1">
              <a:spcAft>
                <a:spcPts val="0"/>
              </a:spcAft>
              <a:buNone/>
              <a:defRPr/>
            </a:pPr>
            <a:endParaRPr lang="en-US" b="0" i="0" dirty="0">
              <a:solidFill>
                <a:srgbClr val="374151"/>
              </a:solidFill>
              <a:effectLst/>
              <a:latin typeface="Söhne"/>
            </a:endParaRPr>
          </a:p>
          <a:p>
            <a:pPr marL="0" indent="0" algn="just" eaLnBrk="1" fontAlgn="auto" hangingPunct="1">
              <a:spcAft>
                <a:spcPts val="0"/>
              </a:spcAft>
              <a:buNone/>
              <a:defRPr/>
            </a:pPr>
            <a:r>
              <a:rPr lang="en-US" dirty="0">
                <a:solidFill>
                  <a:srgbClr val="374151"/>
                </a:solidFill>
                <a:latin typeface="Söhne"/>
                <a:cs typeface="Times New Roman" panose="02020603050405020304" pitchFamily="18" charset="0"/>
              </a:rPr>
              <a:t>1. </a:t>
            </a:r>
            <a:r>
              <a:rPr lang="en-US" b="1" dirty="0">
                <a:solidFill>
                  <a:srgbClr val="374151"/>
                </a:solidFill>
                <a:latin typeface="Söhne"/>
                <a:cs typeface="Times New Roman" panose="02020603050405020304" pitchFamily="18" charset="0"/>
              </a:rPr>
              <a:t>S</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treamline Operations</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Enhance canteen efficiency by digitalizing ordering, reducing waiting times, and optimizing resource allocation.</a:t>
            </a:r>
          </a:p>
          <a:p>
            <a:pPr marL="0" indent="0" algn="just" eaLnBrk="1" fontAlgn="auto" hangingPunct="1">
              <a:spcAft>
                <a:spcPts val="0"/>
              </a:spcAft>
              <a:buNone/>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2</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 Personalized Experience</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Provide users with tailored menus, real-time updates, and personalized recommendations for a satisfying dining journey.</a:t>
            </a:r>
          </a:p>
          <a:p>
            <a:pPr marL="0" indent="0" algn="just" eaLnBrk="1" fontAlgn="auto" hangingPunct="1">
              <a:spcAft>
                <a:spcPts val="0"/>
              </a:spcAft>
              <a:buNone/>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3.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Data-Driven Insights</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Generate reports on sales trends and user preferences to inform strategic decisions and continuous improvement.</a:t>
            </a:r>
          </a:p>
          <a:p>
            <a:pPr marL="0" indent="0" algn="just" eaLnBrk="1" fontAlgn="auto" hangingPunct="1">
              <a:spcAft>
                <a:spcPts val="0"/>
              </a:spcAft>
              <a:buNone/>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4.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Scalable Solution</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Develop an adaptable system that can be customized to suit the specific requirements of diverse educational institutions.</a:t>
            </a:r>
          </a:p>
          <a:p>
            <a:pPr marL="0" indent="0" algn="just" eaLnBrk="1" fontAlgn="auto" hangingPunct="1">
              <a:spcAft>
                <a:spcPts val="0"/>
              </a:spcAft>
              <a:buNone/>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5. </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Technological Advancement</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Leverage modern technologies to create a seamless, secure, and user-centric canteen environment.</a:t>
            </a:r>
            <a:endParaRPr lang="en-IN" sz="2000" dirty="0">
              <a:solidFill>
                <a:schemeClr val="tx1">
                  <a:lumMod val="95000"/>
                  <a:lumOff val="5000"/>
                </a:schemeClr>
              </a:solidFill>
              <a:latin typeface="Times New Roman" panose="02020603050405020304" pitchFamily="18" charset="0"/>
              <a:cs typeface="Times New Roman" pitchFamily="18" charset="0"/>
            </a:endParaRPr>
          </a:p>
        </p:txBody>
      </p:sp>
      <p:grpSp>
        <p:nvGrpSpPr>
          <p:cNvPr id="10244" name="Group 22">
            <a:extLst>
              <a:ext uri="{FF2B5EF4-FFF2-40B4-BE49-F238E27FC236}">
                <a16:creationId xmlns:a16="http://schemas.microsoft.com/office/drawing/2014/main" id="{2BEC3386-18BC-981C-CDD8-CDDA2CE2AF11}"/>
              </a:ext>
            </a:extLst>
          </p:cNvPr>
          <p:cNvGrpSpPr>
            <a:grpSpLocks noGrp="1" noUngrp="1" noRot="1" noChangeAspect="1" noMove="1" noResize="1"/>
          </p:cNvGrpSpPr>
          <p:nvPr/>
        </p:nvGrpSpPr>
        <p:grpSpPr bwMode="auto">
          <a:xfrm>
            <a:off x="0" y="0"/>
            <a:ext cx="885825" cy="6858000"/>
            <a:chOff x="0" y="0"/>
            <a:chExt cx="885825" cy="6858000"/>
          </a:xfrm>
        </p:grpSpPr>
        <p:sp>
          <p:nvSpPr>
            <p:cNvPr id="10247" name="Freeform 6">
              <a:extLst>
                <a:ext uri="{FF2B5EF4-FFF2-40B4-BE49-F238E27FC236}">
                  <a16:creationId xmlns:a16="http://schemas.microsoft.com/office/drawing/2014/main" id="{A5AC3B9A-A5C3-0159-8544-9B59E7C42387}"/>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637E0F35-9248-3501-A37A-D05E47101BD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
        <p:nvSpPr>
          <p:cNvPr id="10246" name="Rectangle 7">
            <a:extLst>
              <a:ext uri="{FF2B5EF4-FFF2-40B4-BE49-F238E27FC236}">
                <a16:creationId xmlns:a16="http://schemas.microsoft.com/office/drawing/2014/main" id="{F090A6D1-7018-0C4B-E1E8-13AC41EFB547}"/>
              </a:ext>
            </a:extLst>
          </p:cNvPr>
          <p:cNvSpPr>
            <a:spLocks noChangeArrowheads="1"/>
          </p:cNvSpPr>
          <p:nvPr/>
        </p:nvSpPr>
        <p:spPr bwMode="auto">
          <a:xfrm>
            <a:off x="3048000" y="241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62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F7D91C3-62DB-55BD-F881-FDA256EEA7A7}"/>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35E14F6C-4F54-4ABE-0F88-2B70F210C125}"/>
              </a:ext>
            </a:extLst>
          </p:cNvPr>
          <p:cNvSpPr>
            <a:spLocks noGrp="1"/>
          </p:cNvSpPr>
          <p:nvPr>
            <p:ph type="title"/>
          </p:nvPr>
        </p:nvSpPr>
        <p:spPr>
          <a:xfrm>
            <a:off x="1190625" y="815975"/>
            <a:ext cx="5438775" cy="628650"/>
          </a:xfrm>
        </p:spPr>
        <p:txBody>
          <a:bodyPr rtlCol="0" anchor="t">
            <a:normAutofit fontScale="90000"/>
          </a:bodyPr>
          <a:lstStyle/>
          <a:p>
            <a:pPr eaLnBrk="1" fontAlgn="auto" hangingPunct="1">
              <a:spcAft>
                <a:spcPts val="0"/>
              </a:spcAft>
              <a:defRPr/>
            </a:pPr>
            <a:r>
              <a:rPr lang="en-IN" b="1" dirty="0">
                <a:latin typeface="Times New Roman" panose="02020603050405020304" pitchFamily="18" charset="0"/>
                <a:cs typeface="Times New Roman" panose="02020603050405020304" pitchFamily="18" charset="0"/>
              </a:rPr>
              <a:t>Project Domain</a:t>
            </a: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B1149F-0AF3-36C1-9FA9-02A39D5C3D78}"/>
              </a:ext>
            </a:extLst>
          </p:cNvPr>
          <p:cNvSpPr>
            <a:spLocks noGrp="1"/>
          </p:cNvSpPr>
          <p:nvPr>
            <p:ph idx="1"/>
          </p:nvPr>
        </p:nvSpPr>
        <p:spPr>
          <a:xfrm>
            <a:off x="1330711" y="1981200"/>
            <a:ext cx="8453369" cy="1973580"/>
          </a:xfrm>
          <a:ln>
            <a:miter lim="800000"/>
            <a:headEnd/>
            <a:tailEnd/>
          </a:ln>
        </p:spPr>
        <p:txBody>
          <a:bodyPr rtlCol="0">
            <a:normAutofit/>
          </a:bodyPr>
          <a:lstStyle/>
          <a:p>
            <a:pPr algn="just" eaLnBrk="1" fontAlgn="auto" hangingPunct="1">
              <a:spcAft>
                <a:spcPts val="0"/>
              </a:spcAft>
              <a:buFont typeface="Arial" charset="0"/>
              <a:buNone/>
              <a:defRPr/>
            </a:pPr>
            <a:endParaRPr lang="en-IN" b="1" dirty="0">
              <a:latin typeface="Times New Roman" panose="02020603050405020304" pitchFamily="18" charset="0"/>
              <a:cs typeface="Times New Roman" panose="02020603050405020304" pitchFamily="18" charset="0"/>
            </a:endParaRPr>
          </a:p>
          <a:p>
            <a:pPr algn="just" eaLnBrk="1" fontAlgn="auto" hangingPunct="1">
              <a:spcAft>
                <a:spcPts val="0"/>
              </a:spcAft>
              <a:buFontTx/>
              <a:buChar char="-"/>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Food Services and Hospitality Management using Django Python Framework.</a:t>
            </a:r>
          </a:p>
          <a:p>
            <a:pPr marL="0" indent="0" algn="just" eaLnBrk="1" fontAlgn="auto" hangingPunct="1">
              <a:spcAft>
                <a:spcPts val="0"/>
              </a:spcAft>
              <a:buNone/>
              <a:defRPr/>
            </a:pPr>
            <a:endParaRPr lang="en-IN"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charset="0"/>
              <a:buNone/>
              <a:defRPr/>
            </a:pPr>
            <a:endParaRPr lang="en-IN" dirty="0">
              <a:solidFill>
                <a:schemeClr val="tx1">
                  <a:alpha val="60000"/>
                </a:schemeClr>
              </a:solidFill>
              <a:latin typeface="Times New Roman" panose="02020603050405020304" pitchFamily="18" charset="0"/>
              <a:cs typeface="Times New Roman" panose="02020603050405020304" pitchFamily="18" charset="0"/>
            </a:endParaRPr>
          </a:p>
          <a:p>
            <a:pPr algn="just" eaLnBrk="1" fontAlgn="auto" hangingPunct="1">
              <a:spcAft>
                <a:spcPts val="0"/>
              </a:spcAft>
              <a:buFont typeface="Arial" charset="0"/>
              <a:buNone/>
              <a:defRPr/>
            </a:pPr>
            <a:endParaRPr lang="en-IN" dirty="0">
              <a:solidFill>
                <a:schemeClr val="tx1">
                  <a:alpha val="60000"/>
                </a:schemeClr>
              </a:solidFill>
              <a:latin typeface="Times New Roman" panose="02020603050405020304" pitchFamily="18" charset="0"/>
              <a:cs typeface="Times New Roman" panose="02020603050405020304" pitchFamily="18" charset="0"/>
            </a:endParaRPr>
          </a:p>
        </p:txBody>
      </p:sp>
      <p:grpSp>
        <p:nvGrpSpPr>
          <p:cNvPr id="12292" name="Group 22">
            <a:extLst>
              <a:ext uri="{FF2B5EF4-FFF2-40B4-BE49-F238E27FC236}">
                <a16:creationId xmlns:a16="http://schemas.microsoft.com/office/drawing/2014/main" id="{78C99455-B8BD-F455-31CC-EAE4B24DD10E}"/>
              </a:ext>
            </a:extLst>
          </p:cNvPr>
          <p:cNvGrpSpPr>
            <a:grpSpLocks noGrp="1" noUngrp="1" noRot="1" noChangeAspect="1" noMove="1" noResize="1"/>
          </p:cNvGrpSpPr>
          <p:nvPr/>
        </p:nvGrpSpPr>
        <p:grpSpPr bwMode="auto">
          <a:xfrm>
            <a:off x="0" y="0"/>
            <a:ext cx="885825" cy="6858000"/>
            <a:chOff x="0" y="0"/>
            <a:chExt cx="885825" cy="6858000"/>
          </a:xfrm>
        </p:grpSpPr>
        <p:sp>
          <p:nvSpPr>
            <p:cNvPr id="12294" name="Freeform 6">
              <a:extLst>
                <a:ext uri="{FF2B5EF4-FFF2-40B4-BE49-F238E27FC236}">
                  <a16:creationId xmlns:a16="http://schemas.microsoft.com/office/drawing/2014/main" id="{3FADBBD8-9DA1-EED3-12E1-87D0310129DC}"/>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2CC9757D-43FC-4339-FAB6-BECB945D3E37}"/>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DE50C17-5AEC-D52F-D9B8-06282D4B4A23}"/>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D3A9DD40-2DB0-F865-211C-5376614A75AA}"/>
              </a:ext>
            </a:extLst>
          </p:cNvPr>
          <p:cNvSpPr>
            <a:spLocks noGrp="1"/>
          </p:cNvSpPr>
          <p:nvPr>
            <p:ph type="title"/>
          </p:nvPr>
        </p:nvSpPr>
        <p:spPr>
          <a:xfrm>
            <a:off x="3971925" y="122238"/>
            <a:ext cx="4976813" cy="628650"/>
          </a:xfrm>
        </p:spPr>
        <p:txBody>
          <a:bodyPr rtlCol="0" anchor="t">
            <a:normAutofit fontScale="90000"/>
          </a:bodyPr>
          <a:lstStyle/>
          <a:p>
            <a:pPr marL="342900" indent="-342900" eaLnBrk="1" hangingPunct="1">
              <a:spcBef>
                <a:spcPts val="480"/>
              </a:spcBef>
              <a:spcAft>
                <a:spcPts val="0"/>
              </a:spcAft>
              <a:defRPr/>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 analysis</a:t>
            </a:r>
            <a:b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3317" name="Content Placeholder 2">
            <a:extLst>
              <a:ext uri="{FF2B5EF4-FFF2-40B4-BE49-F238E27FC236}">
                <a16:creationId xmlns:a16="http://schemas.microsoft.com/office/drawing/2014/main" id="{9D44DD5C-96CE-C173-E545-F6F00B8F3FE0}"/>
              </a:ext>
            </a:extLst>
          </p:cNvPr>
          <p:cNvSpPr>
            <a:spLocks noGrp="1"/>
          </p:cNvSpPr>
          <p:nvPr>
            <p:ph idx="1"/>
          </p:nvPr>
        </p:nvSpPr>
        <p:spPr>
          <a:xfrm>
            <a:off x="1124177" y="2370138"/>
            <a:ext cx="10447337" cy="1371600"/>
          </a:xfrm>
        </p:spPr>
        <p:txBody>
          <a:bodyPr>
            <a:normAutofit fontScale="25000" lnSpcReduction="20000"/>
          </a:bodyPr>
          <a:lstStyle/>
          <a:p>
            <a:pPr lvl="2" algn="just">
              <a:buFont typeface="Wingdings" panose="05000000000000000000" pitchFamily="2" charset="2"/>
              <a:buChar char="q"/>
              <a:defRPr/>
            </a:pPr>
            <a:endParaRPr lang="en-US" altLang="en-US" sz="9600" dirty="0">
              <a:latin typeface="Times New Roman" panose="02020603050405020304" pitchFamily="18" charset="0"/>
              <a:cs typeface="Times New Roman" panose="02020603050405020304" pitchFamily="18" charset="0"/>
            </a:endParaRPr>
          </a:p>
          <a:p>
            <a:pPr marL="914400" lvl="2" indent="0" algn="just">
              <a:buNone/>
              <a:defRPr/>
            </a:pPr>
            <a:endParaRPr lang="en-US" altLang="en-US" sz="9600" dirty="0">
              <a:latin typeface="Times New Roman" panose="02020603050405020304" pitchFamily="18" charset="0"/>
              <a:cs typeface="Times New Roman" panose="02020603050405020304" pitchFamily="18" charset="0"/>
            </a:endParaRPr>
          </a:p>
          <a:p>
            <a:pPr marL="914400" lvl="2" indent="0" algn="just">
              <a:buNone/>
              <a:defRPr/>
            </a:pPr>
            <a:endParaRPr lang="en-US" altLang="en-US" sz="96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q"/>
              <a:defRPr/>
            </a:pPr>
            <a:r>
              <a:rPr lang="en-US" altLang="en-US" sz="8000"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Technologies used in this project are:</a:t>
            </a:r>
          </a:p>
          <a:p>
            <a:pPr marL="1371600" lvl="3" indent="0">
              <a:buFont typeface="Arial" panose="020B0604020202020204" pitchFamily="34" charset="0"/>
              <a:buNone/>
              <a:defRPr/>
            </a:pPr>
            <a:r>
              <a:rPr lang="en-US" sz="8000" dirty="0">
                <a:latin typeface="Times New Roman" panose="02020603050405020304" pitchFamily="18" charset="0"/>
                <a:cs typeface="Times New Roman" panose="02020603050405020304" pitchFamily="18" charset="0"/>
              </a:rPr>
              <a:t> Front-End :  HTML, CSS</a:t>
            </a:r>
          </a:p>
          <a:p>
            <a:pPr marL="1371600" lvl="3" indent="0">
              <a:buFont typeface="Arial" panose="020B0604020202020204" pitchFamily="34" charset="0"/>
              <a:buNone/>
              <a:defRPr/>
            </a:pPr>
            <a:r>
              <a:rPr lang="en-US" sz="8000" dirty="0">
                <a:latin typeface="Times New Roman" panose="02020603050405020304" pitchFamily="18" charset="0"/>
                <a:cs typeface="Times New Roman" panose="02020603050405020304" pitchFamily="18" charset="0"/>
              </a:rPr>
              <a:t> Back-End :Django using python</a:t>
            </a:r>
          </a:p>
          <a:p>
            <a:pPr marL="1371600" lvl="3" indent="0">
              <a:buFont typeface="Arial" panose="020B0604020202020204" pitchFamily="34" charset="0"/>
              <a:buNone/>
              <a:defRPr/>
            </a:pPr>
            <a:r>
              <a:rPr lang="en-US" sz="8000" dirty="0">
                <a:latin typeface="Times New Roman" panose="02020603050405020304" pitchFamily="18" charset="0"/>
                <a:cs typeface="Times New Roman" panose="02020603050405020304" pitchFamily="18" charset="0"/>
              </a:rPr>
              <a:t> Database :PostgreSQL</a:t>
            </a:r>
          </a:p>
          <a:p>
            <a:pPr lvl="2" algn="just">
              <a:buFont typeface="Wingdings" panose="05000000000000000000" pitchFamily="2" charset="2"/>
              <a:buChar char="q"/>
              <a:defRPr/>
            </a:pPr>
            <a:r>
              <a:rPr lang="en-US" sz="9600" b="1" dirty="0">
                <a:latin typeface="Times New Roman" panose="02020603050405020304" pitchFamily="18" charset="0"/>
                <a:cs typeface="Times New Roman" panose="02020603050405020304" pitchFamily="18" charset="0"/>
              </a:rPr>
              <a:t>Software requirements:</a:t>
            </a:r>
          </a:p>
          <a:p>
            <a:pPr marL="914400" lvl="2" indent="0" algn="just">
              <a:buFont typeface="Arial" panose="020B0604020202020204" pitchFamily="34" charset="0"/>
              <a:buNone/>
              <a:defRPr/>
            </a:pPr>
            <a:r>
              <a:rPr lang="en-US" sz="8000" dirty="0">
                <a:latin typeface="Times New Roman" panose="02020603050405020304" pitchFamily="18" charset="0"/>
                <a:cs typeface="Times New Roman" panose="02020603050405020304" pitchFamily="18" charset="0"/>
              </a:rPr>
              <a:t>          Local Server: XAMPP</a:t>
            </a:r>
          </a:p>
          <a:p>
            <a:pPr marL="914400" lvl="2" indent="0" algn="just">
              <a:buFont typeface="Arial" panose="020B0604020202020204" pitchFamily="34" charset="0"/>
              <a:buNone/>
              <a:defRPr/>
            </a:pPr>
            <a:r>
              <a:rPr lang="en-US" sz="8000" dirty="0">
                <a:latin typeface="Times New Roman" panose="02020603050405020304" pitchFamily="18" charset="0"/>
                <a:cs typeface="Times New Roman" panose="02020603050405020304" pitchFamily="18" charset="0"/>
              </a:rPr>
              <a:t>          Database :  PostgreSQL</a:t>
            </a:r>
          </a:p>
          <a:p>
            <a:pPr marL="914400" lvl="2" indent="0" algn="just">
              <a:buFont typeface="Arial" panose="020B0604020202020204" pitchFamily="34" charset="0"/>
              <a:buNone/>
              <a:defRPr/>
            </a:pPr>
            <a:r>
              <a:rPr lang="en-US" sz="8000" dirty="0">
                <a:latin typeface="Times New Roman" panose="02020603050405020304" pitchFamily="18" charset="0"/>
                <a:cs typeface="Times New Roman" panose="02020603050405020304" pitchFamily="18" charset="0"/>
              </a:rPr>
              <a:t>          Language : PHP</a:t>
            </a:r>
          </a:p>
          <a:p>
            <a:pPr marL="914400" lvl="2" indent="0" algn="just">
              <a:buFont typeface="Arial" panose="020B0604020202020204" pitchFamily="34" charset="0"/>
              <a:buNone/>
              <a:defRPr/>
            </a:pPr>
            <a:r>
              <a:rPr lang="en-US" sz="8000" dirty="0">
                <a:latin typeface="Times New Roman" panose="02020603050405020304" pitchFamily="18" charset="0"/>
                <a:cs typeface="Times New Roman" panose="02020603050405020304" pitchFamily="18" charset="0"/>
              </a:rPr>
              <a:t>          Text Editor : Sublime/ VS Code</a:t>
            </a:r>
            <a:endParaRPr lang="en-US" sz="8000" b="1"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q"/>
              <a:defRPr/>
            </a:pPr>
            <a:r>
              <a:rPr lang="en-US" sz="8000" b="1" dirty="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Hardware requirements (Minimum):</a:t>
            </a:r>
          </a:p>
          <a:p>
            <a:pPr marL="914400" lvl="2" indent="0" algn="just">
              <a:buFont typeface="Arial" panose="020B0604020202020204" pitchFamily="34" charset="0"/>
              <a:buNone/>
              <a:defRPr/>
            </a:pPr>
            <a:r>
              <a:rPr lang="en-US" sz="8000" dirty="0">
                <a:latin typeface="Times New Roman" panose="02020603050405020304" pitchFamily="18" charset="0"/>
                <a:cs typeface="Times New Roman" panose="02020603050405020304" pitchFamily="18" charset="0"/>
              </a:rPr>
              <a:t>           Processor : Intel Celeron or higher</a:t>
            </a:r>
          </a:p>
          <a:p>
            <a:pPr marL="914400" lvl="2" indent="0" algn="just">
              <a:buFont typeface="Arial" panose="020B0604020202020204" pitchFamily="34" charset="0"/>
              <a:buNone/>
              <a:defRPr/>
            </a:pPr>
            <a:r>
              <a:rPr lang="en-US" sz="8000" dirty="0">
                <a:latin typeface="Times New Roman" panose="02020603050405020304" pitchFamily="18" charset="0"/>
                <a:cs typeface="Times New Roman" panose="02020603050405020304" pitchFamily="18" charset="0"/>
              </a:rPr>
              <a:t>           RAM : 4GB or higher</a:t>
            </a:r>
          </a:p>
          <a:p>
            <a:pPr marL="914400" lvl="2" indent="0" algn="just">
              <a:buFont typeface="Arial" panose="020B0604020202020204" pitchFamily="34" charset="0"/>
              <a:buNone/>
              <a:defRPr/>
            </a:pPr>
            <a:r>
              <a:rPr lang="en-US" sz="8000" dirty="0">
                <a:latin typeface="Times New Roman" panose="02020603050405020304" pitchFamily="18" charset="0"/>
                <a:cs typeface="Times New Roman" panose="02020603050405020304" pitchFamily="18" charset="0"/>
              </a:rPr>
              <a:t>           OS : Windows 7 or higher</a:t>
            </a:r>
            <a:endParaRPr lang="en-US" sz="8000" b="1" dirty="0">
              <a:latin typeface="Times New Roman" panose="02020603050405020304" pitchFamily="18" charset="0"/>
              <a:cs typeface="Times New Roman" panose="02020603050405020304" pitchFamily="18" charset="0"/>
            </a:endParaRPr>
          </a:p>
        </p:txBody>
      </p:sp>
      <p:grpSp>
        <p:nvGrpSpPr>
          <p:cNvPr id="13316" name="Group 22">
            <a:extLst>
              <a:ext uri="{FF2B5EF4-FFF2-40B4-BE49-F238E27FC236}">
                <a16:creationId xmlns:a16="http://schemas.microsoft.com/office/drawing/2014/main" id="{0FE29DA0-22DF-0EA0-CF48-94943E060252}"/>
              </a:ext>
            </a:extLst>
          </p:cNvPr>
          <p:cNvGrpSpPr>
            <a:grpSpLocks noGrp="1" noUngrp="1" noRot="1" noChangeAspect="1" noMove="1" noResize="1"/>
          </p:cNvGrpSpPr>
          <p:nvPr/>
        </p:nvGrpSpPr>
        <p:grpSpPr bwMode="auto">
          <a:xfrm>
            <a:off x="0" y="0"/>
            <a:ext cx="885825" cy="6858000"/>
            <a:chOff x="0" y="0"/>
            <a:chExt cx="885825" cy="6858000"/>
          </a:xfrm>
        </p:grpSpPr>
        <p:sp>
          <p:nvSpPr>
            <p:cNvPr id="13319" name="Freeform 6">
              <a:extLst>
                <a:ext uri="{FF2B5EF4-FFF2-40B4-BE49-F238E27FC236}">
                  <a16:creationId xmlns:a16="http://schemas.microsoft.com/office/drawing/2014/main" id="{E7A0A95F-95F5-3143-440F-6DB72A1F370A}"/>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7468BD46-0B49-7D1D-2CFA-F98C37EF611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
        <p:nvSpPr>
          <p:cNvPr id="8" name="Title 1">
            <a:extLst>
              <a:ext uri="{FF2B5EF4-FFF2-40B4-BE49-F238E27FC236}">
                <a16:creationId xmlns:a16="http://schemas.microsoft.com/office/drawing/2014/main" id="{9E155A5E-6F14-2753-7EFD-E91280717BEB}"/>
              </a:ext>
            </a:extLst>
          </p:cNvPr>
          <p:cNvSpPr txBox="1">
            <a:spLocks/>
          </p:cNvSpPr>
          <p:nvPr/>
        </p:nvSpPr>
        <p:spPr bwMode="auto">
          <a:xfrm>
            <a:off x="5045869" y="2427288"/>
            <a:ext cx="8070850" cy="628650"/>
          </a:xfrm>
          <a:prstGeom prst="rect">
            <a:avLst/>
          </a:prstGeom>
          <a:noFill/>
          <a:ln w="9525">
            <a:noFill/>
            <a:miter lim="800000"/>
            <a:headEnd/>
            <a:tailEnd/>
          </a:ln>
        </p:spPr>
        <p:txBody>
          <a:bodyPr/>
          <a:lstStyle/>
          <a:p>
            <a:pPr marL="342900" indent="-342900" eaLnBrk="1" hangingPunct="1">
              <a:lnSpc>
                <a:spcPct val="90000"/>
              </a:lnSpc>
              <a:spcBef>
                <a:spcPts val="480"/>
              </a:spcBef>
              <a:spcAft>
                <a:spcPts val="0"/>
              </a:spcAft>
              <a:defRPr/>
            </a:pPr>
            <a:endParaRPr lang="en-US" sz="3600" dirty="0">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BC18CF-F5FF-59C4-DD5A-16B587237FE5}"/>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65" name="Content Placeholder 2">
            <a:extLst>
              <a:ext uri="{FF2B5EF4-FFF2-40B4-BE49-F238E27FC236}">
                <a16:creationId xmlns:a16="http://schemas.microsoft.com/office/drawing/2014/main" id="{019045D1-9EA6-0F24-E8BE-CC20E42C2978}"/>
              </a:ext>
            </a:extLst>
          </p:cNvPr>
          <p:cNvSpPr>
            <a:spLocks noGrp="1"/>
          </p:cNvSpPr>
          <p:nvPr>
            <p:ph idx="1"/>
          </p:nvPr>
        </p:nvSpPr>
        <p:spPr>
          <a:xfrm>
            <a:off x="1684339" y="2392363"/>
            <a:ext cx="10174870" cy="1600200"/>
          </a:xfrm>
        </p:spPr>
        <p:txBody>
          <a:bodyPr>
            <a:noAutofit/>
          </a:bodyPr>
          <a:lstStyle/>
          <a:p>
            <a:pPr marL="0" indent="0">
              <a:buNone/>
            </a:pPr>
            <a:r>
              <a:rPr lang="en-US" dirty="0">
                <a:solidFill>
                  <a:srgbClr val="000000"/>
                </a:solidFill>
                <a:latin typeface="ff6"/>
              </a:rPr>
              <a:t>                             </a:t>
            </a:r>
            <a:r>
              <a:rPr lang="en-US" sz="3200" b="1" dirty="0">
                <a:solidFill>
                  <a:srgbClr val="000000"/>
                </a:solidFill>
                <a:latin typeface="Times New Roman" panose="02020603050405020304" pitchFamily="18" charset="0"/>
                <a:cs typeface="Times New Roman" panose="02020603050405020304" pitchFamily="18" charset="0"/>
              </a:rPr>
              <a:t>Functional requirements</a:t>
            </a:r>
            <a:endParaRPr lang="en-US" sz="3200" dirty="0">
              <a:solidFill>
                <a:srgbClr val="000000"/>
              </a:solidFill>
              <a:effectLst>
                <a:outerShdw blurRad="38100" dist="38100" dir="2700000" algn="tl">
                  <a:srgbClr val="000000">
                    <a:alpha val="43137"/>
                  </a:srgbClr>
                </a:outerShdw>
              </a:effectLst>
              <a:latin typeface="ff6"/>
            </a:endParaRPr>
          </a:p>
          <a:p>
            <a:pPr marL="0" indent="0">
              <a:buNone/>
            </a:pPr>
            <a:r>
              <a:rPr lang="en-US" sz="2000" b="1" dirty="0">
                <a:solidFill>
                  <a:srgbClr val="000000"/>
                </a:solidFill>
                <a:latin typeface="Times New Roman" panose="02020603050405020304" pitchFamily="18" charset="0"/>
                <a:cs typeface="Times New Roman" panose="02020603050405020304" pitchFamily="18" charset="0"/>
              </a:rPr>
              <a:t>1</a:t>
            </a:r>
            <a:r>
              <a:rPr lang="en-US" sz="2000" b="1" i="0" dirty="0">
                <a:solidFill>
                  <a:srgbClr val="000000"/>
                </a:solidFill>
                <a:effectLst/>
                <a:latin typeface="Times New Roman" panose="02020603050405020304" pitchFamily="18" charset="0"/>
                <a:cs typeface="Times New Roman" panose="02020603050405020304" pitchFamily="18" charset="0"/>
              </a:rPr>
              <a:t>)Registration and login</a:t>
            </a:r>
          </a:p>
          <a:p>
            <a:r>
              <a:rPr lang="en-US" sz="2000" b="0" i="0" dirty="0">
                <a:solidFill>
                  <a:srgbClr val="000000"/>
                </a:solidFill>
                <a:effectLst/>
                <a:latin typeface="Times New Roman" panose="02020603050405020304" pitchFamily="18" charset="0"/>
                <a:cs typeface="Times New Roman" panose="02020603050405020304" pitchFamily="18" charset="0"/>
              </a:rPr>
              <a:t>Enable a new user to register to the system.</a:t>
            </a:r>
          </a:p>
          <a:p>
            <a:r>
              <a:rPr lang="en-US" sz="2000" b="0" i="0" dirty="0">
                <a:solidFill>
                  <a:srgbClr val="000000"/>
                </a:solidFill>
                <a:effectLst/>
                <a:latin typeface="Times New Roman" panose="02020603050405020304" pitchFamily="18" charset="0"/>
                <a:cs typeface="Times New Roman" panose="02020603050405020304" pitchFamily="18" charset="0"/>
              </a:rPr>
              <a:t>Authenticate and allow user to login on the web app(through institutional details).</a:t>
            </a:r>
          </a:p>
          <a:p>
            <a:pPr marL="0" indent="0">
              <a:buNone/>
            </a:pPr>
            <a:r>
              <a:rPr lang="en-US" sz="2000" b="1" dirty="0">
                <a:solidFill>
                  <a:srgbClr val="000000"/>
                </a:solidFill>
                <a:latin typeface="Times New Roman" panose="02020603050405020304" pitchFamily="18" charset="0"/>
                <a:cs typeface="Times New Roman" panose="02020603050405020304" pitchFamily="18" charset="0"/>
              </a:rPr>
              <a:t>2</a:t>
            </a:r>
            <a:r>
              <a:rPr lang="en-US" sz="2000" b="1" i="0" dirty="0">
                <a:solidFill>
                  <a:srgbClr val="000000"/>
                </a:solidFill>
                <a:effectLst/>
                <a:latin typeface="Times New Roman" panose="02020603050405020304" pitchFamily="18" charset="0"/>
                <a:cs typeface="Times New Roman" panose="02020603050405020304" pitchFamily="18" charset="0"/>
              </a:rPr>
              <a:t>)Menu and Ordering System</a:t>
            </a: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Enable the customers to go through menu and place the order.</a:t>
            </a: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Enable him/her to edit his choices before proceeding to place the order. </a:t>
            </a:r>
          </a:p>
          <a:p>
            <a:pPr marL="0" indent="0">
              <a:buNone/>
            </a:pPr>
            <a:r>
              <a:rPr lang="en-US" sz="2000" b="1" dirty="0">
                <a:solidFill>
                  <a:srgbClr val="000000"/>
                </a:solidFill>
                <a:latin typeface="Times New Roman" panose="02020603050405020304" pitchFamily="18" charset="0"/>
                <a:cs typeface="Times New Roman" panose="02020603050405020304" pitchFamily="18" charset="0"/>
              </a:rPr>
              <a:t>3</a:t>
            </a:r>
            <a:r>
              <a:rPr lang="en-US" sz="2000" b="1" i="0" dirty="0">
                <a:solidFill>
                  <a:srgbClr val="000000"/>
                </a:solidFill>
                <a:effectLst/>
                <a:latin typeface="Times New Roman" panose="02020603050405020304" pitchFamily="18" charset="0"/>
                <a:cs typeface="Times New Roman" panose="02020603050405020304" pitchFamily="18" charset="0"/>
              </a:rPr>
              <a:t>) Payment System</a:t>
            </a:r>
          </a:p>
          <a:p>
            <a:r>
              <a:rPr lang="en-US" sz="2000" i="0" dirty="0">
                <a:solidFill>
                  <a:srgbClr val="000000"/>
                </a:solidFill>
                <a:effectLst/>
                <a:latin typeface="Times New Roman" panose="02020603050405020304" pitchFamily="18" charset="0"/>
                <a:cs typeface="Times New Roman" panose="02020603050405020304" pitchFamily="18" charset="0"/>
              </a:rPr>
              <a:t>Display the payment bill to the customer</a:t>
            </a:r>
            <a:r>
              <a:rPr lang="en-US" sz="2000" b="1" i="0" dirty="0">
                <a:solidFill>
                  <a:srgbClr val="000000"/>
                </a:solidFill>
                <a:effectLst/>
                <a:latin typeface="Times New Roman" panose="02020603050405020304" pitchFamily="18" charset="0"/>
                <a:cs typeface="Times New Roman" panose="02020603050405020304" pitchFamily="18" charset="0"/>
              </a:rPr>
              <a:t>.</a:t>
            </a:r>
          </a:p>
          <a:p>
            <a:r>
              <a:rPr lang="en-US" sz="2000" b="0" i="0" dirty="0">
                <a:solidFill>
                  <a:srgbClr val="000000"/>
                </a:solidFill>
                <a:effectLst/>
                <a:latin typeface="Times New Roman" panose="02020603050405020304" pitchFamily="18" charset="0"/>
                <a:cs typeface="Times New Roman" panose="02020603050405020304" pitchFamily="18" charset="0"/>
              </a:rPr>
              <a:t>Enable the customer to pay for the placed order through Google Pay or Paytm </a:t>
            </a:r>
            <a:r>
              <a:rPr lang="en-US" sz="2000" dirty="0">
                <a:solidFill>
                  <a:srgbClr val="000000"/>
                </a:solidFill>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(using QR codes). </a:t>
            </a:r>
            <a:r>
              <a:rPr lang="en-US" sz="2000" dirty="0">
                <a:solidFill>
                  <a:srgbClr val="000000"/>
                </a:solidFill>
                <a:latin typeface="Times New Roman" panose="02020603050405020304" pitchFamily="18" charset="0"/>
                <a:cs typeface="Times New Roman" panose="02020603050405020304" pitchFamily="18" charset="0"/>
              </a:rPr>
              <a:t>a</a:t>
            </a:r>
            <a:r>
              <a:rPr lang="en-US" sz="2000" b="0" i="0" dirty="0">
                <a:solidFill>
                  <a:srgbClr val="000000"/>
                </a:solidFill>
                <a:effectLst/>
                <a:latin typeface="Times New Roman" panose="02020603050405020304" pitchFamily="18" charset="0"/>
                <a:cs typeface="Times New Roman" panose="02020603050405020304" pitchFamily="18" charset="0"/>
              </a:rPr>
              <a:t>nd also </a:t>
            </a:r>
            <a:r>
              <a:rPr lang="en-US" sz="2000" dirty="0">
                <a:solidFill>
                  <a:srgbClr val="000000"/>
                </a:solidFill>
                <a:latin typeface="Times New Roman" panose="02020603050405020304" pitchFamily="18" charset="0"/>
                <a:cs typeface="Times New Roman" panose="02020603050405020304" pitchFamily="18" charset="0"/>
              </a:rPr>
              <a:t>e</a:t>
            </a:r>
            <a:r>
              <a:rPr lang="en-US" sz="2000" b="0" i="0" dirty="0">
                <a:solidFill>
                  <a:srgbClr val="000000"/>
                </a:solidFill>
                <a:effectLst/>
                <a:latin typeface="Times New Roman" panose="02020603050405020304" pitchFamily="18" charset="0"/>
                <a:cs typeface="Times New Roman" panose="02020603050405020304" pitchFamily="18" charset="0"/>
              </a:rPr>
              <a:t>nable the system to notify the admin of the successful transaction.</a:t>
            </a:r>
          </a:p>
          <a:p>
            <a:pPr marL="0" indent="0">
              <a:buNone/>
            </a:pPr>
            <a:r>
              <a:rPr lang="en-US" sz="2000" b="1" dirty="0">
                <a:solidFill>
                  <a:srgbClr val="000000"/>
                </a:solidFill>
                <a:latin typeface="Times New Roman" panose="02020603050405020304" pitchFamily="18" charset="0"/>
                <a:cs typeface="Times New Roman" panose="02020603050405020304" pitchFamily="18" charset="0"/>
              </a:rPr>
              <a:t>4</a:t>
            </a:r>
            <a:r>
              <a:rPr lang="en-US" sz="2000" b="1" i="0" dirty="0">
                <a:solidFill>
                  <a:srgbClr val="000000"/>
                </a:solidFill>
                <a:effectLst/>
                <a:latin typeface="Times New Roman" panose="02020603050405020304" pitchFamily="18" charset="0"/>
                <a:cs typeface="Times New Roman" panose="02020603050405020304" pitchFamily="18" charset="0"/>
              </a:rPr>
              <a:t>) Feedback System</a:t>
            </a:r>
          </a:p>
          <a:p>
            <a:r>
              <a:rPr lang="en-US" sz="2000" i="0" dirty="0">
                <a:solidFill>
                  <a:srgbClr val="000000"/>
                </a:solidFill>
                <a:effectLst/>
                <a:latin typeface="Times New Roman" panose="02020603050405020304" pitchFamily="18" charset="0"/>
                <a:cs typeface="Times New Roman" panose="02020603050405020304" pitchFamily="18" charset="0"/>
              </a:rPr>
              <a:t>Enable</a:t>
            </a:r>
            <a:r>
              <a:rPr lang="en-US" sz="2000" b="1"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a user to submit a Feedback on the CMS , which contains detailed explanation to his/her problem if any just like feedback.</a:t>
            </a:r>
            <a:endParaRPr lang="en-US" sz="2000" b="0" i="0" dirty="0">
              <a:solidFill>
                <a:srgbClr val="000000"/>
              </a:solidFill>
              <a:effectLst/>
              <a:latin typeface="ff6"/>
            </a:endParaRPr>
          </a:p>
        </p:txBody>
      </p:sp>
      <p:grpSp>
        <p:nvGrpSpPr>
          <p:cNvPr id="15364" name="Group 22">
            <a:extLst>
              <a:ext uri="{FF2B5EF4-FFF2-40B4-BE49-F238E27FC236}">
                <a16:creationId xmlns:a16="http://schemas.microsoft.com/office/drawing/2014/main" id="{B2C8169D-F91E-B99D-4C1F-AD134BE21FB7}"/>
              </a:ext>
            </a:extLst>
          </p:cNvPr>
          <p:cNvGrpSpPr>
            <a:grpSpLocks noGrp="1" noUngrp="1" noRot="1" noChangeAspect="1" noMove="1" noResize="1"/>
          </p:cNvGrpSpPr>
          <p:nvPr/>
        </p:nvGrpSpPr>
        <p:grpSpPr bwMode="auto">
          <a:xfrm>
            <a:off x="0" y="0"/>
            <a:ext cx="885825" cy="6858000"/>
            <a:chOff x="0" y="0"/>
            <a:chExt cx="885825" cy="6858000"/>
          </a:xfrm>
        </p:grpSpPr>
        <p:sp>
          <p:nvSpPr>
            <p:cNvPr id="15366" name="Freeform 6">
              <a:extLst>
                <a:ext uri="{FF2B5EF4-FFF2-40B4-BE49-F238E27FC236}">
                  <a16:creationId xmlns:a16="http://schemas.microsoft.com/office/drawing/2014/main" id="{A95A1D0E-1747-17CD-6344-23E457808719}"/>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CD081790-9EA9-11B0-780B-D7D0A43DF11D}"/>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Tree>
    <p:extLst>
      <p:ext uri="{BB962C8B-B14F-4D97-AF65-F5344CB8AC3E}">
        <p14:creationId xmlns:p14="http://schemas.microsoft.com/office/powerpoint/2010/main" val="287978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BC18CF-F5FF-59C4-DD5A-16B587237FE5}"/>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A1C7865-A359-933E-0B85-C3F245973A98}"/>
              </a:ext>
            </a:extLst>
          </p:cNvPr>
          <p:cNvSpPr>
            <a:spLocks noGrp="1"/>
          </p:cNvSpPr>
          <p:nvPr>
            <p:ph type="title"/>
          </p:nvPr>
        </p:nvSpPr>
        <p:spPr>
          <a:xfrm>
            <a:off x="1040765" y="259715"/>
            <a:ext cx="10745788" cy="762000"/>
          </a:xfrm>
        </p:spPr>
        <p:txBody>
          <a:bodyPr rtlCol="0" anchor="t">
            <a:normAutofit/>
          </a:bodyPr>
          <a:lstStyle/>
          <a:p>
            <a:pPr eaLnBrk="1" fontAlgn="auto" hangingPunct="1">
              <a:spcAft>
                <a:spcPts val="0"/>
              </a:spcAft>
              <a:defRPr/>
            </a:pPr>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Non functional requirements</a:t>
            </a:r>
          </a:p>
        </p:txBody>
      </p:sp>
      <p:sp>
        <p:nvSpPr>
          <p:cNvPr id="15365" name="Content Placeholder 2">
            <a:extLst>
              <a:ext uri="{FF2B5EF4-FFF2-40B4-BE49-F238E27FC236}">
                <a16:creationId xmlns:a16="http://schemas.microsoft.com/office/drawing/2014/main" id="{019045D1-9EA6-0F24-E8BE-CC20E42C2978}"/>
              </a:ext>
            </a:extLst>
          </p:cNvPr>
          <p:cNvSpPr>
            <a:spLocks noGrp="1"/>
          </p:cNvSpPr>
          <p:nvPr>
            <p:ph idx="1"/>
          </p:nvPr>
        </p:nvSpPr>
        <p:spPr>
          <a:xfrm>
            <a:off x="1684338" y="2392363"/>
            <a:ext cx="8542337" cy="1600200"/>
          </a:xfrm>
        </p:spPr>
        <p:txBody>
          <a:bodyPr>
            <a:noAutofit/>
          </a:bodyPr>
          <a:lstStyle/>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website shall accommodate 150-200 users during the peak usage time.</a:t>
            </a:r>
          </a:p>
          <a:p>
            <a:pPr>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Session duration must be of 5 minutes.</a:t>
            </a:r>
          </a:p>
          <a:p>
            <a:pPr>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Order details must be sent to the customer with in 3 minutes after confirmation. </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system shall display confirmation messages to users within 10seconds after the user submits information to the system.</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Responses to queries shall take no longer than 30 seconds to load onto the screen after the user submits the query.</a:t>
            </a:r>
          </a:p>
        </p:txBody>
      </p:sp>
      <p:grpSp>
        <p:nvGrpSpPr>
          <p:cNvPr id="15364" name="Group 22">
            <a:extLst>
              <a:ext uri="{FF2B5EF4-FFF2-40B4-BE49-F238E27FC236}">
                <a16:creationId xmlns:a16="http://schemas.microsoft.com/office/drawing/2014/main" id="{B2C8169D-F91E-B99D-4C1F-AD134BE21FB7}"/>
              </a:ext>
            </a:extLst>
          </p:cNvPr>
          <p:cNvGrpSpPr>
            <a:grpSpLocks noGrp="1" noUngrp="1" noRot="1" noChangeAspect="1" noMove="1" noResize="1"/>
          </p:cNvGrpSpPr>
          <p:nvPr/>
        </p:nvGrpSpPr>
        <p:grpSpPr bwMode="auto">
          <a:xfrm>
            <a:off x="0" y="0"/>
            <a:ext cx="885825" cy="6858000"/>
            <a:chOff x="0" y="0"/>
            <a:chExt cx="885825" cy="6858000"/>
          </a:xfrm>
        </p:grpSpPr>
        <p:sp>
          <p:nvSpPr>
            <p:cNvPr id="15366" name="Freeform 6">
              <a:extLst>
                <a:ext uri="{FF2B5EF4-FFF2-40B4-BE49-F238E27FC236}">
                  <a16:creationId xmlns:a16="http://schemas.microsoft.com/office/drawing/2014/main" id="{A95A1D0E-1747-17CD-6344-23E457808719}"/>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CD081790-9EA9-11B0-780B-D7D0A43DF11D}"/>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8C44DED-4D96-E96F-C279-37AE62702F48}"/>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BE489DB4-B090-4593-AC26-FFB8571F42A2}"/>
              </a:ext>
            </a:extLst>
          </p:cNvPr>
          <p:cNvSpPr>
            <a:spLocks noGrp="1"/>
          </p:cNvSpPr>
          <p:nvPr>
            <p:ph type="title"/>
          </p:nvPr>
        </p:nvSpPr>
        <p:spPr>
          <a:xfrm>
            <a:off x="-24034" y="142875"/>
            <a:ext cx="5236097" cy="628650"/>
          </a:xfrm>
        </p:spPr>
        <p:txBody>
          <a:bodyPr rtlCol="0" anchor="t">
            <a:normAutofit fontScale="90000"/>
          </a:bodyPr>
          <a:lstStyle/>
          <a:p>
            <a:pPr eaLnBrk="1" hangingPunct="1">
              <a:defRP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p>
        </p:txBody>
      </p:sp>
      <p:pic>
        <p:nvPicPr>
          <p:cNvPr id="31" name="Picture 30">
            <a:extLst>
              <a:ext uri="{FF2B5EF4-FFF2-40B4-BE49-F238E27FC236}">
                <a16:creationId xmlns:a16="http://schemas.microsoft.com/office/drawing/2014/main" id="{CD587343-04D5-9A5F-61BF-A923AEA8BD6E}"/>
              </a:ext>
            </a:extLst>
          </p:cNvPr>
          <p:cNvPicPr>
            <a:picLocks noChangeAspect="1"/>
          </p:cNvPicPr>
          <p:nvPr/>
        </p:nvPicPr>
        <p:blipFill rotWithShape="1">
          <a:blip r:embed="rId2">
            <a:extLst>
              <a:ext uri="{28A0092B-C50C-407E-A947-70E740481C1C}">
                <a14:useLocalDpi xmlns:a14="http://schemas.microsoft.com/office/drawing/2010/main" val="0"/>
              </a:ext>
            </a:extLst>
          </a:blip>
          <a:srcRect b="10137"/>
          <a:stretch/>
        </p:blipFill>
        <p:spPr>
          <a:xfrm>
            <a:off x="11264187" y="3957753"/>
            <a:ext cx="1141862" cy="1098984"/>
          </a:xfrm>
          <a:prstGeom prst="rect">
            <a:avLst/>
          </a:prstGeom>
        </p:spPr>
      </p:pic>
      <p:pic>
        <p:nvPicPr>
          <p:cNvPr id="36" name="Picture 35">
            <a:extLst>
              <a:ext uri="{FF2B5EF4-FFF2-40B4-BE49-F238E27FC236}">
                <a16:creationId xmlns:a16="http://schemas.microsoft.com/office/drawing/2014/main" id="{F8034EE6-D74F-511E-2D47-2E0CDF5BD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85" y="2191437"/>
            <a:ext cx="1261078" cy="1074603"/>
          </a:xfrm>
          <a:prstGeom prst="rect">
            <a:avLst/>
          </a:prstGeom>
        </p:spPr>
      </p:pic>
      <p:pic>
        <p:nvPicPr>
          <p:cNvPr id="38" name="Picture 37">
            <a:extLst>
              <a:ext uri="{FF2B5EF4-FFF2-40B4-BE49-F238E27FC236}">
                <a16:creationId xmlns:a16="http://schemas.microsoft.com/office/drawing/2014/main" id="{1A706F80-9177-DCCD-4E49-4D21A255CE61}"/>
              </a:ext>
            </a:extLst>
          </p:cNvPr>
          <p:cNvPicPr>
            <a:picLocks noChangeAspect="1"/>
          </p:cNvPicPr>
          <p:nvPr/>
        </p:nvPicPr>
        <p:blipFill rotWithShape="1">
          <a:blip r:embed="rId4">
            <a:extLst>
              <a:ext uri="{28A0092B-C50C-407E-A947-70E740481C1C}">
                <a14:useLocalDpi xmlns:a14="http://schemas.microsoft.com/office/drawing/2010/main" val="0"/>
              </a:ext>
            </a:extLst>
          </a:blip>
          <a:srcRect b="11810"/>
          <a:stretch/>
        </p:blipFill>
        <p:spPr>
          <a:xfrm>
            <a:off x="6096000" y="3751838"/>
            <a:ext cx="1627127" cy="1444981"/>
          </a:xfrm>
          <a:prstGeom prst="rect">
            <a:avLst/>
          </a:prstGeom>
        </p:spPr>
      </p:pic>
      <p:pic>
        <p:nvPicPr>
          <p:cNvPr id="40" name="Picture 39">
            <a:extLst>
              <a:ext uri="{FF2B5EF4-FFF2-40B4-BE49-F238E27FC236}">
                <a16:creationId xmlns:a16="http://schemas.microsoft.com/office/drawing/2014/main" id="{C1E26071-0F5F-C08E-8590-462DBE06E3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0762" y="5045535"/>
            <a:ext cx="1780391" cy="1780391"/>
          </a:xfrm>
          <a:prstGeom prst="rect">
            <a:avLst/>
          </a:prstGeom>
        </p:spPr>
      </p:pic>
      <p:pic>
        <p:nvPicPr>
          <p:cNvPr id="42" name="Picture 41">
            <a:extLst>
              <a:ext uri="{FF2B5EF4-FFF2-40B4-BE49-F238E27FC236}">
                <a16:creationId xmlns:a16="http://schemas.microsoft.com/office/drawing/2014/main" id="{CE3C1DF8-CC09-7181-F2DC-DA570C79E6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8876" y="5386238"/>
            <a:ext cx="1074676" cy="1098984"/>
          </a:xfrm>
          <a:prstGeom prst="rect">
            <a:avLst/>
          </a:prstGeom>
        </p:spPr>
      </p:pic>
      <p:pic>
        <p:nvPicPr>
          <p:cNvPr id="44" name="Picture 43">
            <a:extLst>
              <a:ext uri="{FF2B5EF4-FFF2-40B4-BE49-F238E27FC236}">
                <a16:creationId xmlns:a16="http://schemas.microsoft.com/office/drawing/2014/main" id="{E7A06BFE-8448-FBA8-1A96-E4857C07D850}"/>
              </a:ext>
            </a:extLst>
          </p:cNvPr>
          <p:cNvPicPr>
            <a:picLocks noChangeAspect="1"/>
          </p:cNvPicPr>
          <p:nvPr/>
        </p:nvPicPr>
        <p:blipFill rotWithShape="1">
          <a:blip r:embed="rId7">
            <a:extLst>
              <a:ext uri="{28A0092B-C50C-407E-A947-70E740481C1C}">
                <a14:useLocalDpi xmlns:a14="http://schemas.microsoft.com/office/drawing/2010/main" val="0"/>
              </a:ext>
            </a:extLst>
          </a:blip>
          <a:srcRect t="5306" b="9524"/>
          <a:stretch/>
        </p:blipFill>
        <p:spPr>
          <a:xfrm>
            <a:off x="10983510" y="1888394"/>
            <a:ext cx="1499350" cy="1348829"/>
          </a:xfrm>
          <a:prstGeom prst="rect">
            <a:avLst/>
          </a:prstGeom>
        </p:spPr>
      </p:pic>
      <p:pic>
        <p:nvPicPr>
          <p:cNvPr id="46" name="Picture 45">
            <a:extLst>
              <a:ext uri="{FF2B5EF4-FFF2-40B4-BE49-F238E27FC236}">
                <a16:creationId xmlns:a16="http://schemas.microsoft.com/office/drawing/2014/main" id="{BB0A118D-243F-11E3-8E90-2257A2CF4B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07138" y="558750"/>
            <a:ext cx="1503315" cy="1503315"/>
          </a:xfrm>
          <a:prstGeom prst="rect">
            <a:avLst/>
          </a:prstGeom>
        </p:spPr>
      </p:pic>
      <p:pic>
        <p:nvPicPr>
          <p:cNvPr id="48" name="Picture 47">
            <a:extLst>
              <a:ext uri="{FF2B5EF4-FFF2-40B4-BE49-F238E27FC236}">
                <a16:creationId xmlns:a16="http://schemas.microsoft.com/office/drawing/2014/main" id="{50B1EACF-815C-DC82-76D4-A603F367B43F}"/>
              </a:ext>
            </a:extLst>
          </p:cNvPr>
          <p:cNvPicPr>
            <a:picLocks noChangeAspect="1"/>
          </p:cNvPicPr>
          <p:nvPr/>
        </p:nvPicPr>
        <p:blipFill rotWithShape="1">
          <a:blip r:embed="rId9">
            <a:extLst>
              <a:ext uri="{28A0092B-C50C-407E-A947-70E740481C1C}">
                <a14:useLocalDpi xmlns:a14="http://schemas.microsoft.com/office/drawing/2010/main" val="0"/>
              </a:ext>
            </a:extLst>
          </a:blip>
          <a:srcRect l="12318" t="6812" r="11836" b="27021"/>
          <a:stretch/>
        </p:blipFill>
        <p:spPr>
          <a:xfrm>
            <a:off x="7480668" y="335292"/>
            <a:ext cx="1720235" cy="1583014"/>
          </a:xfrm>
          <a:prstGeom prst="rect">
            <a:avLst/>
          </a:prstGeom>
        </p:spPr>
      </p:pic>
      <p:sp>
        <p:nvSpPr>
          <p:cNvPr id="49" name="Arrow: Curved Right 48">
            <a:extLst>
              <a:ext uri="{FF2B5EF4-FFF2-40B4-BE49-F238E27FC236}">
                <a16:creationId xmlns:a16="http://schemas.microsoft.com/office/drawing/2014/main" id="{51005261-80A7-392A-54D2-A74DFA8F571F}"/>
              </a:ext>
            </a:extLst>
          </p:cNvPr>
          <p:cNvSpPr/>
          <p:nvPr/>
        </p:nvSpPr>
        <p:spPr>
          <a:xfrm rot="1979947">
            <a:off x="6878257" y="749561"/>
            <a:ext cx="325918" cy="1406009"/>
          </a:xfrm>
          <a:prstGeom prst="curv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52" name="Arrow: Curved Right 51">
            <a:extLst>
              <a:ext uri="{FF2B5EF4-FFF2-40B4-BE49-F238E27FC236}">
                <a16:creationId xmlns:a16="http://schemas.microsoft.com/office/drawing/2014/main" id="{F89F4F3F-73BB-1D90-7B9A-AF88FD6A3514}"/>
              </a:ext>
            </a:extLst>
          </p:cNvPr>
          <p:cNvSpPr/>
          <p:nvPr/>
        </p:nvSpPr>
        <p:spPr>
          <a:xfrm>
            <a:off x="5986587" y="2824228"/>
            <a:ext cx="345797" cy="1446369"/>
          </a:xfrm>
          <a:prstGeom prst="curv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53" name="Arrow: Curved Right 52">
            <a:extLst>
              <a:ext uri="{FF2B5EF4-FFF2-40B4-BE49-F238E27FC236}">
                <a16:creationId xmlns:a16="http://schemas.microsoft.com/office/drawing/2014/main" id="{15BCDDE2-E9AF-5E13-1F15-6D9E26E539B0}"/>
              </a:ext>
            </a:extLst>
          </p:cNvPr>
          <p:cNvSpPr/>
          <p:nvPr/>
        </p:nvSpPr>
        <p:spPr>
          <a:xfrm rot="19258253">
            <a:off x="7118559" y="5271351"/>
            <a:ext cx="350567" cy="1473888"/>
          </a:xfrm>
          <a:prstGeom prst="curv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54" name="Arrow: Curved Right 53">
            <a:extLst>
              <a:ext uri="{FF2B5EF4-FFF2-40B4-BE49-F238E27FC236}">
                <a16:creationId xmlns:a16="http://schemas.microsoft.com/office/drawing/2014/main" id="{1F936446-AD1B-CEA7-3C2B-683F542F7C6F}"/>
              </a:ext>
            </a:extLst>
          </p:cNvPr>
          <p:cNvSpPr/>
          <p:nvPr/>
        </p:nvSpPr>
        <p:spPr>
          <a:xfrm rot="15994071">
            <a:off x="9420369" y="5864137"/>
            <a:ext cx="348303" cy="1309838"/>
          </a:xfrm>
          <a:prstGeom prst="curv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55" name="Arrow: Curved Right 54">
            <a:extLst>
              <a:ext uri="{FF2B5EF4-FFF2-40B4-BE49-F238E27FC236}">
                <a16:creationId xmlns:a16="http://schemas.microsoft.com/office/drawing/2014/main" id="{C1DFB985-DEBA-F286-595F-46D3D178B5B9}"/>
              </a:ext>
            </a:extLst>
          </p:cNvPr>
          <p:cNvSpPr/>
          <p:nvPr/>
        </p:nvSpPr>
        <p:spPr>
          <a:xfrm rot="12839117">
            <a:off x="11494002" y="5107811"/>
            <a:ext cx="370874" cy="1282365"/>
          </a:xfrm>
          <a:prstGeom prst="curv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56" name="Arrow: Curved Right 55">
            <a:extLst>
              <a:ext uri="{FF2B5EF4-FFF2-40B4-BE49-F238E27FC236}">
                <a16:creationId xmlns:a16="http://schemas.microsoft.com/office/drawing/2014/main" id="{C96A7912-B31D-5709-91D6-7AF98BB97207}"/>
              </a:ext>
            </a:extLst>
          </p:cNvPr>
          <p:cNvSpPr/>
          <p:nvPr/>
        </p:nvSpPr>
        <p:spPr>
          <a:xfrm rot="10518478">
            <a:off x="12239618" y="2748927"/>
            <a:ext cx="347753" cy="1506559"/>
          </a:xfrm>
          <a:prstGeom prst="curv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57" name="Arrow: Curved Right 56">
            <a:extLst>
              <a:ext uri="{FF2B5EF4-FFF2-40B4-BE49-F238E27FC236}">
                <a16:creationId xmlns:a16="http://schemas.microsoft.com/office/drawing/2014/main" id="{2EF9B683-450F-4CE3-F35D-C53BD90EA007}"/>
              </a:ext>
            </a:extLst>
          </p:cNvPr>
          <p:cNvSpPr/>
          <p:nvPr/>
        </p:nvSpPr>
        <p:spPr>
          <a:xfrm rot="5400000">
            <a:off x="9430456" y="-118319"/>
            <a:ext cx="264240" cy="1415283"/>
          </a:xfrm>
          <a:prstGeom prst="curv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59" name="Arrow: Curved Right 58">
            <a:extLst>
              <a:ext uri="{FF2B5EF4-FFF2-40B4-BE49-F238E27FC236}">
                <a16:creationId xmlns:a16="http://schemas.microsoft.com/office/drawing/2014/main" id="{070002A3-9A5D-41E2-3756-D0FB573372D1}"/>
              </a:ext>
            </a:extLst>
          </p:cNvPr>
          <p:cNvSpPr/>
          <p:nvPr/>
        </p:nvSpPr>
        <p:spPr>
          <a:xfrm rot="7738208">
            <a:off x="11475702" y="653151"/>
            <a:ext cx="293067" cy="1406009"/>
          </a:xfrm>
          <a:prstGeom prst="curv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pic>
        <p:nvPicPr>
          <p:cNvPr id="63" name="Picture 62">
            <a:extLst>
              <a:ext uri="{FF2B5EF4-FFF2-40B4-BE49-F238E27FC236}">
                <a16:creationId xmlns:a16="http://schemas.microsoft.com/office/drawing/2014/main" id="{BCBA9B92-35B5-10EF-001B-69E50CCF33F7}"/>
              </a:ext>
            </a:extLst>
          </p:cNvPr>
          <p:cNvPicPr>
            <a:picLocks noChangeAspect="1"/>
          </p:cNvPicPr>
          <p:nvPr/>
        </p:nvPicPr>
        <p:blipFill rotWithShape="1">
          <a:blip r:embed="rId10">
            <a:extLst>
              <a:ext uri="{28A0092B-C50C-407E-A947-70E740481C1C}">
                <a14:useLocalDpi xmlns:a14="http://schemas.microsoft.com/office/drawing/2010/main" val="0"/>
              </a:ext>
            </a:extLst>
          </a:blip>
          <a:srcRect b="19456"/>
          <a:stretch/>
        </p:blipFill>
        <p:spPr>
          <a:xfrm>
            <a:off x="7935013" y="2582670"/>
            <a:ext cx="2812280" cy="1780391"/>
          </a:xfrm>
          <a:prstGeom prst="rect">
            <a:avLst/>
          </a:prstGeom>
        </p:spPr>
      </p:pic>
      <p:pic>
        <p:nvPicPr>
          <p:cNvPr id="4" name="Picture 3">
            <a:extLst>
              <a:ext uri="{FF2B5EF4-FFF2-40B4-BE49-F238E27FC236}">
                <a16:creationId xmlns:a16="http://schemas.microsoft.com/office/drawing/2014/main" id="{F8D0FD59-D909-7600-3A7E-8BD3252A1912}"/>
              </a:ext>
            </a:extLst>
          </p:cNvPr>
          <p:cNvPicPr>
            <a:picLocks noChangeAspect="1"/>
          </p:cNvPicPr>
          <p:nvPr/>
        </p:nvPicPr>
        <p:blipFill>
          <a:blip r:embed="rId11"/>
          <a:stretch>
            <a:fillRect/>
          </a:stretch>
        </p:blipFill>
        <p:spPr>
          <a:xfrm>
            <a:off x="196310" y="1126799"/>
            <a:ext cx="5236096" cy="5108177"/>
          </a:xfrm>
          <a:prstGeom prst="rect">
            <a:avLst/>
          </a:prstGeom>
        </p:spPr>
      </p:pic>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48DD9487-68AD-4C15-4E21-A66AFAD26BD3}"/>
                  </a:ext>
                </a:extLst>
              </p14:cNvPr>
              <p14:cNvContentPartPr/>
              <p14:nvPr/>
            </p14:nvContentPartPr>
            <p14:xfrm>
              <a:off x="2633797" y="1622270"/>
              <a:ext cx="157680" cy="141480"/>
            </p14:xfrm>
          </p:contentPart>
        </mc:Choice>
        <mc:Fallback xmlns="">
          <p:pic>
            <p:nvPicPr>
              <p:cNvPr id="5" name="Ink 4">
                <a:extLst>
                  <a:ext uri="{FF2B5EF4-FFF2-40B4-BE49-F238E27FC236}">
                    <a16:creationId xmlns:a16="http://schemas.microsoft.com/office/drawing/2014/main" id="{48DD9487-68AD-4C15-4E21-A66AFAD26BD3}"/>
                  </a:ext>
                </a:extLst>
              </p:cNvPr>
              <p:cNvPicPr/>
              <p:nvPr/>
            </p:nvPicPr>
            <p:blipFill>
              <a:blip r:embed="rId13"/>
              <a:stretch>
                <a:fillRect/>
              </a:stretch>
            </p:blipFill>
            <p:spPr>
              <a:xfrm>
                <a:off x="2616157" y="1586270"/>
                <a:ext cx="1933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C068F8A2-7541-2D4D-3DDC-DFE993992111}"/>
                  </a:ext>
                </a:extLst>
              </p14:cNvPr>
              <p14:cNvContentPartPr/>
              <p14:nvPr/>
            </p14:nvContentPartPr>
            <p14:xfrm>
              <a:off x="2600677" y="1706510"/>
              <a:ext cx="241920" cy="20160"/>
            </p14:xfrm>
          </p:contentPart>
        </mc:Choice>
        <mc:Fallback xmlns="">
          <p:pic>
            <p:nvPicPr>
              <p:cNvPr id="6" name="Ink 5">
                <a:extLst>
                  <a:ext uri="{FF2B5EF4-FFF2-40B4-BE49-F238E27FC236}">
                    <a16:creationId xmlns:a16="http://schemas.microsoft.com/office/drawing/2014/main" id="{C068F8A2-7541-2D4D-3DDC-DFE993992111}"/>
                  </a:ext>
                </a:extLst>
              </p:cNvPr>
              <p:cNvPicPr/>
              <p:nvPr/>
            </p:nvPicPr>
            <p:blipFill>
              <a:blip r:embed="rId15"/>
              <a:stretch>
                <a:fillRect/>
              </a:stretch>
            </p:blipFill>
            <p:spPr>
              <a:xfrm>
                <a:off x="2583037" y="1670510"/>
                <a:ext cx="27756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 name="Ink 6">
                <a:extLst>
                  <a:ext uri="{FF2B5EF4-FFF2-40B4-BE49-F238E27FC236}">
                    <a16:creationId xmlns:a16="http://schemas.microsoft.com/office/drawing/2014/main" id="{2426986A-D0A3-9CD4-2410-DF994A365AC4}"/>
                  </a:ext>
                </a:extLst>
              </p14:cNvPr>
              <p14:cNvContentPartPr/>
              <p14:nvPr/>
            </p14:nvContentPartPr>
            <p14:xfrm>
              <a:off x="2457397" y="1659710"/>
              <a:ext cx="341640" cy="106560"/>
            </p14:xfrm>
          </p:contentPart>
        </mc:Choice>
        <mc:Fallback xmlns="">
          <p:pic>
            <p:nvPicPr>
              <p:cNvPr id="7" name="Ink 6">
                <a:extLst>
                  <a:ext uri="{FF2B5EF4-FFF2-40B4-BE49-F238E27FC236}">
                    <a16:creationId xmlns:a16="http://schemas.microsoft.com/office/drawing/2014/main" id="{2426986A-D0A3-9CD4-2410-DF994A365AC4}"/>
                  </a:ext>
                </a:extLst>
              </p:cNvPr>
              <p:cNvPicPr/>
              <p:nvPr/>
            </p:nvPicPr>
            <p:blipFill>
              <a:blip r:embed="rId17"/>
              <a:stretch>
                <a:fillRect/>
              </a:stretch>
            </p:blipFill>
            <p:spPr>
              <a:xfrm>
                <a:off x="2448397" y="1650710"/>
                <a:ext cx="359280" cy="124200"/>
              </a:xfrm>
              <a:prstGeom prst="rect">
                <a:avLst/>
              </a:prstGeom>
            </p:spPr>
          </p:pic>
        </mc:Fallback>
      </mc:AlternateContent>
      <p:sp>
        <p:nvSpPr>
          <p:cNvPr id="9" name="TextBox 8">
            <a:extLst>
              <a:ext uri="{FF2B5EF4-FFF2-40B4-BE49-F238E27FC236}">
                <a16:creationId xmlns:a16="http://schemas.microsoft.com/office/drawing/2014/main" id="{C1A01EB6-74D3-873D-073B-D80110B6CFB8}"/>
              </a:ext>
            </a:extLst>
          </p:cNvPr>
          <p:cNvSpPr txBox="1"/>
          <p:nvPr/>
        </p:nvSpPr>
        <p:spPr>
          <a:xfrm>
            <a:off x="6480641" y="5045534"/>
            <a:ext cx="133078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Refer menu  </a:t>
            </a:r>
          </a:p>
        </p:txBody>
      </p:sp>
      <p:sp>
        <p:nvSpPr>
          <p:cNvPr id="10" name="TextBox 9">
            <a:extLst>
              <a:ext uri="{FF2B5EF4-FFF2-40B4-BE49-F238E27FC236}">
                <a16:creationId xmlns:a16="http://schemas.microsoft.com/office/drawing/2014/main" id="{0B232B94-7DB8-9BA8-4C8A-025D93A78134}"/>
              </a:ext>
            </a:extLst>
          </p:cNvPr>
          <p:cNvSpPr txBox="1"/>
          <p:nvPr/>
        </p:nvSpPr>
        <p:spPr>
          <a:xfrm>
            <a:off x="7894073" y="6396335"/>
            <a:ext cx="1330788"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Purchase meals and other foods</a:t>
            </a:r>
          </a:p>
        </p:txBody>
      </p:sp>
      <p:sp>
        <p:nvSpPr>
          <p:cNvPr id="11" name="TextBox 10">
            <a:extLst>
              <a:ext uri="{FF2B5EF4-FFF2-40B4-BE49-F238E27FC236}">
                <a16:creationId xmlns:a16="http://schemas.microsoft.com/office/drawing/2014/main" id="{B7BEF6D1-30BB-A858-5A27-1FAB704410D1}"/>
              </a:ext>
            </a:extLst>
          </p:cNvPr>
          <p:cNvSpPr txBox="1"/>
          <p:nvPr/>
        </p:nvSpPr>
        <p:spPr>
          <a:xfrm>
            <a:off x="9997618" y="6451637"/>
            <a:ext cx="149935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Payment options</a:t>
            </a:r>
          </a:p>
        </p:txBody>
      </p:sp>
      <p:sp>
        <p:nvSpPr>
          <p:cNvPr id="12" name="TextBox 11">
            <a:extLst>
              <a:ext uri="{FF2B5EF4-FFF2-40B4-BE49-F238E27FC236}">
                <a16:creationId xmlns:a16="http://schemas.microsoft.com/office/drawing/2014/main" id="{75EE6154-867C-23A5-3692-A9819DED1D67}"/>
              </a:ext>
            </a:extLst>
          </p:cNvPr>
          <p:cNvSpPr txBox="1"/>
          <p:nvPr/>
        </p:nvSpPr>
        <p:spPr>
          <a:xfrm>
            <a:off x="11145079" y="5001446"/>
            <a:ext cx="1330788"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Receives an authentication SMS</a:t>
            </a:r>
          </a:p>
        </p:txBody>
      </p:sp>
      <p:sp>
        <p:nvSpPr>
          <p:cNvPr id="13" name="TextBox 12">
            <a:extLst>
              <a:ext uri="{FF2B5EF4-FFF2-40B4-BE49-F238E27FC236}">
                <a16:creationId xmlns:a16="http://schemas.microsoft.com/office/drawing/2014/main" id="{5896CF07-28C3-F1A2-E49D-98121FA4BECD}"/>
              </a:ext>
            </a:extLst>
          </p:cNvPr>
          <p:cNvSpPr txBox="1"/>
          <p:nvPr/>
        </p:nvSpPr>
        <p:spPr>
          <a:xfrm>
            <a:off x="10983510" y="3195569"/>
            <a:ext cx="1330788"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Bill generation</a:t>
            </a:r>
          </a:p>
        </p:txBody>
      </p:sp>
      <p:sp>
        <p:nvSpPr>
          <p:cNvPr id="14" name="TextBox 13">
            <a:extLst>
              <a:ext uri="{FF2B5EF4-FFF2-40B4-BE49-F238E27FC236}">
                <a16:creationId xmlns:a16="http://schemas.microsoft.com/office/drawing/2014/main" id="{9646205B-9F20-D041-3DF7-976D4AFF4428}"/>
              </a:ext>
            </a:extLst>
          </p:cNvPr>
          <p:cNvSpPr txBox="1"/>
          <p:nvPr/>
        </p:nvSpPr>
        <p:spPr>
          <a:xfrm>
            <a:off x="10057677" y="1721662"/>
            <a:ext cx="1330788"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Rating and feedback</a:t>
            </a:r>
          </a:p>
        </p:txBody>
      </p:sp>
      <p:sp>
        <p:nvSpPr>
          <p:cNvPr id="15" name="TextBox 14">
            <a:extLst>
              <a:ext uri="{FF2B5EF4-FFF2-40B4-BE49-F238E27FC236}">
                <a16:creationId xmlns:a16="http://schemas.microsoft.com/office/drawing/2014/main" id="{E91E2E87-303E-0264-01EA-F33789237561}"/>
              </a:ext>
            </a:extLst>
          </p:cNvPr>
          <p:cNvSpPr txBox="1"/>
          <p:nvPr/>
        </p:nvSpPr>
        <p:spPr>
          <a:xfrm>
            <a:off x="7838630" y="1866060"/>
            <a:ext cx="1330788"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Time slot for delivery in peak time</a:t>
            </a:r>
          </a:p>
        </p:txBody>
      </p:sp>
      <p:sp>
        <p:nvSpPr>
          <p:cNvPr id="16" name="TextBox 15">
            <a:extLst>
              <a:ext uri="{FF2B5EF4-FFF2-40B4-BE49-F238E27FC236}">
                <a16:creationId xmlns:a16="http://schemas.microsoft.com/office/drawing/2014/main" id="{68EE4C49-5E3D-E954-D5DE-055211964449}"/>
              </a:ext>
            </a:extLst>
          </p:cNvPr>
          <p:cNvSpPr txBox="1"/>
          <p:nvPr/>
        </p:nvSpPr>
        <p:spPr>
          <a:xfrm>
            <a:off x="6409481" y="3185876"/>
            <a:ext cx="1330788"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Enrollment of student/staff or any guests</a:t>
            </a:r>
          </a:p>
        </p:txBody>
      </p:sp>
      <p:sp>
        <p:nvSpPr>
          <p:cNvPr id="17" name="TextBox 16">
            <a:extLst>
              <a:ext uri="{FF2B5EF4-FFF2-40B4-BE49-F238E27FC236}">
                <a16:creationId xmlns:a16="http://schemas.microsoft.com/office/drawing/2014/main" id="{55D2B834-FEC1-063D-6252-34509D61540C}"/>
              </a:ext>
            </a:extLst>
          </p:cNvPr>
          <p:cNvSpPr txBox="1"/>
          <p:nvPr/>
        </p:nvSpPr>
        <p:spPr>
          <a:xfrm>
            <a:off x="8836920" y="3203677"/>
            <a:ext cx="1330788" cy="738664"/>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Canteen Management system</a:t>
            </a:r>
          </a:p>
        </p:txBody>
      </p:sp>
      <mc:AlternateContent xmlns:mc="http://schemas.openxmlformats.org/markup-compatibility/2006">
        <mc:Choice xmlns:p14="http://schemas.microsoft.com/office/powerpoint/2010/main" Requires="p14">
          <p:contentPart p14:bwMode="auto" r:id="rId18">
            <p14:nvContentPartPr>
              <p14:cNvPr id="3" name="Ink 2">
                <a:extLst>
                  <a:ext uri="{FF2B5EF4-FFF2-40B4-BE49-F238E27FC236}">
                    <a16:creationId xmlns:a16="http://schemas.microsoft.com/office/drawing/2014/main" id="{605D89B7-D9A0-6056-0C3E-A6D5E279E99A}"/>
                  </a:ext>
                </a:extLst>
              </p14:cNvPr>
              <p14:cNvContentPartPr/>
              <p14:nvPr/>
            </p14:nvContentPartPr>
            <p14:xfrm>
              <a:off x="2472517" y="1650894"/>
              <a:ext cx="511560" cy="225720"/>
            </p14:xfrm>
          </p:contentPart>
        </mc:Choice>
        <mc:Fallback>
          <p:pic>
            <p:nvPicPr>
              <p:cNvPr id="3" name="Ink 2">
                <a:extLst>
                  <a:ext uri="{FF2B5EF4-FFF2-40B4-BE49-F238E27FC236}">
                    <a16:creationId xmlns:a16="http://schemas.microsoft.com/office/drawing/2014/main" id="{605D89B7-D9A0-6056-0C3E-A6D5E279E99A}"/>
                  </a:ext>
                </a:extLst>
              </p:cNvPr>
              <p:cNvPicPr/>
              <p:nvPr/>
            </p:nvPicPr>
            <p:blipFill>
              <a:blip r:embed="rId19"/>
              <a:stretch>
                <a:fillRect/>
              </a:stretch>
            </p:blipFill>
            <p:spPr>
              <a:xfrm>
                <a:off x="2454517" y="1614894"/>
                <a:ext cx="54720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 name="Ink 7">
                <a:extLst>
                  <a:ext uri="{FF2B5EF4-FFF2-40B4-BE49-F238E27FC236}">
                    <a16:creationId xmlns:a16="http://schemas.microsoft.com/office/drawing/2014/main" id="{4795CFFD-60E7-F05F-637E-01B519457F5C}"/>
                  </a:ext>
                </a:extLst>
              </p14:cNvPr>
              <p14:cNvContentPartPr/>
              <p14:nvPr/>
            </p14:nvContentPartPr>
            <p14:xfrm>
              <a:off x="2675557" y="1642974"/>
              <a:ext cx="180720" cy="102600"/>
            </p14:xfrm>
          </p:contentPart>
        </mc:Choice>
        <mc:Fallback>
          <p:pic>
            <p:nvPicPr>
              <p:cNvPr id="8" name="Ink 7">
                <a:extLst>
                  <a:ext uri="{FF2B5EF4-FFF2-40B4-BE49-F238E27FC236}">
                    <a16:creationId xmlns:a16="http://schemas.microsoft.com/office/drawing/2014/main" id="{4795CFFD-60E7-F05F-637E-01B519457F5C}"/>
                  </a:ext>
                </a:extLst>
              </p:cNvPr>
              <p:cNvPicPr/>
              <p:nvPr/>
            </p:nvPicPr>
            <p:blipFill>
              <a:blip r:embed="rId21"/>
              <a:stretch>
                <a:fillRect/>
              </a:stretch>
            </p:blipFill>
            <p:spPr>
              <a:xfrm>
                <a:off x="2657917" y="1607334"/>
                <a:ext cx="2163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EEFD63C2-4A58-5513-B530-84380FF8CB03}"/>
                  </a:ext>
                </a:extLst>
              </p14:cNvPr>
              <p14:cNvContentPartPr/>
              <p14:nvPr/>
            </p14:nvContentPartPr>
            <p14:xfrm>
              <a:off x="2714437" y="1642614"/>
              <a:ext cx="135720" cy="111960"/>
            </p14:xfrm>
          </p:contentPart>
        </mc:Choice>
        <mc:Fallback>
          <p:pic>
            <p:nvPicPr>
              <p:cNvPr id="18" name="Ink 17">
                <a:extLst>
                  <a:ext uri="{FF2B5EF4-FFF2-40B4-BE49-F238E27FC236}">
                    <a16:creationId xmlns:a16="http://schemas.microsoft.com/office/drawing/2014/main" id="{EEFD63C2-4A58-5513-B530-84380FF8CB03}"/>
                  </a:ext>
                </a:extLst>
              </p:cNvPr>
              <p:cNvPicPr/>
              <p:nvPr/>
            </p:nvPicPr>
            <p:blipFill>
              <a:blip r:embed="rId23"/>
              <a:stretch>
                <a:fillRect/>
              </a:stretch>
            </p:blipFill>
            <p:spPr>
              <a:xfrm>
                <a:off x="2705797" y="1633614"/>
                <a:ext cx="153360" cy="129600"/>
              </a:xfrm>
              <a:prstGeom prst="rect">
                <a:avLst/>
              </a:prstGeom>
            </p:spPr>
          </p:pic>
        </mc:Fallback>
      </mc:AlternateContent>
      <p:grpSp>
        <p:nvGrpSpPr>
          <p:cNvPr id="43" name="Group 42">
            <a:extLst>
              <a:ext uri="{FF2B5EF4-FFF2-40B4-BE49-F238E27FC236}">
                <a16:creationId xmlns:a16="http://schemas.microsoft.com/office/drawing/2014/main" id="{FC132CEC-E71E-77A7-A6C6-111E54DF1E74}"/>
              </a:ext>
            </a:extLst>
          </p:cNvPr>
          <p:cNvGrpSpPr/>
          <p:nvPr/>
        </p:nvGrpSpPr>
        <p:grpSpPr>
          <a:xfrm>
            <a:off x="2528317" y="1763214"/>
            <a:ext cx="19440" cy="11160"/>
            <a:chOff x="2528317" y="1763214"/>
            <a:chExt cx="19440" cy="11160"/>
          </a:xfrm>
        </p:grpSpPr>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5239A1E2-36E4-80DD-DD5B-826439B2FF12}"/>
                    </a:ext>
                  </a:extLst>
                </p14:cNvPr>
                <p14:cNvContentPartPr/>
                <p14:nvPr/>
              </p14:nvContentPartPr>
              <p14:xfrm>
                <a:off x="2537677" y="1772574"/>
                <a:ext cx="360" cy="1800"/>
              </p14:xfrm>
            </p:contentPart>
          </mc:Choice>
          <mc:Fallback>
            <p:pic>
              <p:nvPicPr>
                <p:cNvPr id="19" name="Ink 18">
                  <a:extLst>
                    <a:ext uri="{FF2B5EF4-FFF2-40B4-BE49-F238E27FC236}">
                      <a16:creationId xmlns:a16="http://schemas.microsoft.com/office/drawing/2014/main" id="{5239A1E2-36E4-80DD-DD5B-826439B2FF12}"/>
                    </a:ext>
                  </a:extLst>
                </p:cNvPr>
                <p:cNvPicPr/>
                <p:nvPr/>
              </p:nvPicPr>
              <p:blipFill>
                <a:blip r:embed="rId25"/>
                <a:stretch>
                  <a:fillRect/>
                </a:stretch>
              </p:blipFill>
              <p:spPr>
                <a:xfrm>
                  <a:off x="2531557" y="1766454"/>
                  <a:ext cx="1260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C8A3480A-9B34-E2F2-4A82-93D948A56049}"/>
                    </a:ext>
                  </a:extLst>
                </p14:cNvPr>
                <p14:cNvContentPartPr/>
                <p14:nvPr/>
              </p14:nvContentPartPr>
              <p14:xfrm>
                <a:off x="2528317" y="1772574"/>
                <a:ext cx="360" cy="360"/>
              </p14:xfrm>
            </p:contentPart>
          </mc:Choice>
          <mc:Fallback>
            <p:pic>
              <p:nvPicPr>
                <p:cNvPr id="20" name="Ink 19">
                  <a:extLst>
                    <a:ext uri="{FF2B5EF4-FFF2-40B4-BE49-F238E27FC236}">
                      <a16:creationId xmlns:a16="http://schemas.microsoft.com/office/drawing/2014/main" id="{C8A3480A-9B34-E2F2-4A82-93D948A56049}"/>
                    </a:ext>
                  </a:extLst>
                </p:cNvPr>
                <p:cNvPicPr/>
                <p:nvPr/>
              </p:nvPicPr>
              <p:blipFill>
                <a:blip r:embed="rId25"/>
                <a:stretch>
                  <a:fillRect/>
                </a:stretch>
              </p:blipFill>
              <p:spPr>
                <a:xfrm>
                  <a:off x="2522197" y="176645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688F92C2-4191-B22A-0A75-B0FA7B8D595B}"/>
                    </a:ext>
                  </a:extLst>
                </p14:cNvPr>
                <p14:cNvContentPartPr/>
                <p14:nvPr/>
              </p14:nvContentPartPr>
              <p14:xfrm>
                <a:off x="2528317" y="1772574"/>
                <a:ext cx="360" cy="360"/>
              </p14:xfrm>
            </p:contentPart>
          </mc:Choice>
          <mc:Fallback>
            <p:pic>
              <p:nvPicPr>
                <p:cNvPr id="22" name="Ink 21">
                  <a:extLst>
                    <a:ext uri="{FF2B5EF4-FFF2-40B4-BE49-F238E27FC236}">
                      <a16:creationId xmlns:a16="http://schemas.microsoft.com/office/drawing/2014/main" id="{688F92C2-4191-B22A-0A75-B0FA7B8D595B}"/>
                    </a:ext>
                  </a:extLst>
                </p:cNvPr>
                <p:cNvPicPr/>
                <p:nvPr/>
              </p:nvPicPr>
              <p:blipFill>
                <a:blip r:embed="rId25"/>
                <a:stretch>
                  <a:fillRect/>
                </a:stretch>
              </p:blipFill>
              <p:spPr>
                <a:xfrm>
                  <a:off x="2522197" y="176645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29389189-62A3-FC2A-566F-BF6B10F4810B}"/>
                    </a:ext>
                  </a:extLst>
                </p14:cNvPr>
                <p14:cNvContentPartPr/>
                <p14:nvPr/>
              </p14:nvContentPartPr>
              <p14:xfrm>
                <a:off x="2547397" y="1772574"/>
                <a:ext cx="360" cy="360"/>
              </p14:xfrm>
            </p:contentPart>
          </mc:Choice>
          <mc:Fallback>
            <p:pic>
              <p:nvPicPr>
                <p:cNvPr id="24" name="Ink 23">
                  <a:extLst>
                    <a:ext uri="{FF2B5EF4-FFF2-40B4-BE49-F238E27FC236}">
                      <a16:creationId xmlns:a16="http://schemas.microsoft.com/office/drawing/2014/main" id="{29389189-62A3-FC2A-566F-BF6B10F4810B}"/>
                    </a:ext>
                  </a:extLst>
                </p:cNvPr>
                <p:cNvPicPr/>
                <p:nvPr/>
              </p:nvPicPr>
              <p:blipFill>
                <a:blip r:embed="rId25"/>
                <a:stretch>
                  <a:fillRect/>
                </a:stretch>
              </p:blipFill>
              <p:spPr>
                <a:xfrm>
                  <a:off x="2541277" y="176645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7C8BEA55-1C2B-19B3-F729-0915E62F9EFC}"/>
                    </a:ext>
                  </a:extLst>
                </p14:cNvPr>
                <p14:cNvContentPartPr/>
                <p14:nvPr/>
              </p14:nvContentPartPr>
              <p14:xfrm>
                <a:off x="2547397" y="1772574"/>
                <a:ext cx="360" cy="360"/>
              </p14:xfrm>
            </p:contentPart>
          </mc:Choice>
          <mc:Fallback>
            <p:pic>
              <p:nvPicPr>
                <p:cNvPr id="25" name="Ink 24">
                  <a:extLst>
                    <a:ext uri="{FF2B5EF4-FFF2-40B4-BE49-F238E27FC236}">
                      <a16:creationId xmlns:a16="http://schemas.microsoft.com/office/drawing/2014/main" id="{7C8BEA55-1C2B-19B3-F729-0915E62F9EFC}"/>
                    </a:ext>
                  </a:extLst>
                </p:cNvPr>
                <p:cNvPicPr/>
                <p:nvPr/>
              </p:nvPicPr>
              <p:blipFill>
                <a:blip r:embed="rId25"/>
                <a:stretch>
                  <a:fillRect/>
                </a:stretch>
              </p:blipFill>
              <p:spPr>
                <a:xfrm>
                  <a:off x="2541277" y="176645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C5863C35-DC23-9F2F-C65D-C7DC8FE169FA}"/>
                    </a:ext>
                  </a:extLst>
                </p14:cNvPr>
                <p14:cNvContentPartPr/>
                <p14:nvPr/>
              </p14:nvContentPartPr>
              <p14:xfrm>
                <a:off x="2547397" y="1772574"/>
                <a:ext cx="360" cy="360"/>
              </p14:xfrm>
            </p:contentPart>
          </mc:Choice>
          <mc:Fallback>
            <p:pic>
              <p:nvPicPr>
                <p:cNvPr id="26" name="Ink 25">
                  <a:extLst>
                    <a:ext uri="{FF2B5EF4-FFF2-40B4-BE49-F238E27FC236}">
                      <a16:creationId xmlns:a16="http://schemas.microsoft.com/office/drawing/2014/main" id="{C5863C35-DC23-9F2F-C65D-C7DC8FE169FA}"/>
                    </a:ext>
                  </a:extLst>
                </p:cNvPr>
                <p:cNvPicPr/>
                <p:nvPr/>
              </p:nvPicPr>
              <p:blipFill>
                <a:blip r:embed="rId25"/>
                <a:stretch>
                  <a:fillRect/>
                </a:stretch>
              </p:blipFill>
              <p:spPr>
                <a:xfrm>
                  <a:off x="2541277" y="176645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7" name="Ink 26">
                  <a:extLst>
                    <a:ext uri="{FF2B5EF4-FFF2-40B4-BE49-F238E27FC236}">
                      <a16:creationId xmlns:a16="http://schemas.microsoft.com/office/drawing/2014/main" id="{E79DAF90-E595-A9AB-9961-DED05FC616BD}"/>
                    </a:ext>
                  </a:extLst>
                </p14:cNvPr>
                <p14:cNvContentPartPr/>
                <p14:nvPr/>
              </p14:nvContentPartPr>
              <p14:xfrm>
                <a:off x="2547397" y="1772574"/>
                <a:ext cx="360" cy="360"/>
              </p14:xfrm>
            </p:contentPart>
          </mc:Choice>
          <mc:Fallback>
            <p:pic>
              <p:nvPicPr>
                <p:cNvPr id="27" name="Ink 26">
                  <a:extLst>
                    <a:ext uri="{FF2B5EF4-FFF2-40B4-BE49-F238E27FC236}">
                      <a16:creationId xmlns:a16="http://schemas.microsoft.com/office/drawing/2014/main" id="{E79DAF90-E595-A9AB-9961-DED05FC616BD}"/>
                    </a:ext>
                  </a:extLst>
                </p:cNvPr>
                <p:cNvPicPr/>
                <p:nvPr/>
              </p:nvPicPr>
              <p:blipFill>
                <a:blip r:embed="rId25"/>
                <a:stretch>
                  <a:fillRect/>
                </a:stretch>
              </p:blipFill>
              <p:spPr>
                <a:xfrm>
                  <a:off x="2541277" y="176645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9" name="Ink 28">
                  <a:extLst>
                    <a:ext uri="{FF2B5EF4-FFF2-40B4-BE49-F238E27FC236}">
                      <a16:creationId xmlns:a16="http://schemas.microsoft.com/office/drawing/2014/main" id="{6E28F8A4-F06E-5AAE-7A06-7107CA791C68}"/>
                    </a:ext>
                  </a:extLst>
                </p14:cNvPr>
                <p14:cNvContentPartPr/>
                <p14:nvPr/>
              </p14:nvContentPartPr>
              <p14:xfrm>
                <a:off x="2537677" y="1763214"/>
                <a:ext cx="360" cy="360"/>
              </p14:xfrm>
            </p:contentPart>
          </mc:Choice>
          <mc:Fallback>
            <p:pic>
              <p:nvPicPr>
                <p:cNvPr id="29" name="Ink 28">
                  <a:extLst>
                    <a:ext uri="{FF2B5EF4-FFF2-40B4-BE49-F238E27FC236}">
                      <a16:creationId xmlns:a16="http://schemas.microsoft.com/office/drawing/2014/main" id="{6E28F8A4-F06E-5AAE-7A06-7107CA791C68}"/>
                    </a:ext>
                  </a:extLst>
                </p:cNvPr>
                <p:cNvPicPr/>
                <p:nvPr/>
              </p:nvPicPr>
              <p:blipFill>
                <a:blip r:embed="rId25"/>
                <a:stretch>
                  <a:fillRect/>
                </a:stretch>
              </p:blipFill>
              <p:spPr>
                <a:xfrm>
                  <a:off x="2531557" y="175709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0" name="Ink 29">
                  <a:extLst>
                    <a:ext uri="{FF2B5EF4-FFF2-40B4-BE49-F238E27FC236}">
                      <a16:creationId xmlns:a16="http://schemas.microsoft.com/office/drawing/2014/main" id="{3E934150-983D-D6CD-CB19-C690D72C2463}"/>
                    </a:ext>
                  </a:extLst>
                </p14:cNvPr>
                <p14:cNvContentPartPr/>
                <p14:nvPr/>
              </p14:nvContentPartPr>
              <p14:xfrm>
                <a:off x="2537677" y="1763214"/>
                <a:ext cx="360" cy="360"/>
              </p14:xfrm>
            </p:contentPart>
          </mc:Choice>
          <mc:Fallback>
            <p:pic>
              <p:nvPicPr>
                <p:cNvPr id="30" name="Ink 29">
                  <a:extLst>
                    <a:ext uri="{FF2B5EF4-FFF2-40B4-BE49-F238E27FC236}">
                      <a16:creationId xmlns:a16="http://schemas.microsoft.com/office/drawing/2014/main" id="{3E934150-983D-D6CD-CB19-C690D72C2463}"/>
                    </a:ext>
                  </a:extLst>
                </p:cNvPr>
                <p:cNvPicPr/>
                <p:nvPr/>
              </p:nvPicPr>
              <p:blipFill>
                <a:blip r:embed="rId25"/>
                <a:stretch>
                  <a:fillRect/>
                </a:stretch>
              </p:blipFill>
              <p:spPr>
                <a:xfrm>
                  <a:off x="2531557" y="175709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2" name="Ink 31">
                  <a:extLst>
                    <a:ext uri="{FF2B5EF4-FFF2-40B4-BE49-F238E27FC236}">
                      <a16:creationId xmlns:a16="http://schemas.microsoft.com/office/drawing/2014/main" id="{0047A6F8-C4D4-4B39-95FF-A0B0A406AE86}"/>
                    </a:ext>
                  </a:extLst>
                </p14:cNvPr>
                <p14:cNvContentPartPr/>
                <p14:nvPr/>
              </p14:nvContentPartPr>
              <p14:xfrm>
                <a:off x="2537677" y="1763214"/>
                <a:ext cx="360" cy="360"/>
              </p14:xfrm>
            </p:contentPart>
          </mc:Choice>
          <mc:Fallback>
            <p:pic>
              <p:nvPicPr>
                <p:cNvPr id="32" name="Ink 31">
                  <a:extLst>
                    <a:ext uri="{FF2B5EF4-FFF2-40B4-BE49-F238E27FC236}">
                      <a16:creationId xmlns:a16="http://schemas.microsoft.com/office/drawing/2014/main" id="{0047A6F8-C4D4-4B39-95FF-A0B0A406AE86}"/>
                    </a:ext>
                  </a:extLst>
                </p:cNvPr>
                <p:cNvPicPr/>
                <p:nvPr/>
              </p:nvPicPr>
              <p:blipFill>
                <a:blip r:embed="rId25"/>
                <a:stretch>
                  <a:fillRect/>
                </a:stretch>
              </p:blipFill>
              <p:spPr>
                <a:xfrm>
                  <a:off x="2531557" y="175709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4" name="Ink 33">
                  <a:extLst>
                    <a:ext uri="{FF2B5EF4-FFF2-40B4-BE49-F238E27FC236}">
                      <a16:creationId xmlns:a16="http://schemas.microsoft.com/office/drawing/2014/main" id="{15F55F88-99FD-62EA-3B95-9FB55458F48D}"/>
                    </a:ext>
                  </a:extLst>
                </p14:cNvPr>
                <p14:cNvContentPartPr/>
                <p14:nvPr/>
              </p14:nvContentPartPr>
              <p14:xfrm>
                <a:off x="2537677" y="1763214"/>
                <a:ext cx="360" cy="360"/>
              </p14:xfrm>
            </p:contentPart>
          </mc:Choice>
          <mc:Fallback>
            <p:pic>
              <p:nvPicPr>
                <p:cNvPr id="34" name="Ink 33">
                  <a:extLst>
                    <a:ext uri="{FF2B5EF4-FFF2-40B4-BE49-F238E27FC236}">
                      <a16:creationId xmlns:a16="http://schemas.microsoft.com/office/drawing/2014/main" id="{15F55F88-99FD-62EA-3B95-9FB55458F48D}"/>
                    </a:ext>
                  </a:extLst>
                </p:cNvPr>
                <p:cNvPicPr/>
                <p:nvPr/>
              </p:nvPicPr>
              <p:blipFill>
                <a:blip r:embed="rId25"/>
                <a:stretch>
                  <a:fillRect/>
                </a:stretch>
              </p:blipFill>
              <p:spPr>
                <a:xfrm>
                  <a:off x="2531557" y="175709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5" name="Ink 34">
                  <a:extLst>
                    <a:ext uri="{FF2B5EF4-FFF2-40B4-BE49-F238E27FC236}">
                      <a16:creationId xmlns:a16="http://schemas.microsoft.com/office/drawing/2014/main" id="{323D43D8-732A-1872-2F00-E03387ABFE55}"/>
                    </a:ext>
                  </a:extLst>
                </p14:cNvPr>
                <p14:cNvContentPartPr/>
                <p14:nvPr/>
              </p14:nvContentPartPr>
              <p14:xfrm>
                <a:off x="2537677" y="1763214"/>
                <a:ext cx="360" cy="360"/>
              </p14:xfrm>
            </p:contentPart>
          </mc:Choice>
          <mc:Fallback>
            <p:pic>
              <p:nvPicPr>
                <p:cNvPr id="35" name="Ink 34">
                  <a:extLst>
                    <a:ext uri="{FF2B5EF4-FFF2-40B4-BE49-F238E27FC236}">
                      <a16:creationId xmlns:a16="http://schemas.microsoft.com/office/drawing/2014/main" id="{323D43D8-732A-1872-2F00-E03387ABFE55}"/>
                    </a:ext>
                  </a:extLst>
                </p:cNvPr>
                <p:cNvPicPr/>
                <p:nvPr/>
              </p:nvPicPr>
              <p:blipFill>
                <a:blip r:embed="rId25"/>
                <a:stretch>
                  <a:fillRect/>
                </a:stretch>
              </p:blipFill>
              <p:spPr>
                <a:xfrm>
                  <a:off x="2531557" y="175709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9" name="Ink 38">
                  <a:extLst>
                    <a:ext uri="{FF2B5EF4-FFF2-40B4-BE49-F238E27FC236}">
                      <a16:creationId xmlns:a16="http://schemas.microsoft.com/office/drawing/2014/main" id="{F054E4A9-DCCB-F34B-703A-4FCF6F604CDE}"/>
                    </a:ext>
                  </a:extLst>
                </p14:cNvPr>
                <p14:cNvContentPartPr/>
                <p14:nvPr/>
              </p14:nvContentPartPr>
              <p14:xfrm>
                <a:off x="2547397" y="1772574"/>
                <a:ext cx="360" cy="360"/>
              </p14:xfrm>
            </p:contentPart>
          </mc:Choice>
          <mc:Fallback>
            <p:pic>
              <p:nvPicPr>
                <p:cNvPr id="39" name="Ink 38">
                  <a:extLst>
                    <a:ext uri="{FF2B5EF4-FFF2-40B4-BE49-F238E27FC236}">
                      <a16:creationId xmlns:a16="http://schemas.microsoft.com/office/drawing/2014/main" id="{F054E4A9-DCCB-F34B-703A-4FCF6F604CDE}"/>
                    </a:ext>
                  </a:extLst>
                </p:cNvPr>
                <p:cNvPicPr/>
                <p:nvPr/>
              </p:nvPicPr>
              <p:blipFill>
                <a:blip r:embed="rId25"/>
                <a:stretch>
                  <a:fillRect/>
                </a:stretch>
              </p:blipFill>
              <p:spPr>
                <a:xfrm>
                  <a:off x="2541277" y="176645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1" name="Ink 40">
                  <a:extLst>
                    <a:ext uri="{FF2B5EF4-FFF2-40B4-BE49-F238E27FC236}">
                      <a16:creationId xmlns:a16="http://schemas.microsoft.com/office/drawing/2014/main" id="{727464D0-A2DF-091B-EF86-F7BD2FE7539A}"/>
                    </a:ext>
                  </a:extLst>
                </p14:cNvPr>
                <p14:cNvContentPartPr/>
                <p14:nvPr/>
              </p14:nvContentPartPr>
              <p14:xfrm>
                <a:off x="2547397" y="1772574"/>
                <a:ext cx="360" cy="360"/>
              </p14:xfrm>
            </p:contentPart>
          </mc:Choice>
          <mc:Fallback>
            <p:pic>
              <p:nvPicPr>
                <p:cNvPr id="41" name="Ink 40">
                  <a:extLst>
                    <a:ext uri="{FF2B5EF4-FFF2-40B4-BE49-F238E27FC236}">
                      <a16:creationId xmlns:a16="http://schemas.microsoft.com/office/drawing/2014/main" id="{727464D0-A2DF-091B-EF86-F7BD2FE7539A}"/>
                    </a:ext>
                  </a:extLst>
                </p:cNvPr>
                <p:cNvPicPr/>
                <p:nvPr/>
              </p:nvPicPr>
              <p:blipFill>
                <a:blip r:embed="rId25"/>
                <a:stretch>
                  <a:fillRect/>
                </a:stretch>
              </p:blipFill>
              <p:spPr>
                <a:xfrm>
                  <a:off x="2541277" y="1766454"/>
                  <a:ext cx="12600" cy="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45" name="Ink 44">
                <a:extLst>
                  <a:ext uri="{FF2B5EF4-FFF2-40B4-BE49-F238E27FC236}">
                    <a16:creationId xmlns:a16="http://schemas.microsoft.com/office/drawing/2014/main" id="{741EDBD1-797A-7BAE-1687-770BD7DDDC59}"/>
                  </a:ext>
                </a:extLst>
              </p14:cNvPr>
              <p14:cNvContentPartPr/>
              <p14:nvPr/>
            </p14:nvContentPartPr>
            <p14:xfrm>
              <a:off x="2453797" y="1800654"/>
              <a:ext cx="360" cy="360"/>
            </p14:xfrm>
          </p:contentPart>
        </mc:Choice>
        <mc:Fallback>
          <p:pic>
            <p:nvPicPr>
              <p:cNvPr id="45" name="Ink 44">
                <a:extLst>
                  <a:ext uri="{FF2B5EF4-FFF2-40B4-BE49-F238E27FC236}">
                    <a16:creationId xmlns:a16="http://schemas.microsoft.com/office/drawing/2014/main" id="{741EDBD1-797A-7BAE-1687-770BD7DDDC59}"/>
                  </a:ext>
                </a:extLst>
              </p:cNvPr>
              <p:cNvPicPr/>
              <p:nvPr/>
            </p:nvPicPr>
            <p:blipFill>
              <a:blip r:embed="rId25"/>
              <a:stretch>
                <a:fillRect/>
              </a:stretch>
            </p:blipFill>
            <p:spPr>
              <a:xfrm>
                <a:off x="2447677" y="1794534"/>
                <a:ext cx="12600" cy="1260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AC42807-4359-CA4D-77E2-C037E5165F03}"/>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13C884EB-3DF9-0EE9-91CA-56F4A4FD98C4}"/>
              </a:ext>
            </a:extLst>
          </p:cNvPr>
          <p:cNvSpPr>
            <a:spLocks noGrp="1"/>
          </p:cNvSpPr>
          <p:nvPr>
            <p:ph type="title"/>
          </p:nvPr>
        </p:nvSpPr>
        <p:spPr>
          <a:xfrm>
            <a:off x="261937" y="167790"/>
            <a:ext cx="4464050" cy="628650"/>
          </a:xfrm>
        </p:spPr>
        <p:txBody>
          <a:bodyPr rtlCol="0" anchor="t">
            <a:normAutofit fontScale="90000"/>
          </a:bodyPr>
          <a:lstStyle/>
          <a:p>
            <a:pPr eaLnBrk="1" hangingPunct="1">
              <a:defRP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85FD88E-00A1-B60A-20F2-26F053587550}"/>
              </a:ext>
            </a:extLst>
          </p:cNvPr>
          <p:cNvSpPr>
            <a:spLocks noGrp="1"/>
          </p:cNvSpPr>
          <p:nvPr>
            <p:ph idx="1"/>
          </p:nvPr>
        </p:nvSpPr>
        <p:spPr>
          <a:xfrm>
            <a:off x="1030670" y="2080312"/>
            <a:ext cx="10968860" cy="5222240"/>
          </a:xfrm>
          <a:noFill/>
          <a:ln>
            <a:noFill/>
          </a:ln>
        </p:spPr>
        <p:style>
          <a:lnRef idx="0">
            <a:scrgbClr r="0" g="0" b="0"/>
          </a:lnRef>
          <a:fillRef idx="0">
            <a:scrgbClr r="0" g="0" b="0"/>
          </a:fillRef>
          <a:effectRef idx="0">
            <a:scrgbClr r="0" g="0" b="0"/>
          </a:effectRef>
          <a:fontRef idx="minor">
            <a:schemeClr val="accent3"/>
          </a:fontRef>
        </p:style>
        <p:txBody>
          <a:bodyPr rtlCol="0">
            <a:noAutofit/>
          </a:bodyPr>
          <a:lstStyle/>
          <a:p>
            <a:pPr marL="0" indent="0" algn="l">
              <a:buNone/>
            </a:pPr>
            <a:r>
              <a:rPr lang="en-US" sz="2000" b="0" i="0" dirty="0">
                <a:solidFill>
                  <a:schemeClr val="tx1">
                    <a:lumMod val="95000"/>
                    <a:lumOff val="5000"/>
                  </a:schemeClr>
                </a:solidFill>
                <a:effectLst/>
                <a:latin typeface="Times New Roman" pitchFamily="18" charset="0"/>
                <a:cs typeface="Times New Roman" pitchFamily="18" charset="0"/>
              </a:rPr>
              <a:t>For a "Smart Canteen Management System" project, an Agile methodology, specifically Scrum, is likely a suitable choice. </a:t>
            </a:r>
          </a:p>
          <a:p>
            <a:pPr marL="0" indent="0" algn="just">
              <a:buNone/>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Agile Scrum Methodology:</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Overview:</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Scrum is an Agile framework that emphasizes iterative development, collaboration, and flexibility. It breaks the project into smaller time-bound iterations called "sprints," typically lasting 2 to 6 weeks, during which a set of features is developed and delivered.</a:t>
            </a:r>
          </a:p>
          <a:p>
            <a:pPr marL="0" indent="0" algn="l">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BENEFITS:</a:t>
            </a:r>
          </a:p>
          <a:p>
            <a:r>
              <a:rPr lang="en-US" sz="2000" i="0" dirty="0">
                <a:solidFill>
                  <a:schemeClr val="tx1"/>
                </a:solidFill>
                <a:effectLst/>
                <a:latin typeface="Times New Roman" panose="02020603050405020304" pitchFamily="18" charset="0"/>
                <a:cs typeface="Times New Roman" panose="02020603050405020304" pitchFamily="18" charset="0"/>
              </a:rPr>
              <a:t>Iterative Development , Quick Deliveries , Adaptation</a:t>
            </a:r>
          </a:p>
          <a:p>
            <a:pPr marL="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Algorithm used for time slot management:</a:t>
            </a:r>
          </a:p>
          <a:p>
            <a:pPr algn="l"/>
            <a:r>
              <a:rPr lang="en-US" sz="2000" b="1" i="0" dirty="0">
                <a:solidFill>
                  <a:srgbClr val="374151"/>
                </a:solidFill>
                <a:effectLst/>
                <a:latin typeface="Times New Roman" panose="02020603050405020304" pitchFamily="18" charset="0"/>
                <a:cs typeface="Times New Roman" panose="02020603050405020304" pitchFamily="18" charset="0"/>
              </a:rPr>
              <a:t>Tim</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e-Based Priority Queue Algorithm</a:t>
            </a:r>
            <a:r>
              <a:rPr lang="en-US" sz="2000" b="1" i="0" dirty="0">
                <a:solidFill>
                  <a:srgbClr val="374151"/>
                </a:solidFill>
                <a:effectLst/>
                <a:latin typeface="Times New Roman" panose="02020603050405020304" pitchFamily="18" charset="0"/>
                <a:cs typeface="Times New Roman" panose="02020603050405020304" pitchFamily="18" charset="0"/>
              </a:rPr>
              <a:t>:</a:t>
            </a:r>
            <a:r>
              <a:rPr lang="en-US" sz="2000" b="0" i="0" dirty="0">
                <a:solidFill>
                  <a:srgbClr val="374151"/>
                </a:solidFill>
                <a:effectLst/>
                <a:latin typeface="Times New Roman" panose="02020603050405020304" pitchFamily="18" charset="0"/>
                <a:cs typeface="Times New Roman" panose="02020603050405020304" pitchFamily="18" charset="0"/>
              </a:rPr>
              <a:t> This algorithm maintains a queue of elements with associated priorities, where priorities can change over time.</a:t>
            </a:r>
          </a:p>
          <a:p>
            <a:pPr algn="l">
              <a:buFont typeface="Arial" panose="020B0604020202020204" pitchFamily="34" charset="0"/>
              <a:buChar char="•"/>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Indexed Priority Queue</a:t>
            </a:r>
            <a:r>
              <a:rPr lang="en-US" sz="2000" b="1" i="0" dirty="0">
                <a:solidFill>
                  <a:srgbClr val="374151"/>
                </a:solidFill>
                <a:effectLst/>
                <a:latin typeface="Times New Roman" panose="02020603050405020304" pitchFamily="18" charset="0"/>
                <a:cs typeface="Times New Roman" panose="02020603050405020304" pitchFamily="18" charset="0"/>
              </a:rPr>
              <a:t>:</a:t>
            </a:r>
            <a:r>
              <a:rPr lang="en-US" sz="2000" b="0" i="0" dirty="0">
                <a:solidFill>
                  <a:srgbClr val="374151"/>
                </a:solidFill>
                <a:effectLst/>
                <a:latin typeface="Times New Roman" panose="02020603050405020304" pitchFamily="18" charset="0"/>
                <a:cs typeface="Times New Roman" panose="02020603050405020304" pitchFamily="18" charset="0"/>
              </a:rPr>
              <a:t> Maintain an index for each element in the queue, allowing quick updates of priorities.</a:t>
            </a:r>
          </a:p>
          <a:p>
            <a:pPr algn="l">
              <a:buFont typeface="Arial" panose="020B0604020202020204" pitchFamily="34" charset="0"/>
              <a:buChar char="•"/>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Adaptive Priority Queue</a:t>
            </a:r>
            <a:r>
              <a:rPr lang="en-US" sz="2000" b="1" i="0" dirty="0">
                <a:solidFill>
                  <a:srgbClr val="374151"/>
                </a:solidFill>
                <a:effectLst/>
                <a:latin typeface="Times New Roman" panose="02020603050405020304" pitchFamily="18" charset="0"/>
                <a:cs typeface="Times New Roman" panose="02020603050405020304" pitchFamily="18" charset="0"/>
              </a:rPr>
              <a:t>:</a:t>
            </a:r>
            <a:r>
              <a:rPr lang="en-US" sz="2000" b="0" i="0" dirty="0">
                <a:solidFill>
                  <a:srgbClr val="374151"/>
                </a:solidFill>
                <a:effectLst/>
                <a:latin typeface="Times New Roman" panose="02020603050405020304" pitchFamily="18" charset="0"/>
                <a:cs typeface="Times New Roman" panose="02020603050405020304" pitchFamily="18" charset="0"/>
              </a:rPr>
              <a:t> Adjust priorities dynamically based on the elapsed time or other conditions.</a:t>
            </a:r>
          </a:p>
          <a:p>
            <a:pPr marL="0" indent="0">
              <a:buNone/>
            </a:pPr>
            <a:endParaRPr lang="en-US" sz="2000" i="0" dirty="0">
              <a:solidFill>
                <a:schemeClr val="tx1"/>
              </a:solidFill>
              <a:effectLst/>
              <a:latin typeface="Times New Roman" panose="02020603050405020304" pitchFamily="18" charset="0"/>
              <a:cs typeface="Times New Roman" panose="02020603050405020304" pitchFamily="18" charset="0"/>
            </a:endParaRPr>
          </a:p>
          <a:p>
            <a:endParaRPr lang="en-US" i="0" dirty="0">
              <a:solidFill>
                <a:schemeClr val="tx1"/>
              </a:solidFill>
              <a:effectLst/>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2400"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2400" dirty="0">
              <a:solidFill>
                <a:schemeClr val="tx1">
                  <a:alpha val="60000"/>
                </a:schemeClr>
              </a:solidFill>
              <a:latin typeface="Times New Roman" panose="02020603050405020304" pitchFamily="18" charset="0"/>
              <a:cs typeface="Times New Roman" panose="02020603050405020304" pitchFamily="18" charset="0"/>
            </a:endParaRPr>
          </a:p>
        </p:txBody>
      </p:sp>
      <p:grpSp>
        <p:nvGrpSpPr>
          <p:cNvPr id="18436" name="Group 22">
            <a:extLst>
              <a:ext uri="{FF2B5EF4-FFF2-40B4-BE49-F238E27FC236}">
                <a16:creationId xmlns:a16="http://schemas.microsoft.com/office/drawing/2014/main" id="{142E2F2D-D1BB-91CA-BB2F-B0E06A9720A1}"/>
              </a:ext>
            </a:extLst>
          </p:cNvPr>
          <p:cNvGrpSpPr>
            <a:grpSpLocks noGrp="1" noUngrp="1" noRot="1" noChangeAspect="1" noMove="1" noResize="1"/>
          </p:cNvGrpSpPr>
          <p:nvPr/>
        </p:nvGrpSpPr>
        <p:grpSpPr bwMode="auto">
          <a:xfrm>
            <a:off x="0" y="0"/>
            <a:ext cx="885825" cy="6858000"/>
            <a:chOff x="0" y="0"/>
            <a:chExt cx="885825" cy="6858000"/>
          </a:xfrm>
        </p:grpSpPr>
        <p:sp>
          <p:nvSpPr>
            <p:cNvPr id="18439" name="Freeform 6">
              <a:extLst>
                <a:ext uri="{FF2B5EF4-FFF2-40B4-BE49-F238E27FC236}">
                  <a16:creationId xmlns:a16="http://schemas.microsoft.com/office/drawing/2014/main" id="{DB2A5F91-D9F9-15E0-7B3F-14189C407CEF}"/>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22BAD5C1-51EE-81C2-A601-3E5596C32B2F}"/>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EFEF86C-7078-44EB-F418-D43CDA36FA77}"/>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A7CDDBE-9829-CD4A-EEFC-FE91420BF3D3}"/>
              </a:ext>
            </a:extLst>
          </p:cNvPr>
          <p:cNvSpPr>
            <a:spLocks noGrp="1"/>
          </p:cNvSpPr>
          <p:nvPr>
            <p:ph type="title"/>
          </p:nvPr>
        </p:nvSpPr>
        <p:spPr>
          <a:xfrm>
            <a:off x="1046163" y="354013"/>
            <a:ext cx="3716337" cy="628650"/>
          </a:xfrm>
        </p:spPr>
        <p:txBody>
          <a:bodyPr rtlCol="0" anchor="t">
            <a:normAutofit fontScale="90000"/>
          </a:bodyPr>
          <a:lstStyle/>
          <a:p>
            <a:pPr eaLnBrk="1" fontAlgn="auto" hangingPunct="1">
              <a:spcAft>
                <a:spcPts val="0"/>
              </a:spcAft>
              <a:defRP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plan</a:t>
            </a:r>
            <a:br>
              <a:rPr lang="en-IN" b="1" dirty="0">
                <a:latin typeface="Times New Roman" panose="02020603050405020304" pitchFamily="18" charset="0"/>
                <a:cs typeface="Times New Roman" panose="02020603050405020304" pitchFamily="18" charset="0"/>
              </a:rPr>
            </a:b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9460" name="Group 22">
            <a:extLst>
              <a:ext uri="{FF2B5EF4-FFF2-40B4-BE49-F238E27FC236}">
                <a16:creationId xmlns:a16="http://schemas.microsoft.com/office/drawing/2014/main" id="{31B3DFE6-DA35-D082-310F-ABDAAC9241E5}"/>
              </a:ext>
            </a:extLst>
          </p:cNvPr>
          <p:cNvGrpSpPr>
            <a:grpSpLocks noGrp="1" noUngrp="1" noRot="1" noChangeAspect="1" noMove="1" noResize="1"/>
          </p:cNvGrpSpPr>
          <p:nvPr/>
        </p:nvGrpSpPr>
        <p:grpSpPr bwMode="auto">
          <a:xfrm>
            <a:off x="0" y="0"/>
            <a:ext cx="885825" cy="6858000"/>
            <a:chOff x="0" y="0"/>
            <a:chExt cx="885825" cy="6858000"/>
          </a:xfrm>
        </p:grpSpPr>
        <p:sp>
          <p:nvSpPr>
            <p:cNvPr id="19500" name="Freeform 6">
              <a:extLst>
                <a:ext uri="{FF2B5EF4-FFF2-40B4-BE49-F238E27FC236}">
                  <a16:creationId xmlns:a16="http://schemas.microsoft.com/office/drawing/2014/main" id="{323AA184-D58B-8B22-76B6-A41544248E71}"/>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1376D490-2D4F-9DE6-CE80-DF785F72FFD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
        <p:nvSpPr>
          <p:cNvPr id="8" name="Rounded Rectangle 7">
            <a:extLst>
              <a:ext uri="{FF2B5EF4-FFF2-40B4-BE49-F238E27FC236}">
                <a16:creationId xmlns:a16="http://schemas.microsoft.com/office/drawing/2014/main" id="{23E204EA-B58C-4DB3-852E-715B1AD2B70D}"/>
              </a:ext>
            </a:extLst>
          </p:cNvPr>
          <p:cNvSpPr/>
          <p:nvPr/>
        </p:nvSpPr>
        <p:spPr>
          <a:xfrm>
            <a:off x="1257300" y="152400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i="0" dirty="0">
                <a:effectLst/>
                <a:latin typeface="Times New Roman" panose="02020603050405020304" pitchFamily="18" charset="0"/>
                <a:cs typeface="Times New Roman" panose="02020603050405020304" pitchFamily="18" charset="0"/>
              </a:rPr>
              <a:t>Initiation</a:t>
            </a:r>
            <a:endParaRPr lang="en-US" dirty="0">
              <a:latin typeface="Times New Roman" panose="02020603050405020304" pitchFamily="18" charset="0"/>
              <a:cs typeface="Times New Roman" panose="02020603050405020304" pitchFamily="18" charset="0"/>
            </a:endParaRPr>
          </a:p>
        </p:txBody>
      </p:sp>
      <p:sp>
        <p:nvSpPr>
          <p:cNvPr id="10" name="Rounded Rectangle 9">
            <a:extLst>
              <a:ext uri="{FF2B5EF4-FFF2-40B4-BE49-F238E27FC236}">
                <a16:creationId xmlns:a16="http://schemas.microsoft.com/office/drawing/2014/main" id="{2930E8E8-378F-93E4-D7FC-5B3F9B488DF6}"/>
              </a:ext>
            </a:extLst>
          </p:cNvPr>
          <p:cNvSpPr/>
          <p:nvPr/>
        </p:nvSpPr>
        <p:spPr>
          <a:xfrm>
            <a:off x="1264920" y="305562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IN" dirty="0">
                <a:latin typeface="Times New Roman" panose="02020603050405020304" pitchFamily="18" charset="0"/>
                <a:cs typeface="Times New Roman" panose="02020603050405020304" pitchFamily="18" charset="0"/>
              </a:rPr>
              <a:t>Project</a:t>
            </a:r>
          </a:p>
          <a:p>
            <a:pPr algn="ctr" eaLnBrk="1" hangingPunct="1">
              <a:defRPr/>
            </a:pPr>
            <a:r>
              <a:rPr lang="en-IN" dirty="0">
                <a:latin typeface="Times New Roman" panose="02020603050405020304" pitchFamily="18" charset="0"/>
                <a:cs typeface="Times New Roman" panose="02020603050405020304" pitchFamily="18" charset="0"/>
              </a:rPr>
              <a:t>discussion</a:t>
            </a:r>
            <a:endParaRPr lang="en-US" dirty="0">
              <a:latin typeface="Times New Roman" panose="02020603050405020304" pitchFamily="18" charset="0"/>
              <a:cs typeface="Times New Roman" panose="02020603050405020304" pitchFamily="18" charset="0"/>
            </a:endParaRPr>
          </a:p>
        </p:txBody>
      </p:sp>
      <p:sp>
        <p:nvSpPr>
          <p:cNvPr id="11" name="Rounded Rectangle 10">
            <a:extLst>
              <a:ext uri="{FF2B5EF4-FFF2-40B4-BE49-F238E27FC236}">
                <a16:creationId xmlns:a16="http://schemas.microsoft.com/office/drawing/2014/main" id="{22148403-83BC-4507-8572-26AF9EA0AC82}"/>
              </a:ext>
            </a:extLst>
          </p:cNvPr>
          <p:cNvSpPr/>
          <p:nvPr/>
        </p:nvSpPr>
        <p:spPr>
          <a:xfrm>
            <a:off x="1249680" y="486918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IN" dirty="0">
                <a:latin typeface="Times New Roman" panose="02020603050405020304" pitchFamily="18" charset="0"/>
                <a:cs typeface="Times New Roman" panose="02020603050405020304" pitchFamily="18" charset="0"/>
              </a:rPr>
              <a:t>Project Plan</a:t>
            </a:r>
            <a:endParaRPr lang="en-US" dirty="0">
              <a:latin typeface="Times New Roman" panose="02020603050405020304" pitchFamily="18" charset="0"/>
              <a:cs typeface="Times New Roman" panose="02020603050405020304" pitchFamily="18" charset="0"/>
            </a:endParaRPr>
          </a:p>
        </p:txBody>
      </p:sp>
      <p:sp>
        <p:nvSpPr>
          <p:cNvPr id="12" name="Rounded Rectangle 11">
            <a:extLst>
              <a:ext uri="{FF2B5EF4-FFF2-40B4-BE49-F238E27FC236}">
                <a16:creationId xmlns:a16="http://schemas.microsoft.com/office/drawing/2014/main" id="{F4CAD1C0-7D90-1621-44B7-05068A494485}"/>
              </a:ext>
            </a:extLst>
          </p:cNvPr>
          <p:cNvSpPr/>
          <p:nvPr/>
        </p:nvSpPr>
        <p:spPr>
          <a:xfrm>
            <a:off x="7376160" y="140970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i="0" dirty="0">
                <a:effectLst/>
                <a:latin typeface="Times New Roman" panose="02020603050405020304" pitchFamily="18" charset="0"/>
                <a:cs typeface="Times New Roman" panose="02020603050405020304" pitchFamily="18" charset="0"/>
              </a:rPr>
              <a:t>Database Design</a:t>
            </a:r>
            <a:endParaRPr lang="en-US" dirty="0">
              <a:latin typeface="Times New Roman" panose="02020603050405020304" pitchFamily="18" charset="0"/>
              <a:cs typeface="Times New Roman" panose="02020603050405020304" pitchFamily="18" charset="0"/>
            </a:endParaRPr>
          </a:p>
        </p:txBody>
      </p:sp>
      <p:sp>
        <p:nvSpPr>
          <p:cNvPr id="13" name="Rounded Rectangle 12">
            <a:extLst>
              <a:ext uri="{FF2B5EF4-FFF2-40B4-BE49-F238E27FC236}">
                <a16:creationId xmlns:a16="http://schemas.microsoft.com/office/drawing/2014/main" id="{FB18FFCD-D99F-31A5-2C30-6802A2F9E620}"/>
              </a:ext>
            </a:extLst>
          </p:cNvPr>
          <p:cNvSpPr/>
          <p:nvPr/>
        </p:nvSpPr>
        <p:spPr>
          <a:xfrm>
            <a:off x="4206240" y="141732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i="0" dirty="0">
                <a:effectLst/>
                <a:latin typeface="Times New Roman" panose="02020603050405020304" pitchFamily="18" charset="0"/>
                <a:cs typeface="Times New Roman" panose="02020603050405020304" pitchFamily="18" charset="0"/>
              </a:rPr>
              <a:t>Technology Selection</a:t>
            </a:r>
            <a:endParaRPr lang="en-IN" dirty="0">
              <a:latin typeface="Times New Roman" panose="02020603050405020304" pitchFamily="18" charset="0"/>
              <a:cs typeface="Times New Roman" panose="02020603050405020304" pitchFamily="18" charset="0"/>
            </a:endParaRPr>
          </a:p>
        </p:txBody>
      </p:sp>
      <p:sp>
        <p:nvSpPr>
          <p:cNvPr id="14" name="Rounded Rectangle 13">
            <a:extLst>
              <a:ext uri="{FF2B5EF4-FFF2-40B4-BE49-F238E27FC236}">
                <a16:creationId xmlns:a16="http://schemas.microsoft.com/office/drawing/2014/main" id="{315B4A0B-621E-CD6C-0794-7A695BE909D2}"/>
              </a:ext>
            </a:extLst>
          </p:cNvPr>
          <p:cNvSpPr/>
          <p:nvPr/>
        </p:nvSpPr>
        <p:spPr>
          <a:xfrm>
            <a:off x="4228188" y="486918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dirty="0">
                <a:latin typeface="Times New Roman" panose="02020603050405020304" pitchFamily="18" charset="0"/>
                <a:cs typeface="Times New Roman" panose="02020603050405020304" pitchFamily="18" charset="0"/>
              </a:rPr>
              <a:t>Requirement gathering</a:t>
            </a:r>
          </a:p>
        </p:txBody>
      </p:sp>
      <p:sp>
        <p:nvSpPr>
          <p:cNvPr id="15" name="Rounded Rectangle 14">
            <a:extLst>
              <a:ext uri="{FF2B5EF4-FFF2-40B4-BE49-F238E27FC236}">
                <a16:creationId xmlns:a16="http://schemas.microsoft.com/office/drawing/2014/main" id="{7738453E-AFBE-DC17-F9FC-4D6A69A3D3D3}"/>
              </a:ext>
            </a:extLst>
          </p:cNvPr>
          <p:cNvSpPr/>
          <p:nvPr/>
        </p:nvSpPr>
        <p:spPr>
          <a:xfrm>
            <a:off x="4221480" y="306324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i="0" dirty="0">
                <a:effectLst/>
                <a:latin typeface="Times New Roman" panose="02020603050405020304" pitchFamily="18" charset="0"/>
                <a:cs typeface="Times New Roman" panose="02020603050405020304" pitchFamily="18" charset="0"/>
              </a:rPr>
              <a:t>System Design</a:t>
            </a:r>
            <a:endParaRPr lang="en-US" dirty="0">
              <a:latin typeface="Times New Roman" panose="02020603050405020304" pitchFamily="18" charset="0"/>
              <a:cs typeface="Times New Roman" panose="02020603050405020304" pitchFamily="18" charset="0"/>
            </a:endParaRPr>
          </a:p>
        </p:txBody>
      </p:sp>
      <p:sp>
        <p:nvSpPr>
          <p:cNvPr id="16" name="Rounded Rectangle 15">
            <a:extLst>
              <a:ext uri="{FF2B5EF4-FFF2-40B4-BE49-F238E27FC236}">
                <a16:creationId xmlns:a16="http://schemas.microsoft.com/office/drawing/2014/main" id="{794966F5-FCC4-C0B7-592D-41BAC248374C}"/>
              </a:ext>
            </a:extLst>
          </p:cNvPr>
          <p:cNvSpPr/>
          <p:nvPr/>
        </p:nvSpPr>
        <p:spPr>
          <a:xfrm>
            <a:off x="7376160" y="486156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IN" dirty="0">
                <a:latin typeface="Times New Roman" panose="02020603050405020304" pitchFamily="18" charset="0"/>
                <a:cs typeface="Times New Roman" panose="02020603050405020304" pitchFamily="18" charset="0"/>
              </a:rPr>
              <a:t>Integrate and test </a:t>
            </a:r>
            <a:endParaRPr lang="en-US" dirty="0">
              <a:latin typeface="Times New Roman" panose="02020603050405020304" pitchFamily="18" charset="0"/>
              <a:cs typeface="Times New Roman" panose="02020603050405020304" pitchFamily="18" charset="0"/>
            </a:endParaRPr>
          </a:p>
        </p:txBody>
      </p:sp>
      <p:sp>
        <p:nvSpPr>
          <p:cNvPr id="17" name="Rounded Rectangle 16">
            <a:extLst>
              <a:ext uri="{FF2B5EF4-FFF2-40B4-BE49-F238E27FC236}">
                <a16:creationId xmlns:a16="http://schemas.microsoft.com/office/drawing/2014/main" id="{8F09F103-AE88-DAC1-61C1-CB4D29E224A1}"/>
              </a:ext>
            </a:extLst>
          </p:cNvPr>
          <p:cNvSpPr/>
          <p:nvPr/>
        </p:nvSpPr>
        <p:spPr>
          <a:xfrm>
            <a:off x="7376160" y="306324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i="0" dirty="0">
                <a:effectLst/>
                <a:latin typeface="Times New Roman" panose="02020603050405020304" pitchFamily="18" charset="0"/>
                <a:cs typeface="Times New Roman" panose="02020603050405020304" pitchFamily="18" charset="0"/>
              </a:rPr>
              <a:t>Developing frontend</a:t>
            </a:r>
            <a:endParaRPr lang="en-US" dirty="0">
              <a:latin typeface="Times New Roman" panose="02020603050405020304" pitchFamily="18" charset="0"/>
              <a:cs typeface="Times New Roman" panose="02020603050405020304" pitchFamily="18" charset="0"/>
            </a:endParaRPr>
          </a:p>
        </p:txBody>
      </p:sp>
      <p:sp>
        <p:nvSpPr>
          <p:cNvPr id="18" name="Rounded Rectangle 17">
            <a:extLst>
              <a:ext uri="{FF2B5EF4-FFF2-40B4-BE49-F238E27FC236}">
                <a16:creationId xmlns:a16="http://schemas.microsoft.com/office/drawing/2014/main" id="{75214505-0935-D50A-568D-D7CC1FDB5555}"/>
              </a:ext>
            </a:extLst>
          </p:cNvPr>
          <p:cNvSpPr/>
          <p:nvPr/>
        </p:nvSpPr>
        <p:spPr>
          <a:xfrm>
            <a:off x="9906000" y="4846320"/>
            <a:ext cx="1539240" cy="80772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IN" dirty="0">
                <a:latin typeface="Times New Roman" panose="02020603050405020304" pitchFamily="18" charset="0"/>
                <a:cs typeface="Times New Roman" panose="02020603050405020304" pitchFamily="18" charset="0"/>
              </a:rPr>
              <a:t>Deployment</a:t>
            </a:r>
          </a:p>
          <a:p>
            <a:pPr algn="ctr" eaLnBrk="1" hangingPunct="1">
              <a:defRPr/>
            </a:pPr>
            <a:r>
              <a:rPr lang="en-IN" dirty="0">
                <a:latin typeface="Times New Roman" panose="02020603050405020304" pitchFamily="18" charset="0"/>
                <a:cs typeface="Times New Roman" panose="02020603050405020304" pitchFamily="18" charset="0"/>
              </a:rPr>
              <a:t>And project closure</a:t>
            </a:r>
            <a:endParaRPr lang="en-US"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790229AD-103E-98F1-14DF-CE4E2DB4AE91}"/>
              </a:ext>
            </a:extLst>
          </p:cNvPr>
          <p:cNvCxnSpPr>
            <a:stCxn id="0" idx="2"/>
            <a:endCxn id="0" idx="0"/>
          </p:cNvCxnSpPr>
          <p:nvPr/>
        </p:nvCxnSpPr>
        <p:spPr>
          <a:xfrm rot="16200000" flipH="1">
            <a:off x="1669257" y="2690019"/>
            <a:ext cx="723900" cy="7937"/>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C0EEF96C-EA83-016C-949E-2338DDD3DC07}"/>
              </a:ext>
            </a:extLst>
          </p:cNvPr>
          <p:cNvCxnSpPr/>
          <p:nvPr/>
        </p:nvCxnSpPr>
        <p:spPr>
          <a:xfrm rot="16200000" flipH="1">
            <a:off x="1543050" y="4348163"/>
            <a:ext cx="982663" cy="14287"/>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B317970F-4336-2D38-2893-1D177D2056B0}"/>
              </a:ext>
            </a:extLst>
          </p:cNvPr>
          <p:cNvCxnSpPr>
            <a:stCxn id="0" idx="3"/>
            <a:endCxn id="0" idx="1"/>
          </p:cNvCxnSpPr>
          <p:nvPr/>
        </p:nvCxnSpPr>
        <p:spPr>
          <a:xfrm>
            <a:off x="2789238" y="5273675"/>
            <a:ext cx="1447800" cy="1588"/>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D2E0CFE9-A14D-23DD-01AB-914B4E85EFA2}"/>
              </a:ext>
            </a:extLst>
          </p:cNvPr>
          <p:cNvCxnSpPr>
            <a:stCxn id="0" idx="0"/>
            <a:endCxn id="0" idx="2"/>
          </p:cNvCxnSpPr>
          <p:nvPr/>
        </p:nvCxnSpPr>
        <p:spPr>
          <a:xfrm rot="16200000" flipV="1">
            <a:off x="4499769" y="4361656"/>
            <a:ext cx="998538" cy="15875"/>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48" name="Straight Arrow Connector 47">
            <a:extLst>
              <a:ext uri="{FF2B5EF4-FFF2-40B4-BE49-F238E27FC236}">
                <a16:creationId xmlns:a16="http://schemas.microsoft.com/office/drawing/2014/main" id="{A5FBE32C-C266-F97D-FB14-C51686F62036}"/>
              </a:ext>
            </a:extLst>
          </p:cNvPr>
          <p:cNvCxnSpPr>
            <a:stCxn id="0" idx="0"/>
            <a:endCxn id="0" idx="2"/>
          </p:cNvCxnSpPr>
          <p:nvPr/>
        </p:nvCxnSpPr>
        <p:spPr>
          <a:xfrm rot="16200000" flipV="1">
            <a:off x="4564063" y="2636837"/>
            <a:ext cx="838200" cy="15875"/>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A1E8BC16-F567-0D33-9EFA-4330CDBD38BD}"/>
              </a:ext>
            </a:extLst>
          </p:cNvPr>
          <p:cNvCxnSpPr>
            <a:stCxn id="0" idx="3"/>
            <a:endCxn id="0" idx="1"/>
          </p:cNvCxnSpPr>
          <p:nvPr/>
        </p:nvCxnSpPr>
        <p:spPr>
          <a:xfrm flipV="1">
            <a:off x="5745163" y="1812925"/>
            <a:ext cx="1630362" cy="7938"/>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60" name="Straight Arrow Connector 59">
            <a:extLst>
              <a:ext uri="{FF2B5EF4-FFF2-40B4-BE49-F238E27FC236}">
                <a16:creationId xmlns:a16="http://schemas.microsoft.com/office/drawing/2014/main" id="{776AB562-E000-85F2-3C8E-0B2491D03E16}"/>
              </a:ext>
            </a:extLst>
          </p:cNvPr>
          <p:cNvCxnSpPr>
            <a:stCxn id="0" idx="2"/>
            <a:endCxn id="0" idx="0"/>
          </p:cNvCxnSpPr>
          <p:nvPr/>
        </p:nvCxnSpPr>
        <p:spPr>
          <a:xfrm rot="5400000">
            <a:off x="7723188" y="2640013"/>
            <a:ext cx="846137" cy="1587"/>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64" name="Straight Arrow Connector 63">
            <a:extLst>
              <a:ext uri="{FF2B5EF4-FFF2-40B4-BE49-F238E27FC236}">
                <a16:creationId xmlns:a16="http://schemas.microsoft.com/office/drawing/2014/main" id="{B6346B90-63E3-9A61-D9C2-EA08C8ED22FB}"/>
              </a:ext>
            </a:extLst>
          </p:cNvPr>
          <p:cNvCxnSpPr>
            <a:stCxn id="0" idx="2"/>
            <a:endCxn id="0" idx="0"/>
          </p:cNvCxnSpPr>
          <p:nvPr/>
        </p:nvCxnSpPr>
        <p:spPr>
          <a:xfrm rot="5400000">
            <a:off x="7650957" y="4366419"/>
            <a:ext cx="990600" cy="1587"/>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8B14DFAE-DE7B-2329-8B44-82FCDC6E314F}"/>
              </a:ext>
            </a:extLst>
          </p:cNvPr>
          <p:cNvCxnSpPr>
            <a:endCxn id="0" idx="1"/>
          </p:cNvCxnSpPr>
          <p:nvPr/>
        </p:nvCxnSpPr>
        <p:spPr>
          <a:xfrm flipV="1">
            <a:off x="8961438" y="5249863"/>
            <a:ext cx="944562" cy="7937"/>
          </a:xfrm>
          <a:prstGeom prst="straightConnector1">
            <a:avLst/>
          </a:prstGeom>
          <a:ln w="38100">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D292DD-0513-AF9A-6874-3571AF20B22C}"/>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0483" name="Group 22">
            <a:extLst>
              <a:ext uri="{FF2B5EF4-FFF2-40B4-BE49-F238E27FC236}">
                <a16:creationId xmlns:a16="http://schemas.microsoft.com/office/drawing/2014/main" id="{ABBEB482-79F1-933E-DDBB-BA3FA73DE854}"/>
              </a:ext>
            </a:extLst>
          </p:cNvPr>
          <p:cNvGrpSpPr>
            <a:grpSpLocks noGrp="1" noUngrp="1" noRot="1" noChangeAspect="1" noMove="1" noResize="1"/>
          </p:cNvGrpSpPr>
          <p:nvPr/>
        </p:nvGrpSpPr>
        <p:grpSpPr bwMode="auto">
          <a:xfrm>
            <a:off x="0" y="0"/>
            <a:ext cx="885825" cy="6858000"/>
            <a:chOff x="0" y="0"/>
            <a:chExt cx="885825" cy="6858000"/>
          </a:xfrm>
        </p:grpSpPr>
        <p:sp>
          <p:nvSpPr>
            <p:cNvPr id="20486" name="Freeform 6">
              <a:extLst>
                <a:ext uri="{FF2B5EF4-FFF2-40B4-BE49-F238E27FC236}">
                  <a16:creationId xmlns:a16="http://schemas.microsoft.com/office/drawing/2014/main" id="{C2E667CE-ABFB-615D-5258-BC6213789CAA}"/>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latin typeface="Arial Rounded MT Bold" panose="020F0704030504030204" pitchFamily="34" charset="0"/>
              </a:endParaRPr>
            </a:p>
          </p:txBody>
        </p:sp>
        <p:sp>
          <p:nvSpPr>
            <p:cNvPr id="25" name="Freeform 6">
              <a:extLst>
                <a:ext uri="{FF2B5EF4-FFF2-40B4-BE49-F238E27FC236}">
                  <a16:creationId xmlns:a16="http://schemas.microsoft.com/office/drawing/2014/main" id="{9B2187C4-607F-D508-1D31-92994EFF7F99}"/>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latin typeface="Arial Rounded MT Bold" panose="020F0704030504030204" pitchFamily="34" charset="0"/>
              </a:endParaRPr>
            </a:p>
          </p:txBody>
        </p:sp>
      </p:grpSp>
      <p:pic>
        <p:nvPicPr>
          <p:cNvPr id="5" name="Picture 4">
            <a:extLst>
              <a:ext uri="{FF2B5EF4-FFF2-40B4-BE49-F238E27FC236}">
                <a16:creationId xmlns:a16="http://schemas.microsoft.com/office/drawing/2014/main" id="{7B6B1E3C-A32F-11B9-7D14-ECAB1C1AF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139" y="606490"/>
            <a:ext cx="9619862" cy="4637314"/>
          </a:xfrm>
          <a:prstGeom prst="rect">
            <a:avLst/>
          </a:prstGeom>
        </p:spPr>
      </p:pic>
      <p:sp>
        <p:nvSpPr>
          <p:cNvPr id="7" name="TextBox 6">
            <a:extLst>
              <a:ext uri="{FF2B5EF4-FFF2-40B4-BE49-F238E27FC236}">
                <a16:creationId xmlns:a16="http://schemas.microsoft.com/office/drawing/2014/main" id="{71495472-2183-FF5F-5940-BF284A4AE3CB}"/>
              </a:ext>
            </a:extLst>
          </p:cNvPr>
          <p:cNvSpPr txBox="1"/>
          <p:nvPr/>
        </p:nvSpPr>
        <p:spPr>
          <a:xfrm>
            <a:off x="9715468" y="5588684"/>
            <a:ext cx="1910054" cy="523220"/>
          </a:xfrm>
          <a:prstGeom prst="rect">
            <a:avLst/>
          </a:prstGeom>
          <a:noFill/>
        </p:spPr>
        <p:txBody>
          <a:bodyPr wrap="square" rtlCol="0">
            <a:spAutoFit/>
          </a:bodyPr>
          <a:lstStyle/>
          <a:p>
            <a:r>
              <a:rPr lang="en-US" sz="2800" b="1" dirty="0">
                <a:latin typeface="Baskerville Old Face" panose="02020602080505020303" pitchFamily="18" charset="0"/>
              </a:rPr>
              <a:t>TEAM -08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5F0228A-440E-5482-E921-7CFC3B29369F}"/>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AF51231-36D8-ABAB-76CB-DE949761D754}"/>
              </a:ext>
            </a:extLst>
          </p:cNvPr>
          <p:cNvSpPr>
            <a:spLocks noGrp="1"/>
          </p:cNvSpPr>
          <p:nvPr>
            <p:ph type="title"/>
          </p:nvPr>
        </p:nvSpPr>
        <p:spPr>
          <a:xfrm>
            <a:off x="124949" y="112453"/>
            <a:ext cx="10745788" cy="628650"/>
          </a:xfrm>
        </p:spPr>
        <p:txBody>
          <a:bodyPr rtlCol="0" anchor="t">
            <a:normAutofit fontScale="90000"/>
          </a:bodyPr>
          <a:lstStyle/>
          <a:p>
            <a:pP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MINI PROJECT REVIEW I-CONTENTS</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D3CDD3-1886-8212-E69E-676952D9BF63}"/>
              </a:ext>
            </a:extLst>
          </p:cNvPr>
          <p:cNvSpPr>
            <a:spLocks noGrp="1"/>
          </p:cNvSpPr>
          <p:nvPr>
            <p:ph idx="1"/>
          </p:nvPr>
        </p:nvSpPr>
        <p:spPr>
          <a:xfrm>
            <a:off x="1134603" y="1202928"/>
            <a:ext cx="4363240" cy="5193247"/>
          </a:xfrm>
          <a:ln>
            <a:miter lim="800000"/>
            <a:headEnd/>
            <a:tailEnd/>
          </a:ln>
        </p:spPr>
        <p:txBody>
          <a:bodyPr rtlCol="0">
            <a:noAutofit/>
          </a:bodyPr>
          <a:lstStyle/>
          <a:p>
            <a:pPr eaLnBrk="1" fontAlgn="auto" hangingPunct="1">
              <a:spcAft>
                <a:spcPts val="0"/>
              </a:spcAft>
              <a:defRPr/>
            </a:pPr>
            <a:r>
              <a:rPr lang="en-IN" sz="1800" b="1" dirty="0">
                <a:latin typeface="Times New Roman" panose="02020603050405020304" pitchFamily="18" charset="0"/>
                <a:cs typeface="Times New Roman" panose="02020603050405020304" pitchFamily="18" charset="0"/>
              </a:rPr>
              <a:t>Abstract</a:t>
            </a:r>
          </a:p>
          <a:p>
            <a:pPr eaLnBrk="1" fontAlgn="auto" hangingPunct="1">
              <a:spcAft>
                <a:spcPts val="0"/>
              </a:spcAft>
              <a:defRPr/>
            </a:pPr>
            <a:r>
              <a:rPr lang="en-IN" sz="1800" b="1" dirty="0">
                <a:latin typeface="Times New Roman" panose="02020603050405020304" pitchFamily="18" charset="0"/>
                <a:cs typeface="Times New Roman" panose="02020603050405020304" pitchFamily="18" charset="0"/>
              </a:rPr>
              <a:t>Introduction</a:t>
            </a:r>
          </a:p>
          <a:p>
            <a:pPr eaLnBrk="1" fontAlgn="auto" hangingPunct="1">
              <a:spcAft>
                <a:spcPts val="0"/>
              </a:spcAft>
              <a:defRPr/>
            </a:pPr>
            <a:r>
              <a:rPr lang="en-IN" sz="1800" b="1" dirty="0">
                <a:latin typeface="Times New Roman" panose="02020603050405020304" pitchFamily="18" charset="0"/>
                <a:cs typeface="Times New Roman" panose="02020603050405020304" pitchFamily="18" charset="0"/>
              </a:rPr>
              <a:t>Literature Survey</a:t>
            </a:r>
          </a:p>
          <a:p>
            <a:pPr eaLnBrk="1" fontAlgn="auto" hangingPunct="1">
              <a:spcAft>
                <a:spcPts val="0"/>
              </a:spcAft>
              <a:defRPr/>
            </a:pPr>
            <a:r>
              <a:rPr lang="en-IN" sz="1800" b="1" dirty="0">
                <a:latin typeface="Times New Roman" panose="02020603050405020304" pitchFamily="18" charset="0"/>
                <a:cs typeface="Times New Roman" panose="02020603050405020304" pitchFamily="18" charset="0"/>
              </a:rPr>
              <a:t>Problem Statement in Existing System</a:t>
            </a:r>
          </a:p>
          <a:p>
            <a:pPr eaLnBrk="1" fontAlgn="auto" hangingPunct="1">
              <a:spcAft>
                <a:spcPts val="0"/>
              </a:spcAft>
              <a:defRPr/>
            </a:pPr>
            <a:r>
              <a:rPr lang="en-IN" sz="1800" b="1" dirty="0">
                <a:latin typeface="Times New Roman" panose="02020603050405020304" pitchFamily="18" charset="0"/>
                <a:cs typeface="Times New Roman" panose="02020603050405020304" pitchFamily="18" charset="0"/>
              </a:rPr>
              <a:t>Proposed System</a:t>
            </a:r>
          </a:p>
          <a:p>
            <a:pPr eaLnBrk="1" fontAlgn="auto" hangingPunct="1">
              <a:spcAft>
                <a:spcPts val="0"/>
              </a:spcAft>
              <a:defRPr/>
            </a:pPr>
            <a:r>
              <a:rPr lang="en-IN" sz="1800" b="1" dirty="0">
                <a:latin typeface="Times New Roman" panose="02020603050405020304" pitchFamily="18" charset="0"/>
                <a:cs typeface="Times New Roman" panose="02020603050405020304" pitchFamily="18" charset="0"/>
              </a:rPr>
              <a:t> Objectives </a:t>
            </a:r>
          </a:p>
          <a:p>
            <a:pPr eaLnBrk="1" hangingPunct="1">
              <a:spcBef>
                <a:spcPts val="480"/>
              </a:spcBef>
              <a:buSzPts val="2400"/>
              <a:buFont typeface="Arial" charset="0"/>
              <a:buChar char="•"/>
              <a:defRPr/>
            </a:pPr>
            <a:r>
              <a:rPr lang="en-US" sz="1800" b="1" dirty="0">
                <a:latin typeface="Times New Roman" panose="02020603050405020304" pitchFamily="18" charset="0"/>
                <a:cs typeface="Times New Roman" panose="02020603050405020304" pitchFamily="18" charset="0"/>
              </a:rPr>
              <a:t>Project domain </a:t>
            </a:r>
          </a:p>
          <a:p>
            <a:pPr marL="342900" indent="-342900" eaLnBrk="1" hangingPunct="1">
              <a:spcBef>
                <a:spcPts val="480"/>
              </a:spcBef>
              <a:spcAft>
                <a:spcPts val="0"/>
              </a:spcAft>
              <a:buClr>
                <a:schemeClr val="lt1"/>
              </a:buClr>
              <a:buSzPts val="2400"/>
              <a:defRPr/>
            </a:pPr>
            <a:r>
              <a:rPr lang="en-US" sz="1800" b="1" dirty="0">
                <a:latin typeface="Times New Roman" panose="02020603050405020304" pitchFamily="18" charset="0"/>
                <a:cs typeface="Times New Roman" panose="02020603050405020304" pitchFamily="18" charset="0"/>
              </a:rPr>
              <a:t>Requirement analysis</a:t>
            </a:r>
          </a:p>
          <a:p>
            <a:pPr marL="800100" lvl="1" indent="-342900" eaLnBrk="1" hangingPunct="1">
              <a:spcBef>
                <a:spcPts val="480"/>
              </a:spcBef>
              <a:spcAft>
                <a:spcPts val="0"/>
              </a:spcAft>
              <a:buClr>
                <a:schemeClr val="lt1"/>
              </a:buClr>
              <a:buSzPts val="2400"/>
              <a:defRPr/>
            </a:pPr>
            <a:r>
              <a:rPr lang="en-US" sz="1800" b="1" dirty="0">
                <a:latin typeface="Times New Roman" panose="02020603050405020304" pitchFamily="18" charset="0"/>
                <a:cs typeface="Times New Roman" panose="02020603050405020304" pitchFamily="18" charset="0"/>
              </a:rPr>
              <a:t>- Functional Requirements</a:t>
            </a:r>
          </a:p>
          <a:p>
            <a:pPr marL="800100" lvl="1" indent="-342900" eaLnBrk="1" hangingPunct="1">
              <a:spcBef>
                <a:spcPts val="480"/>
              </a:spcBef>
              <a:spcAft>
                <a:spcPts val="0"/>
              </a:spcAft>
              <a:buClr>
                <a:schemeClr val="lt1"/>
              </a:buClr>
              <a:buSzPts val="2400"/>
              <a:defRPr/>
            </a:pPr>
            <a:r>
              <a:rPr lang="en-US" sz="1800" b="1" dirty="0">
                <a:latin typeface="Times New Roman" panose="02020603050405020304" pitchFamily="18" charset="0"/>
                <a:cs typeface="Times New Roman" panose="02020603050405020304" pitchFamily="18" charset="0"/>
              </a:rPr>
              <a:t>- Non-Functional Requirements</a:t>
            </a:r>
          </a:p>
          <a:p>
            <a:pPr marL="800100" lvl="1" indent="-342900" eaLnBrk="1" hangingPunct="1">
              <a:spcBef>
                <a:spcPts val="480"/>
              </a:spcBef>
              <a:spcAft>
                <a:spcPts val="0"/>
              </a:spcAft>
              <a:buClr>
                <a:schemeClr val="lt1"/>
              </a:buClr>
              <a:buSzPts val="2400"/>
              <a:defRPr/>
            </a:pPr>
            <a:r>
              <a:rPr lang="en-US" sz="1800" b="1" dirty="0">
                <a:latin typeface="Times New Roman" panose="02020603050405020304" pitchFamily="18" charset="0"/>
                <a:cs typeface="Times New Roman" panose="02020603050405020304" pitchFamily="18" charset="0"/>
              </a:rPr>
              <a:t>- Software Requirements</a:t>
            </a:r>
          </a:p>
          <a:p>
            <a:pPr marL="800100" lvl="1" indent="-342900" eaLnBrk="1" hangingPunct="1">
              <a:spcBef>
                <a:spcPts val="480"/>
              </a:spcBef>
              <a:spcAft>
                <a:spcPts val="0"/>
              </a:spcAft>
              <a:buClr>
                <a:schemeClr val="lt1"/>
              </a:buClr>
              <a:buSzPts val="2400"/>
              <a:defRPr/>
            </a:pPr>
            <a:r>
              <a:rPr lang="en-US" sz="1800" b="1" dirty="0">
                <a:latin typeface="Times New Roman" panose="02020603050405020304" pitchFamily="18" charset="0"/>
                <a:cs typeface="Times New Roman" panose="02020603050405020304" pitchFamily="18" charset="0"/>
              </a:rPr>
              <a:t>- Hardware Requirements</a:t>
            </a:r>
          </a:p>
          <a:p>
            <a:pPr eaLnBrk="1" hangingPunct="1">
              <a:buFont typeface="Arial" charset="0"/>
              <a:buChar char="•"/>
              <a:defRPr/>
            </a:pPr>
            <a:r>
              <a:rPr lang="en-US" sz="1800" b="1" dirty="0">
                <a:latin typeface="Times New Roman" panose="02020603050405020304" pitchFamily="18" charset="0"/>
                <a:cs typeface="Times New Roman" panose="02020603050405020304" pitchFamily="18" charset="0"/>
              </a:rPr>
              <a:t>System Architecture</a:t>
            </a:r>
          </a:p>
          <a:p>
            <a:pPr eaLnBrk="1" hangingPunct="1">
              <a:buFont typeface="Arial" charset="0"/>
              <a:buChar char="•"/>
              <a:defRPr/>
            </a:pPr>
            <a:r>
              <a:rPr lang="en-US" sz="1800" b="1" dirty="0">
                <a:latin typeface="Times New Roman" panose="02020603050405020304" pitchFamily="18" charset="0"/>
                <a:cs typeface="Times New Roman" panose="02020603050405020304" pitchFamily="18" charset="0"/>
              </a:rPr>
              <a:t>Methodology</a:t>
            </a:r>
          </a:p>
          <a:p>
            <a:pPr eaLnBrk="1" hangingPunct="1">
              <a:buFont typeface="Arial" charset="0"/>
              <a:buChar char="•"/>
              <a:defRPr/>
            </a:pPr>
            <a:r>
              <a:rPr lang="en-US" sz="1800" b="1" dirty="0">
                <a:latin typeface="Times New Roman" panose="02020603050405020304" pitchFamily="18" charset="0"/>
                <a:cs typeface="Times New Roman" panose="02020603050405020304" pitchFamily="18" charset="0"/>
              </a:rPr>
              <a:t>Project Plan</a:t>
            </a:r>
          </a:p>
          <a:p>
            <a:pPr eaLnBrk="1" fontAlgn="auto" hangingPunct="1">
              <a:spcAft>
                <a:spcPts val="0"/>
              </a:spcAft>
              <a:buFont typeface="Arial" charset="0"/>
              <a:buNone/>
              <a:defRPr/>
            </a:pPr>
            <a:endParaRPr lang="en-IN" sz="1800"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1800" b="1" dirty="0">
              <a:solidFill>
                <a:schemeClr val="tx1">
                  <a:alpha val="60000"/>
                </a:schemeClr>
              </a:solidFill>
              <a:latin typeface="Times New Roman" panose="02020603050405020304" pitchFamily="18" charset="0"/>
              <a:cs typeface="Times New Roman" panose="02020603050405020304" pitchFamily="18" charset="0"/>
            </a:endParaRPr>
          </a:p>
        </p:txBody>
      </p:sp>
      <p:grpSp>
        <p:nvGrpSpPr>
          <p:cNvPr id="3076" name="Group 22">
            <a:extLst>
              <a:ext uri="{FF2B5EF4-FFF2-40B4-BE49-F238E27FC236}">
                <a16:creationId xmlns:a16="http://schemas.microsoft.com/office/drawing/2014/main" id="{1854A173-3CDD-8E6B-2183-F6BD2AEE753F}"/>
              </a:ext>
            </a:extLst>
          </p:cNvPr>
          <p:cNvGrpSpPr>
            <a:grpSpLocks noGrp="1" noUngrp="1" noRot="1" noChangeAspect="1" noMove="1" noResize="1"/>
          </p:cNvGrpSpPr>
          <p:nvPr/>
        </p:nvGrpSpPr>
        <p:grpSpPr bwMode="auto">
          <a:xfrm>
            <a:off x="0" y="0"/>
            <a:ext cx="885825" cy="6858000"/>
            <a:chOff x="0" y="0"/>
            <a:chExt cx="885825" cy="6858000"/>
          </a:xfrm>
        </p:grpSpPr>
        <p:sp>
          <p:nvSpPr>
            <p:cNvPr id="3078" name="Freeform 6">
              <a:extLst>
                <a:ext uri="{FF2B5EF4-FFF2-40B4-BE49-F238E27FC236}">
                  <a16:creationId xmlns:a16="http://schemas.microsoft.com/office/drawing/2014/main" id="{835EAC54-1C54-F9F4-D75D-AC0A03B86F0B}"/>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6365543F-541B-D886-B794-4E656C476E24}"/>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64E343-2BE2-771D-F2CD-E250ED02CC9B}"/>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C024798-AE5F-8B6F-8D25-787AC8FF7806}"/>
              </a:ext>
            </a:extLst>
          </p:cNvPr>
          <p:cNvSpPr>
            <a:spLocks noGrp="1"/>
          </p:cNvSpPr>
          <p:nvPr>
            <p:ph type="title"/>
          </p:nvPr>
        </p:nvSpPr>
        <p:spPr>
          <a:xfrm>
            <a:off x="1106488" y="541338"/>
            <a:ext cx="2933667" cy="628650"/>
          </a:xfrm>
        </p:spPr>
        <p:txBody>
          <a:bodyPr rtlCol="0" anchor="t">
            <a:normAutofit fontScale="90000"/>
          </a:bodyPr>
          <a:lstStyle/>
          <a:p>
            <a:pPr eaLnBrk="1" fontAlgn="auto" hangingPunct="1">
              <a:spcAft>
                <a:spcPts val="0"/>
              </a:spcAft>
              <a:defRPr/>
            </a:pPr>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D5EC4BF-A095-D586-08E1-AA70963825AA}"/>
              </a:ext>
            </a:extLst>
          </p:cNvPr>
          <p:cNvSpPr>
            <a:spLocks noGrp="1"/>
          </p:cNvSpPr>
          <p:nvPr>
            <p:ph idx="1"/>
          </p:nvPr>
        </p:nvSpPr>
        <p:spPr>
          <a:xfrm>
            <a:off x="971550" y="2015445"/>
            <a:ext cx="10934311" cy="3509055"/>
          </a:xfrm>
        </p:spPr>
        <p:txBody>
          <a:bodyPr rtlCol="0">
            <a:noAutofit/>
          </a:bodyPr>
          <a:lstStyle/>
          <a:p>
            <a:pPr marL="0" indent="0" algn="just">
              <a:buNone/>
            </a:pPr>
            <a:r>
              <a:rPr lang="en-US" dirty="0">
                <a:solidFill>
                  <a:srgbClr val="000000"/>
                </a:solidFill>
                <a:effectLst/>
                <a:latin typeface="Times New Roman" panose="02020603050405020304" pitchFamily="18" charset="0"/>
                <a:cs typeface="Times New Roman" panose="02020603050405020304" pitchFamily="18" charset="0"/>
              </a:rPr>
              <a:t>The "</a:t>
            </a:r>
            <a:r>
              <a:rPr lang="en-US" b="1" dirty="0">
                <a:solidFill>
                  <a:srgbClr val="000000"/>
                </a:solidFill>
                <a:effectLst/>
                <a:latin typeface="Times New Roman" panose="02020603050405020304" pitchFamily="18" charset="0"/>
                <a:cs typeface="Times New Roman" panose="02020603050405020304" pitchFamily="18" charset="0"/>
              </a:rPr>
              <a:t>Smart Canteen Management System</a:t>
            </a:r>
            <a:r>
              <a:rPr lang="en-US" dirty="0">
                <a:solidFill>
                  <a:srgbClr val="000000"/>
                </a:solidFill>
                <a:effectLst/>
                <a:latin typeface="Times New Roman" panose="02020603050405020304" pitchFamily="18" charset="0"/>
                <a:cs typeface="Times New Roman" panose="02020603050405020304" pitchFamily="18" charset="0"/>
              </a:rPr>
              <a:t>" project aims to revolutionize the traditional canteen experience in educational institutions by leveraging modern technologies and automation. This system offers an efficient and convenient approach to managing canteen operations, enabling seamless transactions, improved resource utilization, and enhanced user experience for both faculty members and students. It will bring numerous benefits, including reduced waiting times, increased efficiency, improved inventory management, and enhanced user satisfaction. Every human consumes food</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cs typeface="Times New Roman" panose="02020603050405020304" pitchFamily="18" charset="0"/>
              </a:rPr>
              <a:t>2 – 3 times a day </a:t>
            </a:r>
            <a:r>
              <a:rPr lang="en-US" dirty="0">
                <a:solidFill>
                  <a:srgbClr val="000000"/>
                </a:solidFill>
                <a:latin typeface="Times New Roman" panose="02020603050405020304" pitchFamily="18" charset="0"/>
                <a:cs typeface="Times New Roman" panose="02020603050405020304" pitchFamily="18" charset="0"/>
              </a:rPr>
              <a:t>so,</a:t>
            </a:r>
            <a:r>
              <a:rPr lang="en-US" dirty="0">
                <a:solidFill>
                  <a:srgbClr val="000000"/>
                </a:solidFill>
                <a:effectLst/>
                <a:latin typeface="Times New Roman" panose="02020603050405020304" pitchFamily="18" charset="0"/>
                <a:cs typeface="Times New Roman" panose="02020603050405020304" pitchFamily="18" charset="0"/>
              </a:rPr>
              <a:t> in that time it can help them without any delay in their schedule. It offers a scalable and adaptable solution that can be tailored to the specific needs of different educational institutions, paving the way for a modern and technologically advanced canteen experience.</a:t>
            </a:r>
            <a:endParaRPr lang="en-IN" dirty="0">
              <a:latin typeface="Times New Roman" panose="02020603050405020304" pitchFamily="18" charset="0"/>
              <a:cs typeface="Times New Roman" panose="02020603050405020304" pitchFamily="18" charset="0"/>
            </a:endParaRPr>
          </a:p>
        </p:txBody>
      </p:sp>
      <p:grpSp>
        <p:nvGrpSpPr>
          <p:cNvPr id="10244" name="Group 22">
            <a:extLst>
              <a:ext uri="{FF2B5EF4-FFF2-40B4-BE49-F238E27FC236}">
                <a16:creationId xmlns:a16="http://schemas.microsoft.com/office/drawing/2014/main" id="{2BEC3386-18BC-981C-CDD8-CDDA2CE2AF11}"/>
              </a:ext>
            </a:extLst>
          </p:cNvPr>
          <p:cNvGrpSpPr>
            <a:grpSpLocks noGrp="1" noUngrp="1" noRot="1" noChangeAspect="1" noMove="1" noResize="1"/>
          </p:cNvGrpSpPr>
          <p:nvPr/>
        </p:nvGrpSpPr>
        <p:grpSpPr bwMode="auto">
          <a:xfrm>
            <a:off x="0" y="0"/>
            <a:ext cx="885825" cy="6858000"/>
            <a:chOff x="0" y="0"/>
            <a:chExt cx="885825" cy="6858000"/>
          </a:xfrm>
        </p:grpSpPr>
        <p:sp>
          <p:nvSpPr>
            <p:cNvPr id="10247" name="Freeform 6">
              <a:extLst>
                <a:ext uri="{FF2B5EF4-FFF2-40B4-BE49-F238E27FC236}">
                  <a16:creationId xmlns:a16="http://schemas.microsoft.com/office/drawing/2014/main" id="{A5AC3B9A-A5C3-0159-8544-9B59E7C42387}"/>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637E0F35-9248-3501-A37A-D05E47101BD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
        <p:nvSpPr>
          <p:cNvPr id="10246" name="Rectangle 7">
            <a:extLst>
              <a:ext uri="{FF2B5EF4-FFF2-40B4-BE49-F238E27FC236}">
                <a16:creationId xmlns:a16="http://schemas.microsoft.com/office/drawing/2014/main" id="{F090A6D1-7018-0C4B-E1E8-13AC41EFB547}"/>
              </a:ext>
            </a:extLst>
          </p:cNvPr>
          <p:cNvSpPr>
            <a:spLocks noChangeArrowheads="1"/>
          </p:cNvSpPr>
          <p:nvPr/>
        </p:nvSpPr>
        <p:spPr bwMode="auto">
          <a:xfrm>
            <a:off x="3048000" y="241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37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64E343-2BE2-771D-F2CD-E250ED02CC9B}"/>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C024798-AE5F-8B6F-8D25-787AC8FF7806}"/>
              </a:ext>
            </a:extLst>
          </p:cNvPr>
          <p:cNvSpPr>
            <a:spLocks noGrp="1"/>
          </p:cNvSpPr>
          <p:nvPr>
            <p:ph type="title"/>
          </p:nvPr>
        </p:nvSpPr>
        <p:spPr>
          <a:xfrm>
            <a:off x="1106488" y="541338"/>
            <a:ext cx="4463888" cy="628650"/>
          </a:xfrm>
        </p:spPr>
        <p:txBody>
          <a:bodyPr rtlCol="0" anchor="t">
            <a:normAutofit fontScale="90000"/>
          </a:bodyPr>
          <a:lstStyle/>
          <a:p>
            <a:pPr eaLnBrk="1" fontAlgn="auto" hangingPunct="1">
              <a:spcAft>
                <a:spcPts val="0"/>
              </a:spcAft>
              <a:defRPr/>
            </a:pP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D5EC4BF-A095-D586-08E1-AA70963825AA}"/>
              </a:ext>
            </a:extLst>
          </p:cNvPr>
          <p:cNvSpPr>
            <a:spLocks noGrp="1"/>
          </p:cNvSpPr>
          <p:nvPr>
            <p:ph idx="1"/>
          </p:nvPr>
        </p:nvSpPr>
        <p:spPr>
          <a:xfrm>
            <a:off x="971550" y="2015445"/>
            <a:ext cx="11111593" cy="3509055"/>
          </a:xfrm>
        </p:spPr>
        <p:txBody>
          <a:bodyPr rtlCol="0">
            <a:noAutofit/>
          </a:bodyPr>
          <a:lstStyle/>
          <a:p>
            <a:pPr algn="just"/>
            <a:r>
              <a:rPr lang="en-US" b="0" i="0" dirty="0">
                <a:solidFill>
                  <a:schemeClr val="tx1">
                    <a:lumMod val="95000"/>
                    <a:lumOff val="5000"/>
                  </a:schemeClr>
                </a:solidFill>
                <a:effectLst/>
                <a:latin typeface="Söhne"/>
              </a:rPr>
              <a:t>I</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n today's fast-paced educational landscape, where time is of the essence, every facet of campus life seeks innovation to enhance efficiency and convenience. The "Smart Canteen Management System" project emerges as a pioneering solution aimed at revolutionizing the conventional canteen experience within educational institutions.</a:t>
            </a:r>
          </a:p>
          <a:p>
            <a:pPr algn="just"/>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Traditional canteen setups often grapple with challenges such as lengthy queues, manual processes, and inadequate resource management. These limitations not only inconvenience individuals but also hinder the overall productivity of educational institutions. Recognizing these constraints, the "Smart Canteen Management System" endeavors to redefine the way canteens operate, paving the way for a more efficient, tech-driven, and user-centric experience.</a:t>
            </a:r>
          </a:p>
        </p:txBody>
      </p:sp>
      <p:grpSp>
        <p:nvGrpSpPr>
          <p:cNvPr id="10244" name="Group 22">
            <a:extLst>
              <a:ext uri="{FF2B5EF4-FFF2-40B4-BE49-F238E27FC236}">
                <a16:creationId xmlns:a16="http://schemas.microsoft.com/office/drawing/2014/main" id="{2BEC3386-18BC-981C-CDD8-CDDA2CE2AF11}"/>
              </a:ext>
            </a:extLst>
          </p:cNvPr>
          <p:cNvGrpSpPr>
            <a:grpSpLocks noGrp="1" noUngrp="1" noRot="1" noChangeAspect="1" noMove="1" noResize="1"/>
          </p:cNvGrpSpPr>
          <p:nvPr/>
        </p:nvGrpSpPr>
        <p:grpSpPr bwMode="auto">
          <a:xfrm>
            <a:off x="0" y="0"/>
            <a:ext cx="885825" cy="6858000"/>
            <a:chOff x="0" y="0"/>
            <a:chExt cx="885825" cy="6858000"/>
          </a:xfrm>
        </p:grpSpPr>
        <p:sp>
          <p:nvSpPr>
            <p:cNvPr id="10247" name="Freeform 6">
              <a:extLst>
                <a:ext uri="{FF2B5EF4-FFF2-40B4-BE49-F238E27FC236}">
                  <a16:creationId xmlns:a16="http://schemas.microsoft.com/office/drawing/2014/main" id="{A5AC3B9A-A5C3-0159-8544-9B59E7C42387}"/>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637E0F35-9248-3501-A37A-D05E47101BD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
        <p:nvSpPr>
          <p:cNvPr id="10246" name="Rectangle 7">
            <a:extLst>
              <a:ext uri="{FF2B5EF4-FFF2-40B4-BE49-F238E27FC236}">
                <a16:creationId xmlns:a16="http://schemas.microsoft.com/office/drawing/2014/main" id="{F090A6D1-7018-0C4B-E1E8-13AC41EFB547}"/>
              </a:ext>
            </a:extLst>
          </p:cNvPr>
          <p:cNvSpPr>
            <a:spLocks noChangeArrowheads="1"/>
          </p:cNvSpPr>
          <p:nvPr/>
        </p:nvSpPr>
        <p:spPr bwMode="auto">
          <a:xfrm>
            <a:off x="3048000" y="241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91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C91BE4-5E43-5E18-CB38-B4643CBA6AE1}"/>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A9914CCB-8BF4-CB16-10AB-52C61ABB86FA}"/>
              </a:ext>
            </a:extLst>
          </p:cNvPr>
          <p:cNvSpPr>
            <a:spLocks noGrp="1"/>
          </p:cNvSpPr>
          <p:nvPr>
            <p:ph type="title"/>
          </p:nvPr>
        </p:nvSpPr>
        <p:spPr>
          <a:xfrm>
            <a:off x="1068388" y="334963"/>
            <a:ext cx="10745787" cy="628650"/>
          </a:xfrm>
        </p:spPr>
        <p:txBody>
          <a:bodyPr rtlCol="0" anchor="t">
            <a:normAutofit fontScale="90000"/>
          </a:bodyPr>
          <a:lstStyle/>
          <a:p>
            <a:pP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FE0592-8E78-3A49-1088-F66A24678087}"/>
              </a:ext>
            </a:extLst>
          </p:cNvPr>
          <p:cNvSpPr>
            <a:spLocks noGrp="1"/>
          </p:cNvSpPr>
          <p:nvPr>
            <p:ph idx="1"/>
          </p:nvPr>
        </p:nvSpPr>
        <p:spPr>
          <a:xfrm>
            <a:off x="922020" y="647700"/>
            <a:ext cx="11821409" cy="6195060"/>
          </a:xfrm>
          <a:ln>
            <a:miter lim="800000"/>
            <a:headEnd/>
            <a:tailEnd/>
          </a:ln>
        </p:spPr>
        <p:txBody>
          <a:bodyPr rtlCol="0">
            <a:normAutofit/>
          </a:bodyPr>
          <a:lstStyle/>
          <a:p>
            <a:pPr eaLnBrk="1" fontAlgn="auto" hangingPunct="1">
              <a:spcAft>
                <a:spcPts val="0"/>
              </a:spcAft>
              <a:buFont typeface="Arial" charset="0"/>
              <a:buNone/>
              <a:defRPr/>
            </a:pPr>
            <a:endParaRPr lang="en-IN"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1800" dirty="0">
              <a:solidFill>
                <a:schemeClr val="tx1">
                  <a:alpha val="60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C2FA53F8-8E62-0650-6839-745C1456F214}"/>
              </a:ext>
            </a:extLst>
          </p:cNvPr>
          <p:cNvGraphicFramePr>
            <a:graphicFrameLocks noGrp="1"/>
          </p:cNvGraphicFramePr>
          <p:nvPr>
            <p:extLst>
              <p:ext uri="{D42A27DB-BD31-4B8C-83A1-F6EECF244321}">
                <p14:modId xmlns:p14="http://schemas.microsoft.com/office/powerpoint/2010/main" val="855538077"/>
              </p:ext>
            </p:extLst>
          </p:nvPr>
        </p:nvGraphicFramePr>
        <p:xfrm>
          <a:off x="1" y="961800"/>
          <a:ext cx="12191999" cy="5880960"/>
        </p:xfrm>
        <a:graphic>
          <a:graphicData uri="http://schemas.openxmlformats.org/drawingml/2006/table">
            <a:tbl>
              <a:tblPr firstRow="1" bandRow="1">
                <a:tableStyleId>{69CF1AB2-1976-4502-BF36-3FF5EA218861}</a:tableStyleId>
              </a:tblPr>
              <a:tblGrid>
                <a:gridCol w="1280027">
                  <a:extLst>
                    <a:ext uri="{9D8B030D-6E8A-4147-A177-3AD203B41FA5}">
                      <a16:colId xmlns:a16="http://schemas.microsoft.com/office/drawing/2014/main" val="20000"/>
                    </a:ext>
                  </a:extLst>
                </a:gridCol>
                <a:gridCol w="2532813">
                  <a:extLst>
                    <a:ext uri="{9D8B030D-6E8A-4147-A177-3AD203B41FA5}">
                      <a16:colId xmlns:a16="http://schemas.microsoft.com/office/drawing/2014/main" val="20001"/>
                    </a:ext>
                  </a:extLst>
                </a:gridCol>
                <a:gridCol w="2120486">
                  <a:extLst>
                    <a:ext uri="{9D8B030D-6E8A-4147-A177-3AD203B41FA5}">
                      <a16:colId xmlns:a16="http://schemas.microsoft.com/office/drawing/2014/main" val="20002"/>
                    </a:ext>
                  </a:extLst>
                </a:gridCol>
                <a:gridCol w="1609618">
                  <a:extLst>
                    <a:ext uri="{9D8B030D-6E8A-4147-A177-3AD203B41FA5}">
                      <a16:colId xmlns:a16="http://schemas.microsoft.com/office/drawing/2014/main" val="20003"/>
                    </a:ext>
                  </a:extLst>
                </a:gridCol>
                <a:gridCol w="1780855">
                  <a:extLst>
                    <a:ext uri="{9D8B030D-6E8A-4147-A177-3AD203B41FA5}">
                      <a16:colId xmlns:a16="http://schemas.microsoft.com/office/drawing/2014/main" val="20004"/>
                    </a:ext>
                  </a:extLst>
                </a:gridCol>
                <a:gridCol w="2868200">
                  <a:extLst>
                    <a:ext uri="{9D8B030D-6E8A-4147-A177-3AD203B41FA5}">
                      <a16:colId xmlns:a16="http://schemas.microsoft.com/office/drawing/2014/main" val="20005"/>
                    </a:ext>
                  </a:extLst>
                </a:gridCol>
              </a:tblGrid>
              <a:tr h="660063">
                <a:tc>
                  <a:txBody>
                    <a:bodyPr/>
                    <a:lstStyle/>
                    <a:p>
                      <a:r>
                        <a:rPr lang="en-IN" sz="1800" dirty="0"/>
                        <a:t>       </a:t>
                      </a:r>
                    </a:p>
                    <a:p>
                      <a:r>
                        <a:rPr lang="en-IN" sz="1800" dirty="0"/>
                        <a:t>     SNO</a:t>
                      </a:r>
                      <a:endParaRPr lang="en-US" sz="1800" dirty="0"/>
                    </a:p>
                  </a:txBody>
                  <a:tcPr marL="91434" marR="91434" marT="45718" marB="45718"/>
                </a:tc>
                <a:tc>
                  <a:txBody>
                    <a:bodyPr/>
                    <a:lstStyle/>
                    <a:p>
                      <a:endParaRPr lang="en-IN" sz="1800" dirty="0"/>
                    </a:p>
                    <a:p>
                      <a:r>
                        <a:rPr lang="en-IN" sz="1800" dirty="0"/>
                        <a:t>     Authors</a:t>
                      </a:r>
                      <a:endParaRPr lang="en-US" sz="1800" dirty="0"/>
                    </a:p>
                  </a:txBody>
                  <a:tcPr marL="91434" marR="91434" marT="45718" marB="45718"/>
                </a:tc>
                <a:tc>
                  <a:txBody>
                    <a:bodyPr/>
                    <a:lstStyle/>
                    <a:p>
                      <a:endParaRPr lang="en-IN" sz="1800" dirty="0"/>
                    </a:p>
                    <a:p>
                      <a:r>
                        <a:rPr lang="en-IN" sz="1800" dirty="0"/>
                        <a:t>Research Paper</a:t>
                      </a:r>
                      <a:endParaRPr lang="en-US" sz="1800" dirty="0"/>
                    </a:p>
                  </a:txBody>
                  <a:tcPr marL="91434" marR="91434" marT="45718" marB="45718"/>
                </a:tc>
                <a:tc>
                  <a:txBody>
                    <a:bodyPr/>
                    <a:lstStyle/>
                    <a:p>
                      <a:endParaRPr lang="en-IN" sz="1800" dirty="0"/>
                    </a:p>
                    <a:p>
                      <a:r>
                        <a:rPr lang="en-IN" sz="1800" dirty="0"/>
                        <a:t>Publication</a:t>
                      </a:r>
                      <a:endParaRPr lang="en-US" sz="1800" dirty="0"/>
                    </a:p>
                  </a:txBody>
                  <a:tcPr marL="91434" marR="91434" marT="45718" marB="45718"/>
                </a:tc>
                <a:tc>
                  <a:txBody>
                    <a:bodyPr/>
                    <a:lstStyle/>
                    <a:p>
                      <a:endParaRPr lang="en-IN" sz="1800" baseline="0" dirty="0"/>
                    </a:p>
                    <a:p>
                      <a:r>
                        <a:rPr lang="en-IN" sz="1800" baseline="0" dirty="0"/>
                        <a:t>Title</a:t>
                      </a:r>
                      <a:endParaRPr lang="en-IN" sz="1800" dirty="0"/>
                    </a:p>
                  </a:txBody>
                  <a:tcPr marL="91434" marR="91434" marT="45718" marB="45718"/>
                </a:tc>
                <a:tc>
                  <a:txBody>
                    <a:bodyPr/>
                    <a:lstStyle/>
                    <a:p>
                      <a:endParaRPr lang="en-IN" sz="1800" dirty="0"/>
                    </a:p>
                    <a:p>
                      <a:r>
                        <a:rPr lang="en-IN" sz="1800" dirty="0"/>
                        <a:t>Conclusion</a:t>
                      </a:r>
                      <a:endParaRPr lang="en-US" sz="1800" dirty="0"/>
                    </a:p>
                  </a:txBody>
                  <a:tcPr marL="91434" marR="91434" marT="45718" marB="45718"/>
                </a:tc>
                <a:extLst>
                  <a:ext uri="{0D108BD9-81ED-4DB2-BD59-A6C34878D82A}">
                    <a16:rowId xmlns:a16="http://schemas.microsoft.com/office/drawing/2014/main" val="10000"/>
                  </a:ext>
                </a:extLst>
              </a:tr>
              <a:tr h="2699021">
                <a:tc>
                  <a:txBody>
                    <a:bodyPr/>
                    <a:lstStyle/>
                    <a:p>
                      <a:r>
                        <a:rPr lang="en-IN" sz="1600" dirty="0"/>
                        <a:t>       1</a:t>
                      </a:r>
                      <a:endParaRPr lang="en-US" sz="1600" dirty="0"/>
                    </a:p>
                  </a:txBody>
                  <a:tcPr marL="91434" marR="91434" marT="45718" marB="45718"/>
                </a:tc>
                <a:tc>
                  <a:txBody>
                    <a:bodyPr/>
                    <a:lstStyle/>
                    <a:p>
                      <a:r>
                        <a:rPr lang="pt-BR" sz="1600" b="0" kern="1200" dirty="0">
                          <a:solidFill>
                            <a:schemeClr val="dk1"/>
                          </a:solidFill>
                          <a:effectLst/>
                        </a:rPr>
                        <a:t>M. Ambika, Saravana Kumar R, Sandhya S Nair, Ranjith Kumar S</a:t>
                      </a:r>
                      <a:endParaRPr lang="en-US" sz="1600" b="0" dirty="0"/>
                    </a:p>
                  </a:txBody>
                  <a:tcPr marL="91434" marR="91434" marT="45718" marB="45718"/>
                </a:tc>
                <a:tc>
                  <a:txBody>
                    <a:bodyPr/>
                    <a:lstStyle/>
                    <a:p>
                      <a:r>
                        <a:rPr lang="en-US" sz="1600" b="0" kern="1200" dirty="0">
                          <a:solidFill>
                            <a:schemeClr val="dk1"/>
                          </a:solidFill>
                          <a:effectLst/>
                          <a:latin typeface="+mn-lt"/>
                          <a:ea typeface="+mn-ea"/>
                          <a:cs typeface="+mn-cs"/>
                        </a:rPr>
                        <a:t>International Journal of Innovative Technology and Exploring Engineering (IJITEE)</a:t>
                      </a:r>
                      <a:endParaRPr lang="en-US" sz="1600" b="0" dirty="0"/>
                    </a:p>
                  </a:txBody>
                  <a:tcPr marL="91434" marR="91434" marT="45718" marB="45718"/>
                </a:tc>
                <a:tc>
                  <a:txBody>
                    <a:bodyPr/>
                    <a:lstStyle/>
                    <a:p>
                      <a:r>
                        <a:rPr lang="en-US" sz="1600" i="1" kern="1200" dirty="0">
                          <a:solidFill>
                            <a:schemeClr val="dk1"/>
                          </a:solidFill>
                          <a:effectLst/>
                          <a:latin typeface="+mn-lt"/>
                          <a:ea typeface="+mn-ea"/>
                          <a:cs typeface="+mn-cs"/>
                        </a:rPr>
                        <a:t>Blue Eyes Intelligence Engineering </a:t>
                      </a:r>
                      <a:endParaRPr lang="en-US" sz="1600" dirty="0"/>
                    </a:p>
                    <a:p>
                      <a:r>
                        <a:rPr lang="en-US" sz="1600" i="1" kern="1200" dirty="0">
                          <a:solidFill>
                            <a:schemeClr val="dk1"/>
                          </a:solidFill>
                          <a:effectLst/>
                          <a:latin typeface="+mn-lt"/>
                          <a:ea typeface="+mn-ea"/>
                          <a:cs typeface="+mn-cs"/>
                        </a:rPr>
                        <a:t>&amp; Sciences Publication </a:t>
                      </a:r>
                      <a:endParaRPr lang="en-US" sz="1600" dirty="0"/>
                    </a:p>
                  </a:txBody>
                  <a:tcPr marL="91434" marR="91434" marT="45718" marB="45718"/>
                </a:tc>
                <a:tc>
                  <a:txBody>
                    <a:bodyPr/>
                    <a:lstStyle/>
                    <a:p>
                      <a:r>
                        <a:rPr lang="en-US" sz="1600" dirty="0"/>
                        <a:t> </a:t>
                      </a:r>
                      <a:r>
                        <a:rPr lang="en-US" sz="1600" kern="1200" dirty="0">
                          <a:solidFill>
                            <a:schemeClr val="dk1"/>
                          </a:solidFill>
                          <a:effectLst/>
                          <a:latin typeface="+mn-lt"/>
                          <a:ea typeface="+mn-ea"/>
                          <a:cs typeface="+mn-cs"/>
                        </a:rPr>
                        <a:t>Cashless Canteen System</a:t>
                      </a:r>
                      <a:endParaRPr lang="en-US" sz="1600" dirty="0"/>
                    </a:p>
                  </a:txBody>
                  <a:tcPr marL="91434" marR="91434" marT="45718" marB="45718"/>
                </a:tc>
                <a:tc>
                  <a:txBody>
                    <a:bodyPr/>
                    <a:lstStyle/>
                    <a:p>
                      <a:pPr algn="just"/>
                      <a:r>
                        <a:rPr lang="en-IN" sz="1600" dirty="0"/>
                        <a:t> </a:t>
                      </a:r>
                      <a:r>
                        <a:rPr lang="en-US" sz="1600" kern="1200" dirty="0">
                          <a:solidFill>
                            <a:schemeClr val="dk1"/>
                          </a:solidFill>
                          <a:effectLst/>
                          <a:latin typeface="+mn-lt"/>
                          <a:ea typeface="+mn-ea"/>
                          <a:cs typeface="+mn-cs"/>
                        </a:rPr>
                        <a:t>The advantage of the use of this system is that the scale or size of the business does no longer make any difference to the system. This platform can be enforced on both small and large-scale businesses.</a:t>
                      </a:r>
                      <a:r>
                        <a:rPr lang="en-IN" sz="1600" baseline="0" dirty="0"/>
                        <a:t>..</a:t>
                      </a:r>
                    </a:p>
                    <a:p>
                      <a:r>
                        <a:rPr lang="en-IN" sz="1600" baseline="0" dirty="0"/>
                        <a:t>Drawback : No liquid cash in payment options.</a:t>
                      </a:r>
                      <a:endParaRPr lang="en-US" sz="1600" dirty="0"/>
                    </a:p>
                  </a:txBody>
                  <a:tcPr marL="91434" marR="91434" marT="45718" marB="45718"/>
                </a:tc>
                <a:extLst>
                  <a:ext uri="{0D108BD9-81ED-4DB2-BD59-A6C34878D82A}">
                    <a16:rowId xmlns:a16="http://schemas.microsoft.com/office/drawing/2014/main" val="10001"/>
                  </a:ext>
                </a:extLst>
              </a:tr>
              <a:tr h="2521876">
                <a:tc>
                  <a:txBody>
                    <a:bodyPr/>
                    <a:lstStyle/>
                    <a:p>
                      <a:r>
                        <a:rPr lang="en-IN" sz="1600" dirty="0"/>
                        <a:t>      2</a:t>
                      </a:r>
                      <a:endParaRPr lang="en-US" sz="1600" dirty="0"/>
                    </a:p>
                  </a:txBody>
                  <a:tcPr marL="91434" marR="91434" marT="45718" marB="45718"/>
                </a:tc>
                <a:tc>
                  <a:txBody>
                    <a:bodyPr/>
                    <a:lstStyle/>
                    <a:p>
                      <a:r>
                        <a:rPr lang="en-US" sz="1600" kern="1200" dirty="0">
                          <a:solidFill>
                            <a:schemeClr val="dk1"/>
                          </a:solidFill>
                          <a:effectLst/>
                          <a:latin typeface="+mn-lt"/>
                          <a:ea typeface="+mn-ea"/>
                          <a:cs typeface="+mn-cs"/>
                        </a:rPr>
                        <a:t>Suman Chatterjee, </a:t>
                      </a:r>
                    </a:p>
                    <a:p>
                      <a:r>
                        <a:rPr lang="en-US" sz="1600" kern="1200" dirty="0">
                          <a:solidFill>
                            <a:schemeClr val="dk1"/>
                          </a:solidFill>
                          <a:effectLst/>
                          <a:latin typeface="+mn-lt"/>
                          <a:ea typeface="+mn-ea"/>
                          <a:cs typeface="+mn-cs"/>
                        </a:rPr>
                        <a:t>Manish Kumar Thakur</a:t>
                      </a:r>
                      <a:r>
                        <a:rPr lang="en-US" sz="1600" dirty="0"/>
                        <a:t> </a:t>
                      </a:r>
                    </a:p>
                  </a:txBody>
                  <a:tcPr marL="91434" marR="91434" marT="45718" marB="45718"/>
                </a:tc>
                <a:tc>
                  <a:txBody>
                    <a:bodyPr/>
                    <a:lstStyle/>
                    <a:p>
                      <a:r>
                        <a:rPr lang="en-US" sz="1600" b="0" kern="1200" dirty="0">
                          <a:solidFill>
                            <a:schemeClr val="dk1"/>
                          </a:solidFill>
                          <a:effectLst/>
                          <a:latin typeface="+mn-lt"/>
                          <a:ea typeface="+mn-ea"/>
                          <a:cs typeface="+mn-cs"/>
                        </a:rPr>
                        <a:t>International Journal of Engineering Research &amp; Technology (IJERT) </a:t>
                      </a:r>
                      <a:endParaRPr lang="en-US" sz="1600" b="0" dirty="0"/>
                    </a:p>
                    <a:p>
                      <a:r>
                        <a:rPr lang="en-US" sz="1600" b="0" kern="1200" dirty="0">
                          <a:solidFill>
                            <a:schemeClr val="dk1"/>
                          </a:solidFill>
                          <a:effectLst/>
                          <a:latin typeface="+mn-lt"/>
                          <a:ea typeface="+mn-ea"/>
                          <a:cs typeface="+mn-cs"/>
                        </a:rPr>
                        <a:t>ISSN: 2278-0181 </a:t>
                      </a:r>
                      <a:endParaRPr lang="en-US" sz="1600" b="0" dirty="0"/>
                    </a:p>
                    <a:p>
                      <a:endParaRPr lang="en-US" sz="1600" dirty="0"/>
                    </a:p>
                  </a:txBody>
                  <a:tcPr marL="91434" marR="91434" marT="45718" marB="45718"/>
                </a:tc>
                <a:tc>
                  <a:txBody>
                    <a:bodyPr/>
                    <a:lstStyle/>
                    <a:p>
                      <a:r>
                        <a:rPr lang="en-US" sz="1600" b="0" kern="1200" dirty="0">
                          <a:solidFill>
                            <a:schemeClr val="dk1"/>
                          </a:solidFill>
                          <a:effectLst/>
                          <a:latin typeface="+mn-lt"/>
                          <a:ea typeface="+mn-ea"/>
                          <a:cs typeface="+mn-cs"/>
                        </a:rPr>
                        <a:t>www.ijert.org </a:t>
                      </a:r>
                      <a:endParaRPr lang="en-US" sz="1600" b="0" dirty="0"/>
                    </a:p>
                    <a:p>
                      <a:r>
                        <a:rPr lang="en-US" sz="1600" b="0" kern="1200" dirty="0">
                          <a:solidFill>
                            <a:schemeClr val="dk1"/>
                          </a:solidFill>
                          <a:effectLst/>
                          <a:latin typeface="+mn-lt"/>
                          <a:ea typeface="+mn-ea"/>
                          <a:cs typeface="+mn-cs"/>
                        </a:rPr>
                        <a:t>NCRAEM - 2019 Conference Proceedings </a:t>
                      </a:r>
                      <a:endParaRPr lang="en-US" sz="1600" b="0" dirty="0"/>
                    </a:p>
                  </a:txBody>
                  <a:tcPr marL="91434" marR="91434" marT="45718" marB="45718"/>
                </a:tc>
                <a:tc>
                  <a:txBody>
                    <a:bodyPr/>
                    <a:lstStyle/>
                    <a:p>
                      <a:r>
                        <a:rPr lang="en-US" sz="1600" b="0" kern="1200" dirty="0">
                          <a:solidFill>
                            <a:schemeClr val="dk1"/>
                          </a:solidFill>
                          <a:effectLst/>
                          <a:latin typeface="+mn-lt"/>
                          <a:ea typeface="+mn-ea"/>
                          <a:cs typeface="+mn-cs"/>
                        </a:rPr>
                        <a:t>Smart College Management System</a:t>
                      </a:r>
                      <a:endParaRPr lang="en-US" sz="1600" b="0" dirty="0"/>
                    </a:p>
                  </a:txBody>
                  <a:tcPr marL="91434" marR="91434" marT="45718" marB="45718"/>
                </a:tc>
                <a:tc>
                  <a:txBody>
                    <a:bodyPr/>
                    <a:lstStyle/>
                    <a:p>
                      <a:pPr algn="just"/>
                      <a:r>
                        <a:rPr lang="en-US" sz="1600" kern="1200" dirty="0">
                          <a:solidFill>
                            <a:schemeClr val="dk1"/>
                          </a:solidFill>
                          <a:effectLst/>
                          <a:latin typeface="+mn-lt"/>
                          <a:ea typeface="+mn-ea"/>
                          <a:cs typeface="+mn-cs"/>
                        </a:rPr>
                        <a:t>This android based project will do the task through the application. It will describes the paper work. The admin, faculty or the student will perform all the task very easily and in more convenience way.</a:t>
                      </a:r>
                    </a:p>
                    <a:p>
                      <a:r>
                        <a:rPr lang="en-US" sz="1600" kern="1200" dirty="0">
                          <a:solidFill>
                            <a:schemeClr val="dk1"/>
                          </a:solidFill>
                          <a:effectLst/>
                          <a:latin typeface="+mn-lt"/>
                          <a:ea typeface="+mn-ea"/>
                          <a:cs typeface="+mn-cs"/>
                        </a:rPr>
                        <a:t>Drawback : Only limited to android applications.</a:t>
                      </a:r>
                      <a:endParaRPr lang="en-US" sz="1600" dirty="0"/>
                    </a:p>
                  </a:txBody>
                  <a:tcPr marL="91434" marR="91434" marT="45718" marB="45718"/>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74CB2AD-4DA7-5362-9D5F-6DC2CD9C9FD9}"/>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1F29B4B0-D253-2A8E-EFE5-1A7762C6C147}"/>
              </a:ext>
            </a:extLst>
          </p:cNvPr>
          <p:cNvSpPr>
            <a:spLocks noGrp="1"/>
          </p:cNvSpPr>
          <p:nvPr>
            <p:ph type="title"/>
          </p:nvPr>
        </p:nvSpPr>
        <p:spPr>
          <a:xfrm>
            <a:off x="1068388" y="163513"/>
            <a:ext cx="10745787" cy="628650"/>
          </a:xfrm>
        </p:spPr>
        <p:txBody>
          <a:bodyPr rtlCol="0" anchor="t">
            <a:normAutofit fontScale="90000"/>
          </a:bodyPr>
          <a:lstStyle/>
          <a:p>
            <a:pPr eaLnBrk="1" fontAlgn="auto" hangingPunct="1">
              <a:spcAft>
                <a:spcPts val="0"/>
              </a:spcAft>
              <a:defRP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A1375B-D0B7-1FB9-AC0F-1F0EBBEB6194}"/>
              </a:ext>
            </a:extLst>
          </p:cNvPr>
          <p:cNvSpPr>
            <a:spLocks noGrp="1"/>
          </p:cNvSpPr>
          <p:nvPr>
            <p:ph idx="1"/>
          </p:nvPr>
        </p:nvSpPr>
        <p:spPr>
          <a:xfrm>
            <a:off x="922020" y="647700"/>
            <a:ext cx="11821409" cy="6195060"/>
          </a:xfrm>
          <a:ln>
            <a:miter lim="800000"/>
            <a:headEnd/>
            <a:tailEnd/>
          </a:ln>
        </p:spPr>
        <p:txBody>
          <a:bodyPr rtlCol="0">
            <a:normAutofit/>
          </a:bodyPr>
          <a:lstStyle/>
          <a:p>
            <a:pPr eaLnBrk="1" fontAlgn="auto" hangingPunct="1">
              <a:spcAft>
                <a:spcPts val="0"/>
              </a:spcAft>
              <a:buFont typeface="Arial" charset="0"/>
              <a:buNone/>
              <a:defRPr/>
            </a:pPr>
            <a:r>
              <a:rPr lang="en-US" dirty="0">
                <a:latin typeface="Times New Roman" pitchFamily="18" charset="0"/>
                <a:cs typeface="Times New Roman" pitchFamily="18" charset="0"/>
              </a:rPr>
              <a:t> </a:t>
            </a:r>
          </a:p>
          <a:p>
            <a:pPr eaLnBrk="1" fontAlgn="auto" hangingPunct="1">
              <a:spcAft>
                <a:spcPts val="0"/>
              </a:spcAft>
              <a:buFont typeface="Arial" charset="0"/>
              <a:buNone/>
              <a:defRPr/>
            </a:pPr>
            <a:endParaRPr lang="en-IN"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1800" dirty="0">
              <a:solidFill>
                <a:schemeClr val="tx1">
                  <a:alpha val="60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3D6475F-1344-439F-EE99-FF634849D43D}"/>
              </a:ext>
            </a:extLst>
          </p:cNvPr>
          <p:cNvGraphicFramePr>
            <a:graphicFrameLocks noGrp="1"/>
          </p:cNvGraphicFramePr>
          <p:nvPr>
            <p:extLst>
              <p:ext uri="{D42A27DB-BD31-4B8C-83A1-F6EECF244321}">
                <p14:modId xmlns:p14="http://schemas.microsoft.com/office/powerpoint/2010/main" val="527084799"/>
              </p:ext>
            </p:extLst>
          </p:nvPr>
        </p:nvGraphicFramePr>
        <p:xfrm>
          <a:off x="0" y="849393"/>
          <a:ext cx="12101804" cy="5845094"/>
        </p:xfrm>
        <a:graphic>
          <a:graphicData uri="http://schemas.openxmlformats.org/drawingml/2006/table">
            <a:tbl>
              <a:tblPr firstRow="1" bandRow="1">
                <a:tableStyleId>{69CF1AB2-1976-4502-BF36-3FF5EA218861}</a:tableStyleId>
              </a:tblPr>
              <a:tblGrid>
                <a:gridCol w="1270557">
                  <a:extLst>
                    <a:ext uri="{9D8B030D-6E8A-4147-A177-3AD203B41FA5}">
                      <a16:colId xmlns:a16="http://schemas.microsoft.com/office/drawing/2014/main" val="20000"/>
                    </a:ext>
                  </a:extLst>
                </a:gridCol>
                <a:gridCol w="2514076">
                  <a:extLst>
                    <a:ext uri="{9D8B030D-6E8A-4147-A177-3AD203B41FA5}">
                      <a16:colId xmlns:a16="http://schemas.microsoft.com/office/drawing/2014/main" val="20001"/>
                    </a:ext>
                  </a:extLst>
                </a:gridCol>
                <a:gridCol w="2104798">
                  <a:extLst>
                    <a:ext uri="{9D8B030D-6E8A-4147-A177-3AD203B41FA5}">
                      <a16:colId xmlns:a16="http://schemas.microsoft.com/office/drawing/2014/main" val="20002"/>
                    </a:ext>
                  </a:extLst>
                </a:gridCol>
                <a:gridCol w="1597708">
                  <a:extLst>
                    <a:ext uri="{9D8B030D-6E8A-4147-A177-3AD203B41FA5}">
                      <a16:colId xmlns:a16="http://schemas.microsoft.com/office/drawing/2014/main" val="20003"/>
                    </a:ext>
                  </a:extLst>
                </a:gridCol>
                <a:gridCol w="1767681">
                  <a:extLst>
                    <a:ext uri="{9D8B030D-6E8A-4147-A177-3AD203B41FA5}">
                      <a16:colId xmlns:a16="http://schemas.microsoft.com/office/drawing/2014/main" val="20004"/>
                    </a:ext>
                  </a:extLst>
                </a:gridCol>
                <a:gridCol w="2846984">
                  <a:extLst>
                    <a:ext uri="{9D8B030D-6E8A-4147-A177-3AD203B41FA5}">
                      <a16:colId xmlns:a16="http://schemas.microsoft.com/office/drawing/2014/main" val="20005"/>
                    </a:ext>
                  </a:extLst>
                </a:gridCol>
              </a:tblGrid>
              <a:tr h="644869">
                <a:tc>
                  <a:txBody>
                    <a:bodyPr/>
                    <a:lstStyle/>
                    <a:p>
                      <a:r>
                        <a:rPr lang="en-IN" sz="1800" dirty="0"/>
                        <a:t>       </a:t>
                      </a:r>
                    </a:p>
                    <a:p>
                      <a:r>
                        <a:rPr lang="en-IN" sz="1800" dirty="0"/>
                        <a:t>     SNO</a:t>
                      </a:r>
                      <a:endParaRPr lang="en-US" sz="1800" dirty="0"/>
                    </a:p>
                  </a:txBody>
                  <a:tcPr marT="45713" marB="45713"/>
                </a:tc>
                <a:tc>
                  <a:txBody>
                    <a:bodyPr/>
                    <a:lstStyle/>
                    <a:p>
                      <a:endParaRPr lang="en-IN" sz="1800" dirty="0"/>
                    </a:p>
                    <a:p>
                      <a:r>
                        <a:rPr lang="en-IN" sz="1800" dirty="0"/>
                        <a:t>     Authors</a:t>
                      </a:r>
                      <a:endParaRPr lang="en-US" sz="1800" dirty="0"/>
                    </a:p>
                  </a:txBody>
                  <a:tcPr marT="45713" marB="45713"/>
                </a:tc>
                <a:tc>
                  <a:txBody>
                    <a:bodyPr/>
                    <a:lstStyle/>
                    <a:p>
                      <a:endParaRPr lang="en-IN" sz="1800" dirty="0"/>
                    </a:p>
                    <a:p>
                      <a:r>
                        <a:rPr lang="en-IN" sz="1800" dirty="0"/>
                        <a:t>Research Paper</a:t>
                      </a:r>
                      <a:endParaRPr lang="en-US" sz="1800" dirty="0"/>
                    </a:p>
                  </a:txBody>
                  <a:tcPr marT="45713" marB="45713"/>
                </a:tc>
                <a:tc>
                  <a:txBody>
                    <a:bodyPr/>
                    <a:lstStyle/>
                    <a:p>
                      <a:endParaRPr lang="en-IN" sz="1800" dirty="0"/>
                    </a:p>
                    <a:p>
                      <a:r>
                        <a:rPr lang="en-IN" sz="1800" dirty="0"/>
                        <a:t>Publication</a:t>
                      </a:r>
                      <a:endParaRPr lang="en-US" sz="1800" dirty="0"/>
                    </a:p>
                  </a:txBody>
                  <a:tcPr marT="45713" marB="45713"/>
                </a:tc>
                <a:tc>
                  <a:txBody>
                    <a:bodyPr/>
                    <a:lstStyle/>
                    <a:p>
                      <a:endParaRPr lang="en-IN" sz="1800" dirty="0"/>
                    </a:p>
                    <a:p>
                      <a:r>
                        <a:rPr lang="en-IN" sz="1800" dirty="0"/>
                        <a:t>Title</a:t>
                      </a:r>
                    </a:p>
                  </a:txBody>
                  <a:tcPr marT="45713" marB="45713"/>
                </a:tc>
                <a:tc>
                  <a:txBody>
                    <a:bodyPr/>
                    <a:lstStyle/>
                    <a:p>
                      <a:endParaRPr lang="en-IN" sz="1800" dirty="0"/>
                    </a:p>
                    <a:p>
                      <a:r>
                        <a:rPr lang="en-IN" sz="1800" dirty="0"/>
                        <a:t>Conclusion</a:t>
                      </a:r>
                      <a:endParaRPr lang="en-US" sz="1800" dirty="0"/>
                    </a:p>
                  </a:txBody>
                  <a:tcPr marT="45713" marB="45713"/>
                </a:tc>
                <a:extLst>
                  <a:ext uri="{0D108BD9-81ED-4DB2-BD59-A6C34878D82A}">
                    <a16:rowId xmlns:a16="http://schemas.microsoft.com/office/drawing/2014/main" val="10000"/>
                  </a:ext>
                </a:extLst>
              </a:tr>
              <a:tr h="2405746">
                <a:tc>
                  <a:txBody>
                    <a:bodyPr/>
                    <a:lstStyle/>
                    <a:p>
                      <a:r>
                        <a:rPr lang="en-IN" sz="1600" dirty="0"/>
                        <a:t>      3</a:t>
                      </a:r>
                      <a:endParaRPr lang="en-US" sz="1600" dirty="0"/>
                    </a:p>
                  </a:txBody>
                  <a:tcPr marT="45713" marB="45713"/>
                </a:tc>
                <a:tc>
                  <a:txBody>
                    <a:bodyPr/>
                    <a:lstStyle/>
                    <a:p>
                      <a:r>
                        <a:rPr lang="en-US" sz="1600" kern="1200" dirty="0">
                          <a:solidFill>
                            <a:schemeClr val="dk1"/>
                          </a:solidFill>
                          <a:effectLst/>
                          <a:latin typeface="+mn-lt"/>
                          <a:ea typeface="+mn-ea"/>
                          <a:cs typeface="+mn-cs"/>
                        </a:rPr>
                        <a:t>Ketan </a:t>
                      </a:r>
                      <a:r>
                        <a:rPr lang="en-US" sz="1600" kern="1200" dirty="0" err="1">
                          <a:solidFill>
                            <a:schemeClr val="dk1"/>
                          </a:solidFill>
                          <a:effectLst/>
                          <a:latin typeface="+mn-lt"/>
                          <a:ea typeface="+mn-ea"/>
                          <a:cs typeface="+mn-cs"/>
                        </a:rPr>
                        <a:t>Bhekare</a:t>
                      </a:r>
                      <a:r>
                        <a:rPr lang="en-US" sz="1600" kern="1200" dirty="0">
                          <a:solidFill>
                            <a:schemeClr val="dk1"/>
                          </a:solidFill>
                          <a:effectLst/>
                          <a:latin typeface="+mn-lt"/>
                          <a:ea typeface="+mn-ea"/>
                          <a:cs typeface="+mn-cs"/>
                        </a:rPr>
                        <a:t>, Chinmay </a:t>
                      </a:r>
                      <a:r>
                        <a:rPr lang="en-US" sz="1600" kern="1200" dirty="0" err="1">
                          <a:solidFill>
                            <a:schemeClr val="dk1"/>
                          </a:solidFill>
                          <a:effectLst/>
                          <a:latin typeface="+mn-lt"/>
                          <a:ea typeface="+mn-ea"/>
                          <a:cs typeface="+mn-cs"/>
                        </a:rPr>
                        <a:t>Karandikar</a:t>
                      </a:r>
                      <a:r>
                        <a:rPr lang="en-US" sz="1600" kern="1200" dirty="0">
                          <a:solidFill>
                            <a:schemeClr val="dk1"/>
                          </a:solidFill>
                          <a:effectLst/>
                          <a:latin typeface="+mn-lt"/>
                          <a:ea typeface="+mn-ea"/>
                          <a:cs typeface="+mn-cs"/>
                        </a:rPr>
                        <a:t>, Ganesh </a:t>
                      </a:r>
                      <a:r>
                        <a:rPr lang="en-US" sz="1600" kern="1200" dirty="0" err="1">
                          <a:solidFill>
                            <a:schemeClr val="dk1"/>
                          </a:solidFill>
                          <a:effectLst/>
                          <a:latin typeface="+mn-lt"/>
                          <a:ea typeface="+mn-ea"/>
                          <a:cs typeface="+mn-cs"/>
                        </a:rPr>
                        <a:t>Kamble</a:t>
                      </a:r>
                      <a:r>
                        <a:rPr lang="en-US" sz="1600" kern="1200" dirty="0">
                          <a:solidFill>
                            <a:schemeClr val="dk1"/>
                          </a:solidFill>
                          <a:effectLst/>
                          <a:latin typeface="+mn-lt"/>
                          <a:ea typeface="+mn-ea"/>
                          <a:cs typeface="+mn-cs"/>
                        </a:rPr>
                        <a:t>, Varsha </a:t>
                      </a:r>
                      <a:r>
                        <a:rPr lang="en-US" sz="1600" kern="1200" dirty="0" err="1">
                          <a:solidFill>
                            <a:schemeClr val="dk1"/>
                          </a:solidFill>
                          <a:effectLst/>
                          <a:latin typeface="+mn-lt"/>
                          <a:ea typeface="+mn-ea"/>
                          <a:cs typeface="+mn-cs"/>
                        </a:rPr>
                        <a:t>Wangikar</a:t>
                      </a:r>
                      <a:endParaRPr lang="en-US" sz="1600" dirty="0"/>
                    </a:p>
                  </a:txBody>
                  <a:tcPr marT="45713" marB="45713"/>
                </a:tc>
                <a:tc>
                  <a:txBody>
                    <a:bodyPr/>
                    <a:lstStyle/>
                    <a:p>
                      <a:r>
                        <a:rPr lang="en-US" sz="1600" b="0" kern="1200" dirty="0">
                          <a:solidFill>
                            <a:schemeClr val="dk1"/>
                          </a:solidFill>
                          <a:effectLst/>
                          <a:latin typeface="+mn-lt"/>
                          <a:ea typeface="+mn-ea"/>
                          <a:cs typeface="+mn-cs"/>
                        </a:rPr>
                        <a:t>Journal of Emerging Technologies and Innovative Research (JETIR)</a:t>
                      </a:r>
                      <a:endParaRPr lang="en-US" sz="1600" b="0" dirty="0"/>
                    </a:p>
                  </a:txBody>
                  <a:tcPr marT="45713" marB="45713"/>
                </a:tc>
                <a:tc>
                  <a:txBody>
                    <a:bodyPr/>
                    <a:lstStyle/>
                    <a:p>
                      <a:r>
                        <a:rPr lang="en-US" sz="1600" b="0" kern="1200" dirty="0">
                          <a:solidFill>
                            <a:schemeClr val="dk1"/>
                          </a:solidFill>
                          <a:effectLst/>
                          <a:latin typeface="+mn-lt"/>
                          <a:ea typeface="+mn-ea"/>
                          <a:cs typeface="+mn-cs"/>
                        </a:rPr>
                        <a:t>2019 JETIR April 2019, Volume 6, Issue 4</a:t>
                      </a:r>
                      <a:endParaRPr lang="en-US" sz="1600" b="0" dirty="0"/>
                    </a:p>
                  </a:txBody>
                  <a:tcPr marT="45713" marB="45713"/>
                </a:tc>
                <a:tc>
                  <a:txBody>
                    <a:bodyPr/>
                    <a:lstStyle/>
                    <a:p>
                      <a:r>
                        <a:rPr lang="en-IN" sz="1600" dirty="0"/>
                        <a:t>Smart canteen system</a:t>
                      </a:r>
                      <a:endParaRPr lang="en-US" sz="1600" dirty="0"/>
                    </a:p>
                  </a:txBody>
                  <a:tcPr marT="45713" marB="45713"/>
                </a:tc>
                <a:tc>
                  <a:txBody>
                    <a:bodyPr/>
                    <a:lstStyle/>
                    <a:p>
                      <a:pPr algn="just"/>
                      <a:r>
                        <a:rPr lang="en-US" sz="1600" kern="1200" dirty="0">
                          <a:solidFill>
                            <a:schemeClr val="dk1"/>
                          </a:solidFill>
                          <a:effectLst/>
                          <a:latin typeface="+mn-lt"/>
                          <a:ea typeface="+mn-ea"/>
                          <a:cs typeface="+mn-cs"/>
                        </a:rPr>
                        <a:t>More efficient compare to manually work. Due to online process it saves time . The software application will comfort the  customers who regularly order food from canteen.</a:t>
                      </a:r>
                    </a:p>
                    <a:p>
                      <a:pPr algn="just"/>
                      <a:r>
                        <a:rPr lang="en-US" sz="1600" kern="1200" dirty="0">
                          <a:solidFill>
                            <a:schemeClr val="dk1"/>
                          </a:solidFill>
                          <a:effectLst/>
                          <a:latin typeface="+mn-lt"/>
                          <a:ea typeface="+mn-ea"/>
                          <a:cs typeface="+mn-cs"/>
                        </a:rPr>
                        <a:t>Drawback : No timeslot arrangement.</a:t>
                      </a:r>
                      <a:endParaRPr lang="en-US" sz="1600" dirty="0"/>
                    </a:p>
                  </a:txBody>
                  <a:tcPr marT="45713" marB="45713"/>
                </a:tc>
                <a:extLst>
                  <a:ext uri="{0D108BD9-81ED-4DB2-BD59-A6C34878D82A}">
                    <a16:rowId xmlns:a16="http://schemas.microsoft.com/office/drawing/2014/main" val="10001"/>
                  </a:ext>
                </a:extLst>
              </a:tr>
              <a:tr h="2794479">
                <a:tc>
                  <a:txBody>
                    <a:bodyPr/>
                    <a:lstStyle/>
                    <a:p>
                      <a:r>
                        <a:rPr lang="en-IN" sz="1600" dirty="0"/>
                        <a:t>      4</a:t>
                      </a:r>
                      <a:endParaRPr lang="en-US" sz="1600" dirty="0"/>
                    </a:p>
                  </a:txBody>
                  <a:tcPr marT="45713" marB="45713"/>
                </a:tc>
                <a:tc>
                  <a:txBody>
                    <a:bodyPr/>
                    <a:lstStyle/>
                    <a:p>
                      <a:r>
                        <a:rPr lang="en-US" sz="1600" kern="1200" dirty="0">
                          <a:solidFill>
                            <a:schemeClr val="dk1"/>
                          </a:solidFill>
                          <a:effectLst/>
                          <a:latin typeface="+mn-lt"/>
                          <a:ea typeface="+mn-ea"/>
                          <a:cs typeface="+mn-cs"/>
                        </a:rPr>
                        <a:t>Rupali B. Kale , Ruchika K. </a:t>
                      </a:r>
                      <a:r>
                        <a:rPr lang="en-US" sz="1600" kern="1200" dirty="0" err="1">
                          <a:solidFill>
                            <a:schemeClr val="dk1"/>
                          </a:solidFill>
                          <a:effectLst/>
                          <a:latin typeface="+mn-lt"/>
                          <a:ea typeface="+mn-ea"/>
                          <a:cs typeface="+mn-cs"/>
                        </a:rPr>
                        <a:t>Balwade</a:t>
                      </a:r>
                      <a:r>
                        <a:rPr lang="en-US" sz="1600" kern="1200" dirty="0">
                          <a:solidFill>
                            <a:schemeClr val="dk1"/>
                          </a:solidFill>
                          <a:effectLst/>
                          <a:latin typeface="+mn-lt"/>
                          <a:ea typeface="+mn-ea"/>
                          <a:cs typeface="+mn-cs"/>
                        </a:rPr>
                        <a:t>, Vipin B. </a:t>
                      </a:r>
                      <a:r>
                        <a:rPr lang="en-US" sz="1600" kern="1200" dirty="0" err="1">
                          <a:solidFill>
                            <a:schemeClr val="dk1"/>
                          </a:solidFill>
                          <a:effectLst/>
                          <a:latin typeface="+mn-lt"/>
                          <a:ea typeface="+mn-ea"/>
                          <a:cs typeface="+mn-cs"/>
                        </a:rPr>
                        <a:t>Gawai</a:t>
                      </a:r>
                      <a:endParaRPr lang="en-US" sz="1600" dirty="0"/>
                    </a:p>
                  </a:txBody>
                  <a:tcPr marT="45713" marB="45713"/>
                </a:tc>
                <a:tc>
                  <a:txBody>
                    <a:bodyPr/>
                    <a:lstStyle/>
                    <a:p>
                      <a:r>
                        <a:rPr lang="en-US" sz="1600" kern="1200" dirty="0">
                          <a:solidFill>
                            <a:schemeClr val="dk1"/>
                          </a:solidFill>
                          <a:effectLst/>
                          <a:latin typeface="+mn-lt"/>
                          <a:ea typeface="+mn-ea"/>
                          <a:cs typeface="+mn-cs"/>
                        </a:rPr>
                        <a:t>All India Shri Shivaji Memorial Society’s College of Engineering, Pune- </a:t>
                      </a:r>
                      <a:endParaRPr lang="en-US" sz="1600" dirty="0"/>
                    </a:p>
                    <a:p>
                      <a:r>
                        <a:rPr lang="en-US" sz="1600" kern="1200" dirty="0">
                          <a:solidFill>
                            <a:schemeClr val="dk1"/>
                          </a:solidFill>
                          <a:effectLst/>
                          <a:latin typeface="+mn-lt"/>
                          <a:ea typeface="+mn-ea"/>
                          <a:cs typeface="+mn-cs"/>
                        </a:rPr>
                        <a:t>411001, Maharashtra, India</a:t>
                      </a:r>
                      <a:endParaRPr lang="en-US" sz="1600" dirty="0"/>
                    </a:p>
                  </a:txBody>
                  <a:tcPr marT="45713" marB="45713"/>
                </a:tc>
                <a:tc>
                  <a:txBody>
                    <a:bodyPr/>
                    <a:lstStyle/>
                    <a:p>
                      <a:r>
                        <a:rPr lang="en-US" sz="1600" kern="1200" dirty="0">
                          <a:solidFill>
                            <a:schemeClr val="dk1"/>
                          </a:solidFill>
                          <a:effectLst/>
                          <a:latin typeface="+mn-lt"/>
                          <a:ea typeface="+mn-ea"/>
                          <a:cs typeface="+mn-cs"/>
                        </a:rPr>
                        <a:t>SAMRIDDHI Volume 12, Special Issue 2, 2020</a:t>
                      </a:r>
                      <a:endParaRPr lang="en-US" sz="1600" dirty="0"/>
                    </a:p>
                  </a:txBody>
                  <a:tcPr marT="45713" marB="45713"/>
                </a:tc>
                <a:tc>
                  <a:txBody>
                    <a:bodyPr/>
                    <a:lstStyle/>
                    <a:p>
                      <a:r>
                        <a:rPr lang="en-US" sz="1600" kern="1200" dirty="0">
                          <a:solidFill>
                            <a:schemeClr val="dk1"/>
                          </a:solidFill>
                          <a:effectLst/>
                          <a:latin typeface="+mn-lt"/>
                          <a:ea typeface="+mn-ea"/>
                          <a:cs typeface="+mn-cs"/>
                        </a:rPr>
                        <a:t>Online Food Ordering System for College Canteen</a:t>
                      </a:r>
                      <a:endParaRPr lang="en-US" sz="1600" dirty="0"/>
                    </a:p>
                  </a:txBody>
                  <a:tcPr marT="45713" marB="45713"/>
                </a:tc>
                <a:tc>
                  <a:txBody>
                    <a:bodyPr/>
                    <a:lstStyle/>
                    <a:p>
                      <a:pPr algn="just"/>
                      <a:r>
                        <a:rPr lang="en-US" sz="1600" kern="1200" dirty="0">
                          <a:solidFill>
                            <a:schemeClr val="dk1"/>
                          </a:solidFill>
                          <a:effectLst/>
                          <a:latin typeface="+mn-lt"/>
                          <a:ea typeface="+mn-ea"/>
                          <a:cs typeface="+mn-cs"/>
                        </a:rPr>
                        <a:t>The main aim of this paper was to develop an Android app to save the time for those students who are waiting in a long queue for ordering their food also again waiting in another queue to take their delivery.</a:t>
                      </a:r>
                    </a:p>
                    <a:p>
                      <a:pPr algn="just"/>
                      <a:r>
                        <a:rPr lang="en-US" sz="1600" kern="1200" dirty="0">
                          <a:solidFill>
                            <a:schemeClr val="dk1"/>
                          </a:solidFill>
                          <a:effectLst/>
                          <a:latin typeface="+mn-lt"/>
                          <a:ea typeface="+mn-ea"/>
                          <a:cs typeface="+mn-cs"/>
                        </a:rPr>
                        <a:t>Drawback: This is also limited for android based application and impacts privacy.</a:t>
                      </a:r>
                      <a:endParaRPr lang="en-US" sz="1600" dirty="0"/>
                    </a:p>
                  </a:txBody>
                  <a:tcPr marT="45713" marB="45713"/>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913C48-39FC-72EE-FAAF-99AA44B00111}"/>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92002A0D-C223-9C4D-30F1-7DEFF2A6C119}"/>
              </a:ext>
            </a:extLst>
          </p:cNvPr>
          <p:cNvSpPr>
            <a:spLocks noGrp="1"/>
          </p:cNvSpPr>
          <p:nvPr>
            <p:ph type="title"/>
          </p:nvPr>
        </p:nvSpPr>
        <p:spPr>
          <a:xfrm>
            <a:off x="1075620" y="20638"/>
            <a:ext cx="10745787" cy="628650"/>
          </a:xfrm>
        </p:spPr>
        <p:txBody>
          <a:bodyPr rtlCol="0" anchor="t">
            <a:normAutofit fontScale="90000"/>
          </a:bodyPr>
          <a:lstStyle/>
          <a:p>
            <a:pPr eaLnBrk="1" fontAlgn="auto" hangingPunct="1">
              <a:spcAft>
                <a:spcPts val="0"/>
              </a:spcAft>
              <a:defRP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F57C29-BC35-6F7C-82C0-AAEA7181CDC7}"/>
              </a:ext>
            </a:extLst>
          </p:cNvPr>
          <p:cNvSpPr>
            <a:spLocks noGrp="1"/>
          </p:cNvSpPr>
          <p:nvPr>
            <p:ph idx="1"/>
          </p:nvPr>
        </p:nvSpPr>
        <p:spPr>
          <a:xfrm>
            <a:off x="922020" y="647700"/>
            <a:ext cx="11821409" cy="6195060"/>
          </a:xfrm>
          <a:ln>
            <a:miter lim="800000"/>
            <a:headEnd/>
            <a:tailEnd/>
          </a:ln>
        </p:spPr>
        <p:txBody>
          <a:bodyPr rtlCol="0">
            <a:normAutofit/>
          </a:bodyPr>
          <a:lstStyle/>
          <a:p>
            <a:pPr eaLnBrk="1" fontAlgn="auto" hangingPunct="1">
              <a:spcAft>
                <a:spcPts val="0"/>
              </a:spcAft>
              <a:buFont typeface="Arial" charset="0"/>
              <a:buNone/>
              <a:defRPr/>
            </a:pPr>
            <a:r>
              <a:rPr lang="en-US" dirty="0">
                <a:latin typeface="Times New Roman" pitchFamily="18" charset="0"/>
                <a:cs typeface="Times New Roman" pitchFamily="18" charset="0"/>
              </a:rPr>
              <a:t> </a:t>
            </a:r>
          </a:p>
          <a:p>
            <a:pPr eaLnBrk="1" fontAlgn="auto" hangingPunct="1">
              <a:spcAft>
                <a:spcPts val="0"/>
              </a:spcAft>
              <a:buFont typeface="Arial" charset="0"/>
              <a:buNone/>
              <a:defRPr/>
            </a:pPr>
            <a:endParaRPr lang="en-IN"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1800" dirty="0">
              <a:solidFill>
                <a:schemeClr val="tx1">
                  <a:alpha val="60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A4F83A3-9FA2-ED56-2F3F-21C52F5B2C4D}"/>
              </a:ext>
            </a:extLst>
          </p:cNvPr>
          <p:cNvGraphicFramePr>
            <a:graphicFrameLocks noGrp="1"/>
          </p:cNvGraphicFramePr>
          <p:nvPr>
            <p:extLst>
              <p:ext uri="{D42A27DB-BD31-4B8C-83A1-F6EECF244321}">
                <p14:modId xmlns:p14="http://schemas.microsoft.com/office/powerpoint/2010/main" val="2117589995"/>
              </p:ext>
            </p:extLst>
          </p:nvPr>
        </p:nvGraphicFramePr>
        <p:xfrm>
          <a:off x="0" y="787304"/>
          <a:ext cx="12191999" cy="6024392"/>
        </p:xfrm>
        <a:graphic>
          <a:graphicData uri="http://schemas.openxmlformats.org/drawingml/2006/table">
            <a:tbl>
              <a:tblPr firstRow="1" bandRow="1">
                <a:tableStyleId>{69CF1AB2-1976-4502-BF36-3FF5EA218861}</a:tableStyleId>
              </a:tblPr>
              <a:tblGrid>
                <a:gridCol w="1280027">
                  <a:extLst>
                    <a:ext uri="{9D8B030D-6E8A-4147-A177-3AD203B41FA5}">
                      <a16:colId xmlns:a16="http://schemas.microsoft.com/office/drawing/2014/main" val="20000"/>
                    </a:ext>
                  </a:extLst>
                </a:gridCol>
                <a:gridCol w="2532813">
                  <a:extLst>
                    <a:ext uri="{9D8B030D-6E8A-4147-A177-3AD203B41FA5}">
                      <a16:colId xmlns:a16="http://schemas.microsoft.com/office/drawing/2014/main" val="20001"/>
                    </a:ext>
                  </a:extLst>
                </a:gridCol>
                <a:gridCol w="2120487">
                  <a:extLst>
                    <a:ext uri="{9D8B030D-6E8A-4147-A177-3AD203B41FA5}">
                      <a16:colId xmlns:a16="http://schemas.microsoft.com/office/drawing/2014/main" val="20002"/>
                    </a:ext>
                  </a:extLst>
                </a:gridCol>
                <a:gridCol w="1609615">
                  <a:extLst>
                    <a:ext uri="{9D8B030D-6E8A-4147-A177-3AD203B41FA5}">
                      <a16:colId xmlns:a16="http://schemas.microsoft.com/office/drawing/2014/main" val="20003"/>
                    </a:ext>
                  </a:extLst>
                </a:gridCol>
                <a:gridCol w="1780855">
                  <a:extLst>
                    <a:ext uri="{9D8B030D-6E8A-4147-A177-3AD203B41FA5}">
                      <a16:colId xmlns:a16="http://schemas.microsoft.com/office/drawing/2014/main" val="20004"/>
                    </a:ext>
                  </a:extLst>
                </a:gridCol>
                <a:gridCol w="2868202">
                  <a:extLst>
                    <a:ext uri="{9D8B030D-6E8A-4147-A177-3AD203B41FA5}">
                      <a16:colId xmlns:a16="http://schemas.microsoft.com/office/drawing/2014/main" val="20005"/>
                    </a:ext>
                  </a:extLst>
                </a:gridCol>
              </a:tblGrid>
              <a:tr h="594509">
                <a:tc>
                  <a:txBody>
                    <a:bodyPr/>
                    <a:lstStyle/>
                    <a:p>
                      <a:r>
                        <a:rPr lang="en-IN" sz="1600" dirty="0"/>
                        <a:t>       </a:t>
                      </a:r>
                    </a:p>
                    <a:p>
                      <a:r>
                        <a:rPr lang="en-IN" sz="1600" dirty="0"/>
                        <a:t>     SNO</a:t>
                      </a:r>
                      <a:endParaRPr lang="en-US" sz="1600" dirty="0"/>
                    </a:p>
                  </a:txBody>
                  <a:tcPr marL="91437" marR="91437" marT="45723" marB="45723"/>
                </a:tc>
                <a:tc>
                  <a:txBody>
                    <a:bodyPr/>
                    <a:lstStyle/>
                    <a:p>
                      <a:endParaRPr lang="en-IN" sz="1600" dirty="0"/>
                    </a:p>
                    <a:p>
                      <a:r>
                        <a:rPr lang="en-IN" sz="1600" dirty="0"/>
                        <a:t>     Authors</a:t>
                      </a:r>
                      <a:endParaRPr lang="en-US" sz="1600" dirty="0"/>
                    </a:p>
                  </a:txBody>
                  <a:tcPr marL="91437" marR="91437" marT="45723" marB="45723"/>
                </a:tc>
                <a:tc>
                  <a:txBody>
                    <a:bodyPr/>
                    <a:lstStyle/>
                    <a:p>
                      <a:endParaRPr lang="en-IN" sz="1600" dirty="0"/>
                    </a:p>
                    <a:p>
                      <a:r>
                        <a:rPr lang="en-IN" sz="1600" dirty="0"/>
                        <a:t>Research Paper</a:t>
                      </a:r>
                      <a:endParaRPr lang="en-US" sz="1600" dirty="0"/>
                    </a:p>
                  </a:txBody>
                  <a:tcPr marL="91437" marR="91437" marT="45723" marB="45723"/>
                </a:tc>
                <a:tc>
                  <a:txBody>
                    <a:bodyPr/>
                    <a:lstStyle/>
                    <a:p>
                      <a:endParaRPr lang="en-IN" sz="1600" dirty="0"/>
                    </a:p>
                    <a:p>
                      <a:r>
                        <a:rPr lang="en-IN" sz="1600" dirty="0"/>
                        <a:t>Publication</a:t>
                      </a:r>
                      <a:endParaRPr lang="en-US" sz="1600" dirty="0"/>
                    </a:p>
                  </a:txBody>
                  <a:tcPr marL="91437" marR="91437" marT="45723" marB="45723"/>
                </a:tc>
                <a:tc>
                  <a:txBody>
                    <a:bodyPr/>
                    <a:lstStyle/>
                    <a:p>
                      <a:endParaRPr lang="en-IN" sz="1600" baseline="0" dirty="0"/>
                    </a:p>
                    <a:p>
                      <a:r>
                        <a:rPr lang="en-IN" sz="1600" baseline="0" dirty="0"/>
                        <a:t>Title</a:t>
                      </a:r>
                      <a:endParaRPr lang="en-IN" sz="1600" dirty="0"/>
                    </a:p>
                  </a:txBody>
                  <a:tcPr marL="91437" marR="91437" marT="45723" marB="45723"/>
                </a:tc>
                <a:tc>
                  <a:txBody>
                    <a:bodyPr/>
                    <a:lstStyle/>
                    <a:p>
                      <a:endParaRPr lang="en-IN" sz="1600" dirty="0"/>
                    </a:p>
                    <a:p>
                      <a:r>
                        <a:rPr lang="en-IN" sz="1600" dirty="0"/>
                        <a:t>Conclusion</a:t>
                      </a:r>
                      <a:endParaRPr lang="en-US" sz="1600" dirty="0"/>
                    </a:p>
                  </a:txBody>
                  <a:tcPr marL="91437" marR="91437" marT="45723" marB="45723"/>
                </a:tc>
                <a:extLst>
                  <a:ext uri="{0D108BD9-81ED-4DB2-BD59-A6C34878D82A}">
                    <a16:rowId xmlns:a16="http://schemas.microsoft.com/office/drawing/2014/main" val="10000"/>
                  </a:ext>
                </a:extLst>
              </a:tr>
              <a:tr h="2695584">
                <a:tc>
                  <a:txBody>
                    <a:bodyPr/>
                    <a:lstStyle/>
                    <a:p>
                      <a:r>
                        <a:rPr lang="en-US" sz="1600" dirty="0"/>
                        <a:t>5</a:t>
                      </a:r>
                    </a:p>
                  </a:txBody>
                  <a:tcPr marL="91437" marR="91437" marT="45723" marB="45723"/>
                </a:tc>
                <a:tc>
                  <a:txBody>
                    <a:bodyPr/>
                    <a:lstStyle/>
                    <a:p>
                      <a:r>
                        <a:rPr lang="en-US" sz="1600" kern="1200" dirty="0">
                          <a:solidFill>
                            <a:schemeClr val="dk1"/>
                          </a:solidFill>
                          <a:effectLst/>
                          <a:latin typeface="+mn-lt"/>
                          <a:ea typeface="+mn-ea"/>
                          <a:cs typeface="+mn-cs"/>
                        </a:rPr>
                        <a:t>Mr. Ram Krishna Singh , Km. Anjali , Madhavi Tripathi , </a:t>
                      </a:r>
                      <a:r>
                        <a:rPr lang="en-US" sz="1600" kern="1200" dirty="0" err="1">
                          <a:solidFill>
                            <a:schemeClr val="dk1"/>
                          </a:solidFill>
                          <a:effectLst/>
                          <a:latin typeface="+mn-lt"/>
                          <a:ea typeface="+mn-ea"/>
                          <a:cs typeface="+mn-cs"/>
                        </a:rPr>
                        <a:t>Ashi</a:t>
                      </a:r>
                      <a:r>
                        <a:rPr lang="en-US" sz="1600" kern="1200" dirty="0">
                          <a:solidFill>
                            <a:schemeClr val="dk1"/>
                          </a:solidFill>
                          <a:effectLst/>
                          <a:latin typeface="+mn-lt"/>
                          <a:ea typeface="+mn-ea"/>
                          <a:cs typeface="+mn-cs"/>
                        </a:rPr>
                        <a:t> </a:t>
                      </a:r>
                      <a:r>
                        <a:rPr lang="en-US" sz="1600" kern="1200" dirty="0" err="1">
                          <a:solidFill>
                            <a:schemeClr val="dk1"/>
                          </a:solidFill>
                          <a:effectLst/>
                          <a:latin typeface="+mn-lt"/>
                          <a:ea typeface="+mn-ea"/>
                          <a:cs typeface="+mn-cs"/>
                        </a:rPr>
                        <a:t>Sachan</a:t>
                      </a:r>
                      <a:r>
                        <a:rPr lang="en-US" sz="1600" kern="1200" dirty="0">
                          <a:solidFill>
                            <a:schemeClr val="dk1"/>
                          </a:solidFill>
                          <a:effectLst/>
                          <a:latin typeface="+mn-lt"/>
                          <a:ea typeface="+mn-ea"/>
                          <a:cs typeface="+mn-cs"/>
                        </a:rPr>
                        <a:t>, Antima Gupta </a:t>
                      </a:r>
                      <a:endParaRPr lang="en-US" sz="1600" dirty="0"/>
                    </a:p>
                  </a:txBody>
                  <a:tcPr marL="91437" marR="91437" marT="45723" marB="45723"/>
                </a:tc>
                <a:tc>
                  <a:txBody>
                    <a:bodyPr/>
                    <a:lstStyle/>
                    <a:p>
                      <a:r>
                        <a:rPr lang="en-US" sz="1600" kern="1200" dirty="0">
                          <a:solidFill>
                            <a:schemeClr val="dk1"/>
                          </a:solidFill>
                          <a:effectLst/>
                          <a:latin typeface="+mn-lt"/>
                          <a:ea typeface="+mn-ea"/>
                          <a:cs typeface="+mn-cs"/>
                        </a:rPr>
                        <a:t>International Journal for Research in Applied Science &amp; Engineering Technology (IJRASET</a:t>
                      </a:r>
                      <a:r>
                        <a:rPr lang="en-US" sz="1600" b="1" kern="1200" dirty="0">
                          <a:solidFill>
                            <a:schemeClr val="dk1"/>
                          </a:solidFill>
                          <a:effectLst/>
                          <a:latin typeface="+mn-lt"/>
                          <a:ea typeface="+mn-ea"/>
                          <a:cs typeface="+mn-cs"/>
                        </a:rPr>
                        <a:t>) </a:t>
                      </a:r>
                      <a:endParaRPr lang="en-US" sz="1600" dirty="0"/>
                    </a:p>
                  </a:txBody>
                  <a:tcPr marL="91437" marR="91437" marT="45723" marB="45723"/>
                </a:tc>
                <a:tc>
                  <a:txBody>
                    <a:bodyPr/>
                    <a:lstStyle/>
                    <a:p>
                      <a:r>
                        <a:rPr lang="en-US" sz="1600" i="1" kern="1200" dirty="0">
                          <a:solidFill>
                            <a:schemeClr val="dk1"/>
                          </a:solidFill>
                          <a:effectLst/>
                          <a:latin typeface="+mn-lt"/>
                          <a:ea typeface="+mn-ea"/>
                          <a:cs typeface="+mn-cs"/>
                        </a:rPr>
                        <a:t>Volume 11 Issue V May 2023</a:t>
                      </a:r>
                      <a:endParaRPr lang="en-US" sz="1600" dirty="0"/>
                    </a:p>
                  </a:txBody>
                  <a:tcPr marL="91437" marR="91437" marT="45723" marB="45723"/>
                </a:tc>
                <a:tc>
                  <a:txBody>
                    <a:bodyPr/>
                    <a:lstStyle/>
                    <a:p>
                      <a:r>
                        <a:rPr lang="en-US" sz="1600" b="0" kern="1200" dirty="0">
                          <a:solidFill>
                            <a:schemeClr val="dk1"/>
                          </a:solidFill>
                          <a:effectLst/>
                          <a:latin typeface="+mn-lt"/>
                          <a:ea typeface="+mn-ea"/>
                          <a:cs typeface="+mn-cs"/>
                        </a:rPr>
                        <a:t>E-Canteen System</a:t>
                      </a:r>
                      <a:endParaRPr lang="en-IN" sz="1600" b="0" dirty="0"/>
                    </a:p>
                  </a:txBody>
                  <a:tcPr marL="91437" marR="91437" marT="45723" marB="45723"/>
                </a:tc>
                <a:tc>
                  <a:txBody>
                    <a:bodyPr/>
                    <a:lstStyle/>
                    <a:p>
                      <a:pPr algn="just"/>
                      <a:r>
                        <a:rPr lang="en-US" sz="1600" kern="1200" dirty="0">
                          <a:solidFill>
                            <a:schemeClr val="dk1"/>
                          </a:solidFill>
                          <a:effectLst/>
                          <a:latin typeface="+mn-lt"/>
                          <a:ea typeface="+mn-ea"/>
                          <a:cs typeface="+mn-cs"/>
                        </a:rPr>
                        <a:t>The E-Canteen application is designed to help both customer and admin by providing best possible service to the customer and improving sales and attracting more business for admin.</a:t>
                      </a:r>
                    </a:p>
                    <a:p>
                      <a:pPr algn="just"/>
                      <a:r>
                        <a:rPr lang="en-US" sz="1600" kern="1200" dirty="0">
                          <a:solidFill>
                            <a:schemeClr val="dk1"/>
                          </a:solidFill>
                          <a:effectLst/>
                          <a:latin typeface="+mn-lt"/>
                          <a:ea typeface="+mn-ea"/>
                          <a:cs typeface="+mn-cs"/>
                        </a:rPr>
                        <a:t>Drawback : This also doesn’t provide any time slots for delivery and resulting in waiting queues for delivery again.</a:t>
                      </a:r>
                      <a:endParaRPr lang="en-US" sz="1600" dirty="0"/>
                    </a:p>
                  </a:txBody>
                  <a:tcPr marL="91437" marR="91437" marT="45723" marB="45723"/>
                </a:tc>
                <a:extLst>
                  <a:ext uri="{0D108BD9-81ED-4DB2-BD59-A6C34878D82A}">
                    <a16:rowId xmlns:a16="http://schemas.microsoft.com/office/drawing/2014/main" val="1132060174"/>
                  </a:ext>
                </a:extLst>
              </a:tr>
              <a:tr h="2656197">
                <a:tc>
                  <a:txBody>
                    <a:bodyPr/>
                    <a:lstStyle/>
                    <a:p>
                      <a:r>
                        <a:rPr lang="en-IN" sz="1600" dirty="0"/>
                        <a:t>6</a:t>
                      </a:r>
                      <a:endParaRPr lang="en-US" sz="1600" dirty="0"/>
                    </a:p>
                  </a:txBody>
                  <a:tcPr marL="91437" marR="91437" marT="45723" marB="45723"/>
                </a:tc>
                <a:tc>
                  <a:txBody>
                    <a:bodyPr/>
                    <a:lstStyle/>
                    <a:p>
                      <a:r>
                        <a:rPr lang="en-US" sz="1600" b="1" i="1" kern="1200" dirty="0">
                          <a:solidFill>
                            <a:schemeClr val="dk1"/>
                          </a:solidFill>
                          <a:effectLst/>
                          <a:latin typeface="+mn-lt"/>
                          <a:ea typeface="+mn-ea"/>
                          <a:cs typeface="+mn-cs"/>
                        </a:rPr>
                        <a:t> </a:t>
                      </a:r>
                      <a:r>
                        <a:rPr lang="en-US" sz="1600" b="0" i="0" kern="1200" dirty="0">
                          <a:solidFill>
                            <a:schemeClr val="dk1"/>
                          </a:solidFill>
                          <a:effectLst/>
                          <a:latin typeface="+mn-lt"/>
                          <a:ea typeface="+mn-ea"/>
                          <a:cs typeface="+mn-cs"/>
                        </a:rPr>
                        <a:t>Dr. C. </a:t>
                      </a:r>
                      <a:r>
                        <a:rPr lang="en-US" sz="1600" b="0" i="0" kern="1200" dirty="0" err="1">
                          <a:solidFill>
                            <a:schemeClr val="dk1"/>
                          </a:solidFill>
                          <a:effectLst/>
                          <a:latin typeface="+mn-lt"/>
                          <a:ea typeface="+mn-ea"/>
                          <a:cs typeface="+mn-cs"/>
                        </a:rPr>
                        <a:t>Mahiba</a:t>
                      </a:r>
                      <a:r>
                        <a:rPr lang="en-US" sz="1600" b="0" i="0" kern="1200" dirty="0">
                          <a:solidFill>
                            <a:schemeClr val="dk1"/>
                          </a:solidFill>
                          <a:effectLst/>
                          <a:latin typeface="+mn-lt"/>
                          <a:ea typeface="+mn-ea"/>
                          <a:cs typeface="+mn-cs"/>
                        </a:rPr>
                        <a:t> , </a:t>
                      </a:r>
                      <a:r>
                        <a:rPr lang="en-US" sz="1600" b="0" i="0" kern="1200" dirty="0" err="1">
                          <a:solidFill>
                            <a:schemeClr val="dk1"/>
                          </a:solidFill>
                          <a:effectLst/>
                          <a:latin typeface="+mn-lt"/>
                          <a:ea typeface="+mn-ea"/>
                          <a:cs typeface="+mn-cs"/>
                        </a:rPr>
                        <a:t>Rajashekar</a:t>
                      </a:r>
                      <a:r>
                        <a:rPr lang="en-US" sz="1600" b="0" i="0" kern="1200" dirty="0">
                          <a:solidFill>
                            <a:schemeClr val="dk1"/>
                          </a:solidFill>
                          <a:effectLst/>
                          <a:latin typeface="+mn-lt"/>
                          <a:ea typeface="+mn-ea"/>
                          <a:cs typeface="+mn-cs"/>
                        </a:rPr>
                        <a:t> , S Dhanush, Santosh Kumar, Sharath Chandra BR5</a:t>
                      </a:r>
                      <a:endParaRPr lang="en-US" sz="1600" b="0" i="0" dirty="0"/>
                    </a:p>
                  </a:txBody>
                  <a:tcPr marL="91437" marR="91437" marT="45723" marB="45723"/>
                </a:tc>
                <a:tc>
                  <a:txBody>
                    <a:bodyPr/>
                    <a:lstStyle/>
                    <a:p>
                      <a:r>
                        <a:rPr lang="en-US" sz="1600" kern="1200" dirty="0">
                          <a:solidFill>
                            <a:schemeClr val="dk1"/>
                          </a:solidFill>
                          <a:effectLst/>
                          <a:latin typeface="+mn-lt"/>
                          <a:ea typeface="+mn-ea"/>
                          <a:cs typeface="+mn-cs"/>
                        </a:rPr>
                        <a:t>International Journal of Research Publication and Reviews</a:t>
                      </a:r>
                      <a:endParaRPr lang="en-US" sz="1600" dirty="0"/>
                    </a:p>
                  </a:txBody>
                  <a:tcPr marL="91437" marR="91437" marT="45723" marB="45723"/>
                </a:tc>
                <a:tc>
                  <a:txBody>
                    <a:bodyPr/>
                    <a:lstStyle/>
                    <a:p>
                      <a:r>
                        <a:rPr lang="en-US" sz="1600" kern="1200" dirty="0">
                          <a:solidFill>
                            <a:schemeClr val="dk1"/>
                          </a:solidFill>
                          <a:effectLst/>
                          <a:latin typeface="+mn-lt"/>
                          <a:ea typeface="+mn-ea"/>
                          <a:cs typeface="+mn-cs"/>
                        </a:rPr>
                        <a:t> Vol 4, no 6, pp 2276-2279 June 2023</a:t>
                      </a:r>
                      <a:endParaRPr lang="en-US" sz="1600" dirty="0"/>
                    </a:p>
                  </a:txBody>
                  <a:tcPr marL="91437" marR="91437" marT="45723" marB="45723"/>
                </a:tc>
                <a:tc>
                  <a:txBody>
                    <a:bodyPr/>
                    <a:lstStyle/>
                    <a:p>
                      <a:r>
                        <a:rPr lang="en-US" sz="1600" b="0" kern="1200" dirty="0">
                          <a:solidFill>
                            <a:schemeClr val="dk1"/>
                          </a:solidFill>
                          <a:effectLst/>
                          <a:latin typeface="+mn-lt"/>
                          <a:ea typeface="+mn-ea"/>
                          <a:cs typeface="+mn-cs"/>
                        </a:rPr>
                        <a:t>College E-Canteen Management System </a:t>
                      </a:r>
                      <a:endParaRPr lang="en-US" sz="1600" b="0" dirty="0"/>
                    </a:p>
                  </a:txBody>
                  <a:tcPr marL="91437" marR="91437" marT="45723" marB="45723"/>
                </a:tc>
                <a:tc>
                  <a:txBody>
                    <a:bodyPr/>
                    <a:lstStyle/>
                    <a:p>
                      <a:pPr algn="just"/>
                      <a:r>
                        <a:rPr lang="en-IN" sz="1600" dirty="0"/>
                        <a:t> </a:t>
                      </a:r>
                      <a:r>
                        <a:rPr lang="en-US" sz="1600" kern="1200" dirty="0">
                          <a:solidFill>
                            <a:schemeClr val="dk1"/>
                          </a:solidFill>
                          <a:effectLst/>
                          <a:latin typeface="+mn-lt"/>
                          <a:ea typeface="+mn-ea"/>
                          <a:cs typeface="+mn-cs"/>
                        </a:rPr>
                        <a:t>The canteen management team benefits from the elimination of paper usage, negating the need for additional personnel at the billing counter. </a:t>
                      </a:r>
                    </a:p>
                    <a:p>
                      <a:pPr algn="just"/>
                      <a:r>
                        <a:rPr lang="en-US" sz="1600" kern="1200" dirty="0">
                          <a:solidFill>
                            <a:schemeClr val="dk1"/>
                          </a:solidFill>
                          <a:effectLst/>
                          <a:latin typeface="+mn-lt"/>
                          <a:ea typeface="+mn-ea"/>
                          <a:cs typeface="+mn-cs"/>
                        </a:rPr>
                        <a:t>Drawback : Based on smart billing system in according to the view of seller and  there is no feedback giving system.</a:t>
                      </a:r>
                      <a:endParaRPr lang="en-US" sz="1600" dirty="0"/>
                    </a:p>
                  </a:txBody>
                  <a:tcPr marL="91437" marR="91437" marT="45723" marB="45723"/>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0174F028-7FF6-60B2-74B4-2AFF5564FF2B}"/>
              </a:ext>
            </a:extLst>
          </p:cNvPr>
          <p:cNvSpPr>
            <a:spLocks noGrp="1" noRot="1" noChangeAspect="1" noMove="1" noResize="1" noEditPoints="1" noAdjustHandles="1" noChangeArrowheads="1" noChangeShapeType="1" noTextEdit="1"/>
          </p:cNvSpPr>
          <p:nvPr/>
        </p:nvSpPr>
        <p:spPr bwMode="white">
          <a:xfrm>
            <a:off x="-419100" y="0"/>
            <a:ext cx="130302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6742EC30-445E-14BF-624F-7162AF55A5B6}"/>
              </a:ext>
            </a:extLst>
          </p:cNvPr>
          <p:cNvSpPr>
            <a:spLocks noGrp="1" noRot="1" noChangeAspect="1" noMove="1" noResize="1" noEditPoints="1" noAdjustHandles="1" noChangeArrowheads="1" noChangeShapeType="1" noTextEdit="1"/>
          </p:cNvSpPr>
          <p:nvPr/>
        </p:nvSpPr>
        <p:spPr bwMode="white">
          <a:xfrm>
            <a:off x="-266700" y="152400"/>
            <a:ext cx="130302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64E343-2BE2-771D-F2CD-E250ED02CC9B}"/>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C024798-AE5F-8B6F-8D25-787AC8FF7806}"/>
              </a:ext>
            </a:extLst>
          </p:cNvPr>
          <p:cNvSpPr>
            <a:spLocks noGrp="1"/>
          </p:cNvSpPr>
          <p:nvPr>
            <p:ph type="title"/>
          </p:nvPr>
        </p:nvSpPr>
        <p:spPr>
          <a:xfrm>
            <a:off x="1106488" y="541338"/>
            <a:ext cx="10745787" cy="628650"/>
          </a:xfrm>
        </p:spPr>
        <p:txBody>
          <a:bodyPr rtlCol="0" anchor="t">
            <a:normAutofit fontScale="90000"/>
          </a:bodyPr>
          <a:lstStyle/>
          <a:p>
            <a:pPr eaLnBrk="1" fontAlgn="auto" hangingPunct="1">
              <a:spcAft>
                <a:spcPts val="0"/>
              </a:spcAft>
              <a:defRPr/>
            </a:pPr>
            <a:r>
              <a:rPr lang="en-IN" b="1" dirty="0">
                <a:latin typeface="Times New Roman" panose="02020603050405020304" pitchFamily="18" charset="0"/>
                <a:cs typeface="Times New Roman" panose="02020603050405020304" pitchFamily="18" charset="0"/>
              </a:rPr>
              <a:t>Problem Statement in Existing System</a:t>
            </a:r>
          </a:p>
        </p:txBody>
      </p:sp>
      <p:sp>
        <p:nvSpPr>
          <p:cNvPr id="3" name="Content Placeholder 2">
            <a:extLst>
              <a:ext uri="{FF2B5EF4-FFF2-40B4-BE49-F238E27FC236}">
                <a16:creationId xmlns:a16="http://schemas.microsoft.com/office/drawing/2014/main" id="{6D5EC4BF-A095-D586-08E1-AA70963825AA}"/>
              </a:ext>
            </a:extLst>
          </p:cNvPr>
          <p:cNvSpPr>
            <a:spLocks noGrp="1"/>
          </p:cNvSpPr>
          <p:nvPr>
            <p:ph idx="1"/>
          </p:nvPr>
        </p:nvSpPr>
        <p:spPr>
          <a:xfrm>
            <a:off x="1257300" y="1600200"/>
            <a:ext cx="10228684" cy="4397375"/>
          </a:xfrm>
        </p:spPr>
        <p:txBody>
          <a:bodyPr rtlCol="0">
            <a:normAutofit fontScale="92500" lnSpcReduction="10000"/>
          </a:bodyPr>
          <a:lstStyle/>
          <a:p>
            <a:pPr algn="just" eaLnBrk="1" fontAlgn="auto" hangingPunct="1">
              <a:spcAft>
                <a:spcPts val="0"/>
              </a:spcAft>
              <a:buFont typeface="Arial" charset="0"/>
              <a:buChar char="•"/>
              <a:defRP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anteen management systems have fallen short in addressing the evolving needs of students and faculty members. Long waiting times, manual processes, inefficient resource utilization, and user experiences have become persistent challenges.</a:t>
            </a:r>
            <a:endParaRPr lang="en-US" dirty="0">
              <a:solidFill>
                <a:schemeClr val="tx1">
                  <a:lumMod val="95000"/>
                  <a:lumOff val="5000"/>
                </a:schemeClr>
              </a:solidFill>
              <a:latin typeface="Times New Roman" panose="02020603050405020304" pitchFamily="18" charset="0"/>
              <a:cs typeface="Times New Roman" pitchFamily="18" charset="0"/>
            </a:endParaRPr>
          </a:p>
          <a:p>
            <a:pPr algn="just" eaLnBrk="1" fontAlgn="auto" hangingPunct="1">
              <a:spcAft>
                <a:spcPts val="0"/>
              </a:spcAft>
              <a:buFont typeface="Arial" charset="0"/>
              <a:buChar char="•"/>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While students and faculty members consume food multiple times a day, the existing canteen setups often disrupt their schedules due to cumbersome ordering, payment, and waiting processes. This inconvenience not only impacts individual efficiency but also undermines the overall campus experience.</a:t>
            </a:r>
          </a:p>
          <a:p>
            <a:pPr algn="just" eaLnBrk="1" fontAlgn="auto" hangingPunct="1">
              <a:spcAft>
                <a:spcPts val="0"/>
              </a:spcAft>
              <a:buFont typeface="Arial" charset="0"/>
              <a:buChar char="•"/>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lack of scalability and adaptability prevents campuses from tailoring their canteen operations to their unique environments, leading to suboptimal resource allocation and service delivery according to time slots.</a:t>
            </a:r>
          </a:p>
          <a:p>
            <a:pPr algn="just" eaLnBrk="1" fontAlgn="auto" hangingPunct="1">
              <a:spcAft>
                <a:spcPts val="0"/>
              </a:spcAft>
              <a:buFont typeface="Arial" charset="0"/>
              <a:buChar char="•"/>
              <a:defRP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In case of large orders prepaid must be included in order to provide security for sellers because in that case refund or taking back orders will be regarded as a huge loss for seller. </a:t>
            </a:r>
            <a:endParaRPr lang="en-US" b="0" i="0" dirty="0">
              <a:solidFill>
                <a:schemeClr val="tx1">
                  <a:lumMod val="95000"/>
                  <a:lumOff val="5000"/>
                </a:schemeClr>
              </a:solidFill>
              <a:effectLst/>
              <a:latin typeface="Söhne"/>
            </a:endParaRPr>
          </a:p>
          <a:p>
            <a:pPr algn="just" eaLnBrk="1" fontAlgn="auto" hangingPunct="1">
              <a:spcAft>
                <a:spcPts val="0"/>
              </a:spcAft>
              <a:buFont typeface="Arial" charset="0"/>
              <a:buChar char="•"/>
              <a:defRPr/>
            </a:pPr>
            <a:endParaRPr lang="en-IN" dirty="0">
              <a:latin typeface="Times New Roman" pitchFamily="18" charset="0"/>
              <a:cs typeface="Times New Roman" pitchFamily="18" charset="0"/>
            </a:endParaRPr>
          </a:p>
        </p:txBody>
      </p:sp>
      <p:grpSp>
        <p:nvGrpSpPr>
          <p:cNvPr id="10244" name="Group 22">
            <a:extLst>
              <a:ext uri="{FF2B5EF4-FFF2-40B4-BE49-F238E27FC236}">
                <a16:creationId xmlns:a16="http://schemas.microsoft.com/office/drawing/2014/main" id="{2BEC3386-18BC-981C-CDD8-CDDA2CE2AF11}"/>
              </a:ext>
            </a:extLst>
          </p:cNvPr>
          <p:cNvGrpSpPr>
            <a:grpSpLocks noGrp="1" noUngrp="1" noRot="1" noChangeAspect="1" noMove="1" noResize="1"/>
          </p:cNvGrpSpPr>
          <p:nvPr/>
        </p:nvGrpSpPr>
        <p:grpSpPr bwMode="auto">
          <a:xfrm>
            <a:off x="0" y="0"/>
            <a:ext cx="885825" cy="6858000"/>
            <a:chOff x="0" y="0"/>
            <a:chExt cx="885825" cy="6858000"/>
          </a:xfrm>
        </p:grpSpPr>
        <p:sp>
          <p:nvSpPr>
            <p:cNvPr id="10247" name="Freeform 6">
              <a:extLst>
                <a:ext uri="{FF2B5EF4-FFF2-40B4-BE49-F238E27FC236}">
                  <a16:creationId xmlns:a16="http://schemas.microsoft.com/office/drawing/2014/main" id="{A5AC3B9A-A5C3-0159-8544-9B59E7C42387}"/>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637E0F35-9248-3501-A37A-D05E47101BD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
        <p:nvSpPr>
          <p:cNvPr id="10246" name="Rectangle 7">
            <a:extLst>
              <a:ext uri="{FF2B5EF4-FFF2-40B4-BE49-F238E27FC236}">
                <a16:creationId xmlns:a16="http://schemas.microsoft.com/office/drawing/2014/main" id="{F090A6D1-7018-0C4B-E1E8-13AC41EFB547}"/>
              </a:ext>
            </a:extLst>
          </p:cNvPr>
          <p:cNvSpPr>
            <a:spLocks noChangeArrowheads="1"/>
          </p:cNvSpPr>
          <p:nvPr/>
        </p:nvSpPr>
        <p:spPr bwMode="auto">
          <a:xfrm>
            <a:off x="3048000" y="241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64E343-2BE2-771D-F2CD-E250ED02CC9B}"/>
              </a:ext>
            </a:extLst>
          </p:cNvPr>
          <p:cNvSpPr>
            <a:spLocks noGrp="1" noRot="1" noChangeAspect="1" noMove="1" noResize="1" noEditPoints="1" noAdjustHandles="1" noChangeArrowheads="1" noChangeShapeType="1" noTextEdit="1"/>
          </p:cNvSpPr>
          <p:nvPr/>
        </p:nvSpPr>
        <p:spPr>
          <a:xfrm>
            <a:off x="0" y="0"/>
            <a:ext cx="13030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0C024798-AE5F-8B6F-8D25-787AC8FF7806}"/>
              </a:ext>
            </a:extLst>
          </p:cNvPr>
          <p:cNvSpPr>
            <a:spLocks noGrp="1"/>
          </p:cNvSpPr>
          <p:nvPr>
            <p:ph type="title"/>
          </p:nvPr>
        </p:nvSpPr>
        <p:spPr>
          <a:xfrm>
            <a:off x="1106488" y="541338"/>
            <a:ext cx="10745787" cy="628650"/>
          </a:xfrm>
        </p:spPr>
        <p:txBody>
          <a:bodyPr rtlCol="0" anchor="t">
            <a:normAutofit fontScale="90000"/>
          </a:bodyPr>
          <a:lstStyle/>
          <a:p>
            <a:pPr algn="ctr" eaLnBrk="1" fontAlgn="auto" hangingPunct="1">
              <a:spcAft>
                <a:spcPts val="0"/>
              </a:spcAft>
              <a:defRPr/>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D5EC4BF-A095-D586-08E1-AA70963825AA}"/>
              </a:ext>
            </a:extLst>
          </p:cNvPr>
          <p:cNvSpPr>
            <a:spLocks noGrp="1"/>
          </p:cNvSpPr>
          <p:nvPr>
            <p:ph idx="1"/>
          </p:nvPr>
        </p:nvSpPr>
        <p:spPr>
          <a:xfrm>
            <a:off x="1257300" y="1600200"/>
            <a:ext cx="10116716" cy="4397375"/>
          </a:xfrm>
        </p:spPr>
        <p:txBody>
          <a:bodyPr rtlCol="0">
            <a:normAutofit/>
          </a:bodyPr>
          <a:lstStyle/>
          <a:p>
            <a:pPr marL="0" indent="0" algn="just" eaLnBrk="1" fontAlgn="auto" hangingPunct="1">
              <a:spcAft>
                <a:spcPts val="0"/>
              </a:spcAft>
              <a:buNone/>
              <a:defRP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proposed "Smart Canteen Management System" is a comprehensive and innovative solution designed to address the shortcomings of traditional canteen management in educational institutions. By leveraging modern technologies and automation, this system aims to transform the canteen experience into a seamless, efficient, and user-centric process. The core components of the proposed system include:</a:t>
            </a:r>
          </a:p>
          <a:p>
            <a:pPr algn="just" eaLnBrk="1" fontAlgn="auto" hangingPunct="1">
              <a:spcAft>
                <a:spcPts val="0"/>
              </a:spcAft>
              <a:buFont typeface="Arial" charset="0"/>
              <a:buChar char="•"/>
              <a:defRPr/>
            </a:pPr>
            <a:r>
              <a:rPr lang="en-US" sz="2000" b="1" i="0" dirty="0">
                <a:effectLst/>
                <a:latin typeface="Times New Roman" panose="02020603050405020304" pitchFamily="18" charset="0"/>
                <a:cs typeface="Times New Roman" panose="02020603050405020304" pitchFamily="18" charset="0"/>
              </a:rPr>
              <a:t>Digital Ordering and Menu Display</a:t>
            </a:r>
          </a:p>
          <a:p>
            <a:pPr algn="just" eaLnBrk="1" fontAlgn="auto" hangingPunct="1">
              <a:spcAft>
                <a:spcPts val="0"/>
              </a:spcAft>
              <a:buFont typeface="Arial" charset="0"/>
              <a:buChar char="•"/>
              <a:defRPr/>
            </a:pPr>
            <a:r>
              <a:rPr lang="en-US" sz="2000" b="1" i="0" dirty="0">
                <a:effectLst/>
                <a:latin typeface="Times New Roman" panose="02020603050405020304" pitchFamily="18" charset="0"/>
                <a:cs typeface="Times New Roman" panose="02020603050405020304" pitchFamily="18" charset="0"/>
              </a:rPr>
              <a:t>Efficient Order Processing and Payment</a:t>
            </a:r>
          </a:p>
          <a:p>
            <a:pPr algn="just" eaLnBrk="1" fontAlgn="auto" hangingPunct="1">
              <a:spcAft>
                <a:spcPts val="0"/>
              </a:spcAft>
              <a:buFont typeface="Arial" charset="0"/>
              <a:buChar char="•"/>
              <a:defRPr/>
            </a:pPr>
            <a:r>
              <a:rPr lang="en-US" sz="2000" b="1" i="0" dirty="0">
                <a:effectLst/>
                <a:latin typeface="Times New Roman" panose="02020603050405020304" pitchFamily="18" charset="0"/>
                <a:cs typeface="Times New Roman" panose="02020603050405020304" pitchFamily="18" charset="0"/>
              </a:rPr>
              <a:t>Real-time Transaction Tracking</a:t>
            </a:r>
          </a:p>
          <a:p>
            <a:pPr algn="just" eaLnBrk="1" fontAlgn="auto" hangingPunct="1">
              <a:spcAft>
                <a:spcPts val="0"/>
              </a:spcAft>
              <a:buFont typeface="Arial" charset="0"/>
              <a:buChar char="•"/>
              <a:defRPr/>
            </a:pPr>
            <a:r>
              <a:rPr lang="en-US" sz="2000" b="1" i="0" dirty="0">
                <a:effectLst/>
                <a:latin typeface="Times New Roman" panose="02020603050405020304" pitchFamily="18" charset="0"/>
                <a:cs typeface="Times New Roman" panose="02020603050405020304" pitchFamily="18" charset="0"/>
              </a:rPr>
              <a:t>Time Slot Reservation in peak time and Management</a:t>
            </a:r>
            <a:endParaRPr lang="en-US" sz="2000" b="1" dirty="0">
              <a:latin typeface="Times New Roman" panose="02020603050405020304" pitchFamily="18" charset="0"/>
              <a:cs typeface="Times New Roman" panose="02020603050405020304" pitchFamily="18" charset="0"/>
            </a:endParaRPr>
          </a:p>
          <a:p>
            <a:pPr algn="just" eaLnBrk="1" fontAlgn="auto" hangingPunct="1">
              <a:spcAft>
                <a:spcPts val="0"/>
              </a:spcAft>
              <a:buFont typeface="Arial" charset="0"/>
              <a:buChar char="•"/>
              <a:defRPr/>
            </a:pPr>
            <a:r>
              <a:rPr lang="en-US" sz="2000" b="1" i="0" dirty="0">
                <a:effectLst/>
                <a:latin typeface="Times New Roman" panose="02020603050405020304" pitchFamily="18" charset="0"/>
                <a:cs typeface="Times New Roman" panose="02020603050405020304" pitchFamily="18" charset="0"/>
              </a:rPr>
              <a:t>Feedback and Ratings System</a:t>
            </a:r>
            <a:endParaRPr lang="en-IN" sz="2000" dirty="0">
              <a:latin typeface="Times New Roman" panose="02020603050405020304" pitchFamily="18" charset="0"/>
              <a:cs typeface="Times New Roman" pitchFamily="18" charset="0"/>
            </a:endParaRPr>
          </a:p>
        </p:txBody>
      </p:sp>
      <p:grpSp>
        <p:nvGrpSpPr>
          <p:cNvPr id="10244" name="Group 22">
            <a:extLst>
              <a:ext uri="{FF2B5EF4-FFF2-40B4-BE49-F238E27FC236}">
                <a16:creationId xmlns:a16="http://schemas.microsoft.com/office/drawing/2014/main" id="{2BEC3386-18BC-981C-CDD8-CDDA2CE2AF11}"/>
              </a:ext>
            </a:extLst>
          </p:cNvPr>
          <p:cNvGrpSpPr>
            <a:grpSpLocks noGrp="1" noUngrp="1" noRot="1" noChangeAspect="1" noMove="1" noResize="1"/>
          </p:cNvGrpSpPr>
          <p:nvPr/>
        </p:nvGrpSpPr>
        <p:grpSpPr bwMode="auto">
          <a:xfrm>
            <a:off x="0" y="0"/>
            <a:ext cx="885825" cy="6858000"/>
            <a:chOff x="0" y="0"/>
            <a:chExt cx="885825" cy="6858000"/>
          </a:xfrm>
        </p:grpSpPr>
        <p:sp>
          <p:nvSpPr>
            <p:cNvPr id="10247" name="Freeform 6">
              <a:extLst>
                <a:ext uri="{FF2B5EF4-FFF2-40B4-BE49-F238E27FC236}">
                  <a16:creationId xmlns:a16="http://schemas.microsoft.com/office/drawing/2014/main" id="{A5AC3B9A-A5C3-0159-8544-9B59E7C42387}"/>
                </a:ext>
              </a:extLst>
            </p:cNvPr>
            <p:cNvSpPr>
              <a:spLocks/>
            </p:cNvSpPr>
            <p:nvPr/>
          </p:nvSpPr>
          <p:spPr bwMode="auto">
            <a:xfrm>
              <a:off x="0" y="0"/>
              <a:ext cx="885825" cy="6858000"/>
            </a:xfrm>
            <a:custGeom>
              <a:avLst/>
              <a:gdLst>
                <a:gd name="T0" fmla="*/ 2147483647 w 558"/>
                <a:gd name="T1" fmla="*/ 2147483647 h 4320"/>
                <a:gd name="T2" fmla="*/ 2147483647 w 558"/>
                <a:gd name="T3" fmla="*/ 2147483647 h 4320"/>
                <a:gd name="T4" fmla="*/ 2147483647 w 558"/>
                <a:gd name="T5" fmla="*/ 2147483647 h 4320"/>
                <a:gd name="T6" fmla="*/ 2147483647 w 558"/>
                <a:gd name="T7" fmla="*/ 2147483647 h 4320"/>
                <a:gd name="T8" fmla="*/ 2147483647 w 558"/>
                <a:gd name="T9" fmla="*/ 2147483647 h 4320"/>
                <a:gd name="T10" fmla="*/ 2147483647 w 558"/>
                <a:gd name="T11" fmla="*/ 2147483647 h 4320"/>
                <a:gd name="T12" fmla="*/ 2147483647 w 558"/>
                <a:gd name="T13" fmla="*/ 2147483647 h 4320"/>
                <a:gd name="T14" fmla="*/ 2147483647 w 558"/>
                <a:gd name="T15" fmla="*/ 2147483647 h 4320"/>
                <a:gd name="T16" fmla="*/ 2147483647 w 558"/>
                <a:gd name="T17" fmla="*/ 2147483647 h 4320"/>
                <a:gd name="T18" fmla="*/ 2147483647 w 558"/>
                <a:gd name="T19" fmla="*/ 2147483647 h 4320"/>
                <a:gd name="T20" fmla="*/ 2147483647 w 558"/>
                <a:gd name="T21" fmla="*/ 2147483647 h 4320"/>
                <a:gd name="T22" fmla="*/ 2147483647 w 558"/>
                <a:gd name="T23" fmla="*/ 2147483647 h 4320"/>
                <a:gd name="T24" fmla="*/ 2147483647 w 558"/>
                <a:gd name="T25" fmla="*/ 2147483647 h 4320"/>
                <a:gd name="T26" fmla="*/ 2147483647 w 558"/>
                <a:gd name="T27" fmla="*/ 2147483647 h 4320"/>
                <a:gd name="T28" fmla="*/ 2147483647 w 558"/>
                <a:gd name="T29" fmla="*/ 2147483647 h 4320"/>
                <a:gd name="T30" fmla="*/ 2147483647 w 558"/>
                <a:gd name="T31" fmla="*/ 2147483647 h 4320"/>
                <a:gd name="T32" fmla="*/ 2147483647 w 558"/>
                <a:gd name="T33" fmla="*/ 2147483647 h 4320"/>
                <a:gd name="T34" fmla="*/ 2147483647 w 558"/>
                <a:gd name="T35" fmla="*/ 2147483647 h 4320"/>
                <a:gd name="T36" fmla="*/ 2147483647 w 558"/>
                <a:gd name="T37" fmla="*/ 2147483647 h 4320"/>
                <a:gd name="T38" fmla="*/ 2147483647 w 558"/>
                <a:gd name="T39" fmla="*/ 2147483647 h 4320"/>
                <a:gd name="T40" fmla="*/ 2147483647 w 558"/>
                <a:gd name="T41" fmla="*/ 2147483647 h 4320"/>
                <a:gd name="T42" fmla="*/ 2147483647 w 558"/>
                <a:gd name="T43" fmla="*/ 2147483647 h 4320"/>
                <a:gd name="T44" fmla="*/ 2147483647 w 558"/>
                <a:gd name="T45" fmla="*/ 2147483647 h 4320"/>
                <a:gd name="T46" fmla="*/ 2147483647 w 558"/>
                <a:gd name="T47" fmla="*/ 2147483647 h 4320"/>
                <a:gd name="T48" fmla="*/ 2147483647 w 558"/>
                <a:gd name="T49" fmla="*/ 2147483647 h 4320"/>
                <a:gd name="T50" fmla="*/ 2147483647 w 558"/>
                <a:gd name="T51" fmla="*/ 2147483647 h 4320"/>
                <a:gd name="T52" fmla="*/ 2147483647 w 558"/>
                <a:gd name="T53" fmla="*/ 2147483647 h 4320"/>
                <a:gd name="T54" fmla="*/ 2147483647 w 558"/>
                <a:gd name="T55" fmla="*/ 2147483647 h 4320"/>
                <a:gd name="T56" fmla="*/ 2147483647 w 558"/>
                <a:gd name="T57" fmla="*/ 2147483647 h 4320"/>
                <a:gd name="T58" fmla="*/ 2147483647 w 558"/>
                <a:gd name="T59" fmla="*/ 2147483647 h 4320"/>
                <a:gd name="T60" fmla="*/ 2147483647 w 558"/>
                <a:gd name="T61" fmla="*/ 2147483647 h 4320"/>
                <a:gd name="T62" fmla="*/ 2147483647 w 558"/>
                <a:gd name="T63" fmla="*/ 2147483647 h 4320"/>
                <a:gd name="T64" fmla="*/ 2147483647 w 558"/>
                <a:gd name="T65" fmla="*/ 2147483647 h 4320"/>
                <a:gd name="T66" fmla="*/ 2147483647 w 558"/>
                <a:gd name="T67" fmla="*/ 2147483647 h 4320"/>
                <a:gd name="T68" fmla="*/ 2147483647 w 558"/>
                <a:gd name="T69" fmla="*/ 2147483647 h 4320"/>
                <a:gd name="T70" fmla="*/ 2147483647 w 558"/>
                <a:gd name="T71" fmla="*/ 2147483647 h 4320"/>
                <a:gd name="T72" fmla="*/ 2147483647 w 558"/>
                <a:gd name="T73" fmla="*/ 2147483647 h 4320"/>
                <a:gd name="T74" fmla="*/ 2147483647 w 558"/>
                <a:gd name="T75" fmla="*/ 2147483647 h 4320"/>
                <a:gd name="T76" fmla="*/ 2147483647 w 558"/>
                <a:gd name="T77" fmla="*/ 2147483647 h 4320"/>
                <a:gd name="T78" fmla="*/ 2147483647 w 558"/>
                <a:gd name="T79" fmla="*/ 2147483647 h 4320"/>
                <a:gd name="T80" fmla="*/ 2147483647 w 558"/>
                <a:gd name="T81" fmla="*/ 2147483647 h 4320"/>
                <a:gd name="T82" fmla="*/ 2147483647 w 558"/>
                <a:gd name="T83" fmla="*/ 2147483647 h 4320"/>
                <a:gd name="T84" fmla="*/ 2147483647 w 558"/>
                <a:gd name="T85" fmla="*/ 2147483647 h 4320"/>
                <a:gd name="T86" fmla="*/ 2147483647 w 558"/>
                <a:gd name="T87" fmla="*/ 2147483647 h 4320"/>
                <a:gd name="T88" fmla="*/ 2147483647 w 558"/>
                <a:gd name="T89" fmla="*/ 2147483647 h 4320"/>
                <a:gd name="T90" fmla="*/ 2147483647 w 558"/>
                <a:gd name="T91" fmla="*/ 2147483647 h 4320"/>
                <a:gd name="T92" fmla="*/ 2147483647 w 558"/>
                <a:gd name="T93" fmla="*/ 2147483647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5" name="Freeform 6">
              <a:extLst>
                <a:ext uri="{FF2B5EF4-FFF2-40B4-BE49-F238E27FC236}">
                  <a16:creationId xmlns:a16="http://schemas.microsoft.com/office/drawing/2014/main" id="{637E0F35-9248-3501-A37A-D05E47101BD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grpSp>
      <p:sp>
        <p:nvSpPr>
          <p:cNvPr id="10246" name="Rectangle 7">
            <a:extLst>
              <a:ext uri="{FF2B5EF4-FFF2-40B4-BE49-F238E27FC236}">
                <a16:creationId xmlns:a16="http://schemas.microsoft.com/office/drawing/2014/main" id="{F090A6D1-7018-0C4B-E1E8-13AC41EFB547}"/>
              </a:ext>
            </a:extLst>
          </p:cNvPr>
          <p:cNvSpPr>
            <a:spLocks noChangeArrowheads="1"/>
          </p:cNvSpPr>
          <p:nvPr/>
        </p:nvSpPr>
        <p:spPr bwMode="auto">
          <a:xfrm>
            <a:off x="3048000" y="2413000"/>
            <a:ext cx="609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216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2370</TotalTime>
  <Words>1811</Words>
  <Application>Microsoft Office PowerPoint</Application>
  <PresentationFormat>Widescreen</PresentationFormat>
  <Paragraphs>231</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Rounded MT Bold</vt:lpstr>
      <vt:lpstr>Baskerville Old Face</vt:lpstr>
      <vt:lpstr>Calibri</vt:lpstr>
      <vt:lpstr>Calisto MT</vt:lpstr>
      <vt:lpstr>Corbel</vt:lpstr>
      <vt:lpstr>ff6</vt:lpstr>
      <vt:lpstr>Söhne</vt:lpstr>
      <vt:lpstr>Times New Roman</vt:lpstr>
      <vt:lpstr>Wingdings</vt:lpstr>
      <vt:lpstr>Parallax</vt:lpstr>
      <vt:lpstr>PowerPoint Presentation</vt:lpstr>
      <vt:lpstr> MINI PROJECT REVIEW I-CONTENTS </vt:lpstr>
      <vt:lpstr>ABSTRACT</vt:lpstr>
      <vt:lpstr>INTRODUCTION</vt:lpstr>
      <vt:lpstr>LITERATURE SURVEY  </vt:lpstr>
      <vt:lpstr>Literature Survey  </vt:lpstr>
      <vt:lpstr>Literature Survey  </vt:lpstr>
      <vt:lpstr>Problem Statement in Existing System</vt:lpstr>
      <vt:lpstr>PROPOSED SYSTEM</vt:lpstr>
      <vt:lpstr>OBJECTIVES</vt:lpstr>
      <vt:lpstr>Project Domain  </vt:lpstr>
      <vt:lpstr>Requirement analysis  </vt:lpstr>
      <vt:lpstr>PowerPoint Presentation</vt:lpstr>
      <vt:lpstr> Non functional requirements</vt:lpstr>
      <vt:lpstr>System Architecture</vt:lpstr>
      <vt:lpstr>Methodology</vt:lpstr>
      <vt:lpstr>Project plan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Mounika, Gattem</dc:creator>
  <cp:lastModifiedBy>praneethap03@gmail.com</cp:lastModifiedBy>
  <cp:revision>118</cp:revision>
  <dcterms:created xsi:type="dcterms:W3CDTF">2021-05-22T09:16:38Z</dcterms:created>
  <dcterms:modified xsi:type="dcterms:W3CDTF">2023-08-21T10:03:16Z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2021-07-02T18:27:27Z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a45faa05-55e5-4ac1-8791-579d4098f2cd</vt:lpwstr>
  </property>
  <property fmtid="{D5CDD505-2E9C-101B-9397-08002B2CF9AE}" pid="8" name="MSIP_Label_ea60d57e-af5b-4752-ac57-3e4f28ca11dc_ContentBits">
    <vt:lpwstr>0</vt:lpwstr>
  </property>
</Properties>
</file>