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3043" y="22859"/>
            <a:ext cx="7731056" cy="1128645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70948" y="3495770"/>
            <a:ext cx="3913504" cy="7139305"/>
          </a:xfrm>
          <a:custGeom>
            <a:avLst/>
            <a:gdLst/>
            <a:ahLst/>
            <a:cxnLst/>
            <a:rect l="l" t="t" r="r" b="b"/>
            <a:pathLst>
              <a:path w="3913505" h="7139305">
                <a:moveTo>
                  <a:pt x="2826064" y="197"/>
                </a:moveTo>
                <a:lnTo>
                  <a:pt x="1097510" y="197"/>
                </a:lnTo>
                <a:lnTo>
                  <a:pt x="1049886" y="1213"/>
                </a:lnTo>
                <a:lnTo>
                  <a:pt x="1002771" y="4261"/>
                </a:lnTo>
                <a:lnTo>
                  <a:pt x="956290" y="9214"/>
                </a:lnTo>
                <a:lnTo>
                  <a:pt x="910317" y="16072"/>
                </a:lnTo>
                <a:lnTo>
                  <a:pt x="864979" y="24834"/>
                </a:lnTo>
                <a:lnTo>
                  <a:pt x="820403" y="35502"/>
                </a:lnTo>
                <a:lnTo>
                  <a:pt x="776462" y="47821"/>
                </a:lnTo>
                <a:lnTo>
                  <a:pt x="733410" y="62044"/>
                </a:lnTo>
                <a:lnTo>
                  <a:pt x="690994" y="77919"/>
                </a:lnTo>
                <a:lnTo>
                  <a:pt x="649593" y="95445"/>
                </a:lnTo>
                <a:lnTo>
                  <a:pt x="608954" y="114621"/>
                </a:lnTo>
                <a:lnTo>
                  <a:pt x="569331" y="135322"/>
                </a:lnTo>
                <a:lnTo>
                  <a:pt x="530597" y="157673"/>
                </a:lnTo>
                <a:lnTo>
                  <a:pt x="493006" y="181548"/>
                </a:lnTo>
                <a:lnTo>
                  <a:pt x="456430" y="206821"/>
                </a:lnTo>
                <a:lnTo>
                  <a:pt x="420871" y="233490"/>
                </a:lnTo>
                <a:lnTo>
                  <a:pt x="386455" y="261556"/>
                </a:lnTo>
                <a:lnTo>
                  <a:pt x="353309" y="291020"/>
                </a:lnTo>
                <a:lnTo>
                  <a:pt x="321306" y="321753"/>
                </a:lnTo>
                <a:lnTo>
                  <a:pt x="290573" y="353756"/>
                </a:lnTo>
                <a:lnTo>
                  <a:pt x="261109" y="386902"/>
                </a:lnTo>
                <a:lnTo>
                  <a:pt x="233043" y="421318"/>
                </a:lnTo>
                <a:lnTo>
                  <a:pt x="206374" y="456877"/>
                </a:lnTo>
                <a:lnTo>
                  <a:pt x="181101" y="493453"/>
                </a:lnTo>
                <a:lnTo>
                  <a:pt x="157226" y="531171"/>
                </a:lnTo>
                <a:lnTo>
                  <a:pt x="134875" y="569778"/>
                </a:lnTo>
                <a:lnTo>
                  <a:pt x="114174" y="609528"/>
                </a:lnTo>
                <a:lnTo>
                  <a:pt x="94998" y="650040"/>
                </a:lnTo>
                <a:lnTo>
                  <a:pt x="77472" y="691567"/>
                </a:lnTo>
                <a:lnTo>
                  <a:pt x="61597" y="733857"/>
                </a:lnTo>
                <a:lnTo>
                  <a:pt x="47374" y="777036"/>
                </a:lnTo>
                <a:lnTo>
                  <a:pt x="35055" y="820850"/>
                </a:lnTo>
                <a:lnTo>
                  <a:pt x="24387" y="865553"/>
                </a:lnTo>
                <a:lnTo>
                  <a:pt x="15625" y="910764"/>
                </a:lnTo>
                <a:lnTo>
                  <a:pt x="8767" y="956737"/>
                </a:lnTo>
                <a:lnTo>
                  <a:pt x="3814" y="1003218"/>
                </a:lnTo>
                <a:lnTo>
                  <a:pt x="766" y="1050333"/>
                </a:lnTo>
                <a:lnTo>
                  <a:pt x="-249" y="1097957"/>
                </a:lnTo>
                <a:lnTo>
                  <a:pt x="-249" y="7139322"/>
                </a:lnTo>
                <a:lnTo>
                  <a:pt x="3913156" y="7139322"/>
                </a:lnTo>
                <a:lnTo>
                  <a:pt x="3913156" y="1087289"/>
                </a:lnTo>
                <a:lnTo>
                  <a:pt x="3912013" y="1038904"/>
                </a:lnTo>
                <a:lnTo>
                  <a:pt x="3908838" y="991026"/>
                </a:lnTo>
                <a:lnTo>
                  <a:pt x="3903758" y="943783"/>
                </a:lnTo>
                <a:lnTo>
                  <a:pt x="3896520" y="897048"/>
                </a:lnTo>
                <a:lnTo>
                  <a:pt x="3887376" y="851075"/>
                </a:lnTo>
                <a:lnTo>
                  <a:pt x="3876327" y="805738"/>
                </a:lnTo>
                <a:lnTo>
                  <a:pt x="3863373" y="761289"/>
                </a:lnTo>
                <a:lnTo>
                  <a:pt x="3848642" y="717602"/>
                </a:lnTo>
                <a:lnTo>
                  <a:pt x="3832132" y="674804"/>
                </a:lnTo>
                <a:lnTo>
                  <a:pt x="3813845" y="632768"/>
                </a:lnTo>
                <a:lnTo>
                  <a:pt x="3793906" y="591748"/>
                </a:lnTo>
                <a:lnTo>
                  <a:pt x="3772190" y="551744"/>
                </a:lnTo>
                <a:lnTo>
                  <a:pt x="3749076" y="512756"/>
                </a:lnTo>
                <a:lnTo>
                  <a:pt x="3724312" y="474784"/>
                </a:lnTo>
                <a:lnTo>
                  <a:pt x="3698024" y="437955"/>
                </a:lnTo>
                <a:lnTo>
                  <a:pt x="3670211" y="402396"/>
                </a:lnTo>
                <a:lnTo>
                  <a:pt x="3641002" y="367980"/>
                </a:lnTo>
                <a:lnTo>
                  <a:pt x="3610523" y="334707"/>
                </a:lnTo>
                <a:lnTo>
                  <a:pt x="3578647" y="302830"/>
                </a:lnTo>
                <a:lnTo>
                  <a:pt x="3545373" y="272224"/>
                </a:lnTo>
                <a:lnTo>
                  <a:pt x="3510957" y="243142"/>
                </a:lnTo>
                <a:lnTo>
                  <a:pt x="3475271" y="215330"/>
                </a:lnTo>
                <a:lnTo>
                  <a:pt x="3438442" y="189041"/>
                </a:lnTo>
                <a:lnTo>
                  <a:pt x="3400597" y="164277"/>
                </a:lnTo>
                <a:lnTo>
                  <a:pt x="3361609" y="141036"/>
                </a:lnTo>
                <a:lnTo>
                  <a:pt x="3321605" y="119447"/>
                </a:lnTo>
                <a:lnTo>
                  <a:pt x="3280585" y="99508"/>
                </a:lnTo>
                <a:lnTo>
                  <a:pt x="3238549" y="81221"/>
                </a:lnTo>
                <a:lnTo>
                  <a:pt x="3195751" y="64711"/>
                </a:lnTo>
                <a:lnTo>
                  <a:pt x="3152064" y="49980"/>
                </a:lnTo>
                <a:lnTo>
                  <a:pt x="3107488" y="37026"/>
                </a:lnTo>
                <a:lnTo>
                  <a:pt x="3062278" y="25977"/>
                </a:lnTo>
                <a:lnTo>
                  <a:pt x="3016305" y="16834"/>
                </a:lnTo>
                <a:lnTo>
                  <a:pt x="2969570" y="9595"/>
                </a:lnTo>
                <a:lnTo>
                  <a:pt x="2922327" y="4388"/>
                </a:lnTo>
                <a:lnTo>
                  <a:pt x="2874449" y="1213"/>
                </a:lnTo>
                <a:lnTo>
                  <a:pt x="2826064" y="197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4" y="3419769"/>
            <a:ext cx="3912009" cy="1754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1520" y="8908316"/>
            <a:ext cx="6661058" cy="92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749" y="3835487"/>
            <a:ext cx="19512600" cy="3544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2380" y="11030447"/>
            <a:ext cx="810640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7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7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32" Type="http://schemas.openxmlformats.org/officeDocument/2006/relationships/image" Target="../media/image11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37.png"/><Relationship Id="rId21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3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7.png"/><Relationship Id="rId32" Type="http://schemas.openxmlformats.org/officeDocument/2006/relationships/image" Target="../media/image51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44.png"/><Relationship Id="rId19" Type="http://schemas.openxmlformats.org/officeDocument/2006/relationships/image" Target="../media/image22.png"/><Relationship Id="rId31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26" Type="http://schemas.openxmlformats.org/officeDocument/2006/relationships/image" Target="../media/image25.png"/><Relationship Id="rId3" Type="http://schemas.openxmlformats.org/officeDocument/2006/relationships/image" Target="../media/image53.png"/><Relationship Id="rId21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52.png"/><Relationship Id="rId16" Type="http://schemas.openxmlformats.org/officeDocument/2006/relationships/image" Target="../media/image46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36.png"/><Relationship Id="rId15" Type="http://schemas.openxmlformats.org/officeDocument/2006/relationships/image" Target="../media/image51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41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5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55.jp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7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6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hyperlink" Target="https://www.youtube.com/watch?v=j1gdt6N9BMo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080"/>
            <a:chOff x="0" y="0"/>
            <a:chExt cx="20104100" cy="11308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77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36146" y="8623013"/>
              <a:ext cx="103504" cy="798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02695" y="8512650"/>
              <a:ext cx="165607" cy="1874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95889" y="8545365"/>
              <a:ext cx="453390" cy="122555"/>
            </a:xfrm>
            <a:custGeom>
              <a:avLst/>
              <a:gdLst/>
              <a:ahLst/>
              <a:cxnLst/>
              <a:rect l="l" t="t" r="r" b="b"/>
              <a:pathLst>
                <a:path w="453390" h="122554">
                  <a:moveTo>
                    <a:pt x="453123" y="61214"/>
                  </a:moveTo>
                  <a:lnTo>
                    <a:pt x="451218" y="54356"/>
                  </a:lnTo>
                  <a:lnTo>
                    <a:pt x="445376" y="46736"/>
                  </a:lnTo>
                  <a:lnTo>
                    <a:pt x="443471" y="44831"/>
                  </a:lnTo>
                  <a:lnTo>
                    <a:pt x="443090" y="44450"/>
                  </a:lnTo>
                  <a:lnTo>
                    <a:pt x="247129" y="44450"/>
                  </a:lnTo>
                  <a:lnTo>
                    <a:pt x="94348" y="44831"/>
                  </a:lnTo>
                  <a:lnTo>
                    <a:pt x="93332" y="40259"/>
                  </a:lnTo>
                  <a:lnTo>
                    <a:pt x="91046" y="33020"/>
                  </a:lnTo>
                  <a:lnTo>
                    <a:pt x="75425" y="3048"/>
                  </a:lnTo>
                  <a:lnTo>
                    <a:pt x="71996" y="0"/>
                  </a:lnTo>
                  <a:lnTo>
                    <a:pt x="1143" y="0"/>
                  </a:lnTo>
                  <a:lnTo>
                    <a:pt x="25146" y="4826"/>
                  </a:lnTo>
                  <a:lnTo>
                    <a:pt x="44577" y="17907"/>
                  </a:lnTo>
                  <a:lnTo>
                    <a:pt x="57404" y="37465"/>
                  </a:lnTo>
                  <a:lnTo>
                    <a:pt x="61963" y="61722"/>
                  </a:lnTo>
                  <a:lnTo>
                    <a:pt x="57150" y="85598"/>
                  </a:lnTo>
                  <a:lnTo>
                    <a:pt x="43942" y="104902"/>
                  </a:lnTo>
                  <a:lnTo>
                    <a:pt x="24257" y="117729"/>
                  </a:lnTo>
                  <a:lnTo>
                    <a:pt x="0" y="122301"/>
                  </a:lnTo>
                  <a:lnTo>
                    <a:pt x="72123" y="122301"/>
                  </a:lnTo>
                  <a:lnTo>
                    <a:pt x="75425" y="119126"/>
                  </a:lnTo>
                  <a:lnTo>
                    <a:pt x="90919" y="89027"/>
                  </a:lnTo>
                  <a:lnTo>
                    <a:pt x="93840" y="79121"/>
                  </a:lnTo>
                  <a:lnTo>
                    <a:pt x="97904" y="77597"/>
                  </a:lnTo>
                  <a:lnTo>
                    <a:pt x="443725" y="77597"/>
                  </a:lnTo>
                  <a:lnTo>
                    <a:pt x="444995" y="76327"/>
                  </a:lnTo>
                  <a:lnTo>
                    <a:pt x="450964" y="68580"/>
                  </a:lnTo>
                  <a:lnTo>
                    <a:pt x="453123" y="61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36528" y="8509730"/>
              <a:ext cx="102743" cy="80010"/>
            </a:xfrm>
            <a:prstGeom prst="rect">
              <a:avLst/>
            </a:prstGeom>
          </p:spPr>
        </p:pic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221708" y="9355396"/>
            <a:ext cx="17275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20" dirty="0">
                <a:solidFill>
                  <a:srgbClr val="00AF50"/>
                </a:solidFill>
              </a:rPr>
              <a:t>TIME</a:t>
            </a:r>
            <a:r>
              <a:rPr sz="7200" spc="-425" dirty="0">
                <a:solidFill>
                  <a:srgbClr val="00AF50"/>
                </a:solidFill>
              </a:rPr>
              <a:t> </a:t>
            </a:r>
            <a:r>
              <a:rPr sz="7200" spc="-525" dirty="0">
                <a:solidFill>
                  <a:srgbClr val="00AF50"/>
                </a:solidFill>
              </a:rPr>
              <a:t>SERIES</a:t>
            </a:r>
            <a:r>
              <a:rPr sz="7200" spc="-450" dirty="0">
                <a:solidFill>
                  <a:srgbClr val="00AF50"/>
                </a:solidFill>
              </a:rPr>
              <a:t> </a:t>
            </a:r>
            <a:r>
              <a:rPr sz="7200" spc="-395" dirty="0">
                <a:solidFill>
                  <a:srgbClr val="00AF50"/>
                </a:solidFill>
              </a:rPr>
              <a:t>FORECASTING:</a:t>
            </a:r>
            <a:r>
              <a:rPr sz="7200" spc="-450" dirty="0">
                <a:solidFill>
                  <a:srgbClr val="00AF50"/>
                </a:solidFill>
              </a:rPr>
              <a:t> </a:t>
            </a:r>
            <a:r>
              <a:rPr sz="7200" spc="-80" dirty="0">
                <a:solidFill>
                  <a:srgbClr val="00AF50"/>
                </a:solidFill>
              </a:rPr>
              <a:t>Week</a:t>
            </a:r>
            <a:r>
              <a:rPr sz="7200" spc="-430" dirty="0">
                <a:solidFill>
                  <a:srgbClr val="00AF50"/>
                </a:solidFill>
              </a:rPr>
              <a:t> </a:t>
            </a:r>
            <a:r>
              <a:rPr sz="7200" spc="-875" dirty="0">
                <a:solidFill>
                  <a:srgbClr val="00AF50"/>
                </a:solidFill>
              </a:rPr>
              <a:t>2</a:t>
            </a:r>
            <a:endParaRPr sz="7200"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ANY</a:t>
            </a:r>
            <a:r>
              <a:rPr spc="-350" dirty="0"/>
              <a:t> </a:t>
            </a:r>
            <a:r>
              <a:rPr spc="-335" dirty="0"/>
              <a:t>QUESTIONS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029950" cy="6925945"/>
            <a:chOff x="515112" y="527018"/>
            <a:chExt cx="11029950" cy="6925945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611743" y="2829528"/>
              <a:ext cx="2933700" cy="4623435"/>
            </a:xfrm>
            <a:custGeom>
              <a:avLst/>
              <a:gdLst/>
              <a:ahLst/>
              <a:cxnLst/>
              <a:rect l="l" t="t" r="r" b="b"/>
              <a:pathLst>
                <a:path w="2933700" h="4623434">
                  <a:moveTo>
                    <a:pt x="2631632" y="459180"/>
                  </a:moveTo>
                  <a:lnTo>
                    <a:pt x="1481834" y="459180"/>
                  </a:lnTo>
                  <a:lnTo>
                    <a:pt x="1533986" y="460438"/>
                  </a:lnTo>
                  <a:lnTo>
                    <a:pt x="1584960" y="464211"/>
                  </a:lnTo>
                  <a:lnTo>
                    <a:pt x="1634757" y="470499"/>
                  </a:lnTo>
                  <a:lnTo>
                    <a:pt x="1683379" y="479303"/>
                  </a:lnTo>
                  <a:lnTo>
                    <a:pt x="1730827" y="490622"/>
                  </a:lnTo>
                  <a:lnTo>
                    <a:pt x="1777101" y="504456"/>
                  </a:lnTo>
                  <a:lnTo>
                    <a:pt x="1822202" y="520805"/>
                  </a:lnTo>
                  <a:lnTo>
                    <a:pt x="1866130" y="539670"/>
                  </a:lnTo>
                  <a:lnTo>
                    <a:pt x="1908888" y="561050"/>
                  </a:lnTo>
                  <a:lnTo>
                    <a:pt x="1950475" y="584946"/>
                  </a:lnTo>
                  <a:lnTo>
                    <a:pt x="1990892" y="611357"/>
                  </a:lnTo>
                  <a:lnTo>
                    <a:pt x="2030141" y="640283"/>
                  </a:lnTo>
                  <a:lnTo>
                    <a:pt x="2068221" y="671724"/>
                  </a:lnTo>
                  <a:lnTo>
                    <a:pt x="2105135" y="705681"/>
                  </a:lnTo>
                  <a:lnTo>
                    <a:pt x="2142754" y="744073"/>
                  </a:lnTo>
                  <a:lnTo>
                    <a:pt x="2177361" y="783403"/>
                  </a:lnTo>
                  <a:lnTo>
                    <a:pt x="2208957" y="823669"/>
                  </a:lnTo>
                  <a:lnTo>
                    <a:pt x="2237543" y="864873"/>
                  </a:lnTo>
                  <a:lnTo>
                    <a:pt x="2263118" y="907013"/>
                  </a:lnTo>
                  <a:lnTo>
                    <a:pt x="2285682" y="950088"/>
                  </a:lnTo>
                  <a:lnTo>
                    <a:pt x="2305238" y="994100"/>
                  </a:lnTo>
                  <a:lnTo>
                    <a:pt x="2321783" y="1039047"/>
                  </a:lnTo>
                  <a:lnTo>
                    <a:pt x="2335320" y="1084929"/>
                  </a:lnTo>
                  <a:lnTo>
                    <a:pt x="2345848" y="1131746"/>
                  </a:lnTo>
                  <a:lnTo>
                    <a:pt x="2353367" y="1179497"/>
                  </a:lnTo>
                  <a:lnTo>
                    <a:pt x="2357878" y="1228183"/>
                  </a:lnTo>
                  <a:lnTo>
                    <a:pt x="2359382" y="1277802"/>
                  </a:lnTo>
                  <a:lnTo>
                    <a:pt x="2357610" y="1328613"/>
                  </a:lnTo>
                  <a:lnTo>
                    <a:pt x="2352294" y="1378287"/>
                  </a:lnTo>
                  <a:lnTo>
                    <a:pt x="2343437" y="1426821"/>
                  </a:lnTo>
                  <a:lnTo>
                    <a:pt x="2331042" y="1474213"/>
                  </a:lnTo>
                  <a:lnTo>
                    <a:pt x="2315109" y="1520462"/>
                  </a:lnTo>
                  <a:lnTo>
                    <a:pt x="2295642" y="1565564"/>
                  </a:lnTo>
                  <a:lnTo>
                    <a:pt x="2272643" y="1609517"/>
                  </a:lnTo>
                  <a:lnTo>
                    <a:pt x="2234343" y="1668222"/>
                  </a:lnTo>
                  <a:lnTo>
                    <a:pt x="2210158" y="1700145"/>
                  </a:lnTo>
                  <a:lnTo>
                    <a:pt x="2182616" y="1733783"/>
                  </a:lnTo>
                  <a:lnTo>
                    <a:pt x="2151718" y="1769136"/>
                  </a:lnTo>
                  <a:lnTo>
                    <a:pt x="2117464" y="1806204"/>
                  </a:lnTo>
                  <a:lnTo>
                    <a:pt x="2079853" y="1844989"/>
                  </a:lnTo>
                  <a:lnTo>
                    <a:pt x="2038885" y="1885491"/>
                  </a:lnTo>
                  <a:lnTo>
                    <a:pt x="1994561" y="1927711"/>
                  </a:lnTo>
                  <a:lnTo>
                    <a:pt x="1946881" y="1971648"/>
                  </a:lnTo>
                  <a:lnTo>
                    <a:pt x="1844602" y="2062806"/>
                  </a:lnTo>
                  <a:lnTo>
                    <a:pt x="1796308" y="2106280"/>
                  </a:lnTo>
                  <a:lnTo>
                    <a:pt x="1750961" y="2147728"/>
                  </a:lnTo>
                  <a:lnTo>
                    <a:pt x="1708560" y="2187150"/>
                  </a:lnTo>
                  <a:lnTo>
                    <a:pt x="1669107" y="2224546"/>
                  </a:lnTo>
                  <a:lnTo>
                    <a:pt x="1632602" y="2259918"/>
                  </a:lnTo>
                  <a:lnTo>
                    <a:pt x="1599043" y="2293265"/>
                  </a:lnTo>
                  <a:lnTo>
                    <a:pt x="1568432" y="2324588"/>
                  </a:lnTo>
                  <a:lnTo>
                    <a:pt x="1540767" y="2353889"/>
                  </a:lnTo>
                  <a:lnTo>
                    <a:pt x="1494280" y="2406422"/>
                  </a:lnTo>
                  <a:lnTo>
                    <a:pt x="1457628" y="2452135"/>
                  </a:lnTo>
                  <a:lnTo>
                    <a:pt x="1423585" y="2497743"/>
                  </a:lnTo>
                  <a:lnTo>
                    <a:pt x="1392152" y="2543246"/>
                  </a:lnTo>
                  <a:lnTo>
                    <a:pt x="1363331" y="2588647"/>
                  </a:lnTo>
                  <a:lnTo>
                    <a:pt x="1337123" y="2633946"/>
                  </a:lnTo>
                  <a:lnTo>
                    <a:pt x="1313530" y="2679146"/>
                  </a:lnTo>
                  <a:lnTo>
                    <a:pt x="1292553" y="2724247"/>
                  </a:lnTo>
                  <a:lnTo>
                    <a:pt x="1274195" y="2769252"/>
                  </a:lnTo>
                  <a:lnTo>
                    <a:pt x="1258029" y="2813396"/>
                  </a:lnTo>
                  <a:lnTo>
                    <a:pt x="1243406" y="2859032"/>
                  </a:lnTo>
                  <a:lnTo>
                    <a:pt x="1230325" y="2906158"/>
                  </a:lnTo>
                  <a:lnTo>
                    <a:pt x="1218784" y="2954772"/>
                  </a:lnTo>
                  <a:lnTo>
                    <a:pt x="1208785" y="3004875"/>
                  </a:lnTo>
                  <a:lnTo>
                    <a:pt x="1200325" y="3056465"/>
                  </a:lnTo>
                  <a:lnTo>
                    <a:pt x="1193405" y="3109540"/>
                  </a:lnTo>
                  <a:lnTo>
                    <a:pt x="1188023" y="3164099"/>
                  </a:lnTo>
                  <a:lnTo>
                    <a:pt x="1184180" y="3220142"/>
                  </a:lnTo>
                  <a:lnTo>
                    <a:pt x="1181874" y="3277667"/>
                  </a:lnTo>
                  <a:lnTo>
                    <a:pt x="1181106" y="3336673"/>
                  </a:lnTo>
                  <a:lnTo>
                    <a:pt x="1181298" y="3368060"/>
                  </a:lnTo>
                  <a:lnTo>
                    <a:pt x="1181884" y="3406411"/>
                  </a:lnTo>
                  <a:lnTo>
                    <a:pt x="1182874" y="3451739"/>
                  </a:lnTo>
                  <a:lnTo>
                    <a:pt x="1184281" y="3504055"/>
                  </a:lnTo>
                  <a:lnTo>
                    <a:pt x="1720715" y="3504055"/>
                  </a:lnTo>
                  <a:lnTo>
                    <a:pt x="1722277" y="3438940"/>
                  </a:lnTo>
                  <a:lnTo>
                    <a:pt x="1724525" y="3377550"/>
                  </a:lnTo>
                  <a:lnTo>
                    <a:pt x="1727459" y="3319885"/>
                  </a:lnTo>
                  <a:lnTo>
                    <a:pt x="1731078" y="3265943"/>
                  </a:lnTo>
                  <a:lnTo>
                    <a:pt x="1735383" y="3215725"/>
                  </a:lnTo>
                  <a:lnTo>
                    <a:pt x="1740374" y="3169229"/>
                  </a:lnTo>
                  <a:lnTo>
                    <a:pt x="1746051" y="3126454"/>
                  </a:lnTo>
                  <a:lnTo>
                    <a:pt x="1752414" y="3087400"/>
                  </a:lnTo>
                  <a:lnTo>
                    <a:pt x="1767196" y="3020451"/>
                  </a:lnTo>
                  <a:lnTo>
                    <a:pt x="1781810" y="2971748"/>
                  </a:lnTo>
                  <a:lnTo>
                    <a:pt x="1798851" y="2924950"/>
                  </a:lnTo>
                  <a:lnTo>
                    <a:pt x="1818312" y="2880057"/>
                  </a:lnTo>
                  <a:lnTo>
                    <a:pt x="1840186" y="2837068"/>
                  </a:lnTo>
                  <a:lnTo>
                    <a:pt x="1864466" y="2795985"/>
                  </a:lnTo>
                  <a:lnTo>
                    <a:pt x="1891145" y="2756806"/>
                  </a:lnTo>
                  <a:lnTo>
                    <a:pt x="1932231" y="2705845"/>
                  </a:lnTo>
                  <a:lnTo>
                    <a:pt x="1958443" y="2676547"/>
                  </a:lnTo>
                  <a:lnTo>
                    <a:pt x="1988435" y="2644704"/>
                  </a:lnTo>
                  <a:lnTo>
                    <a:pt x="2022206" y="2610315"/>
                  </a:lnTo>
                  <a:lnTo>
                    <a:pt x="2059756" y="2573382"/>
                  </a:lnTo>
                  <a:lnTo>
                    <a:pt x="2101086" y="2533904"/>
                  </a:lnTo>
                  <a:lnTo>
                    <a:pt x="2146195" y="2491881"/>
                  </a:lnTo>
                  <a:lnTo>
                    <a:pt x="2195084" y="2447312"/>
                  </a:lnTo>
                  <a:lnTo>
                    <a:pt x="2297500" y="2355666"/>
                  </a:lnTo>
                  <a:lnTo>
                    <a:pt x="2345161" y="2311982"/>
                  </a:lnTo>
                  <a:lnTo>
                    <a:pt x="2390736" y="2269145"/>
                  </a:lnTo>
                  <a:lnTo>
                    <a:pt x="2434225" y="2227156"/>
                  </a:lnTo>
                  <a:lnTo>
                    <a:pt x="2475628" y="2186015"/>
                  </a:lnTo>
                  <a:lnTo>
                    <a:pt x="2514946" y="2145721"/>
                  </a:lnTo>
                  <a:lnTo>
                    <a:pt x="2552178" y="2106274"/>
                  </a:lnTo>
                  <a:lnTo>
                    <a:pt x="2587326" y="2067674"/>
                  </a:lnTo>
                  <a:lnTo>
                    <a:pt x="2620388" y="2029921"/>
                  </a:lnTo>
                  <a:lnTo>
                    <a:pt x="2651365" y="1993014"/>
                  </a:lnTo>
                  <a:lnTo>
                    <a:pt x="2680258" y="1956954"/>
                  </a:lnTo>
                  <a:lnTo>
                    <a:pt x="2707066" y="1921741"/>
                  </a:lnTo>
                  <a:lnTo>
                    <a:pt x="2731790" y="1887373"/>
                  </a:lnTo>
                  <a:lnTo>
                    <a:pt x="2754429" y="1853851"/>
                  </a:lnTo>
                  <a:lnTo>
                    <a:pt x="2774985" y="1821175"/>
                  </a:lnTo>
                  <a:lnTo>
                    <a:pt x="2817690" y="1743308"/>
                  </a:lnTo>
                  <a:lnTo>
                    <a:pt x="2839611" y="1696498"/>
                  </a:lnTo>
                  <a:lnTo>
                    <a:pt x="2859223" y="1648915"/>
                  </a:lnTo>
                  <a:lnTo>
                    <a:pt x="2876526" y="1600562"/>
                  </a:lnTo>
                  <a:lnTo>
                    <a:pt x="2891519" y="1551438"/>
                  </a:lnTo>
                  <a:lnTo>
                    <a:pt x="2904204" y="1501546"/>
                  </a:lnTo>
                  <a:lnTo>
                    <a:pt x="2914582" y="1450886"/>
                  </a:lnTo>
                  <a:lnTo>
                    <a:pt x="2922652" y="1399459"/>
                  </a:lnTo>
                  <a:lnTo>
                    <a:pt x="2928416" y="1347267"/>
                  </a:lnTo>
                  <a:lnTo>
                    <a:pt x="2931874" y="1294311"/>
                  </a:lnTo>
                  <a:lnTo>
                    <a:pt x="2933027" y="1240591"/>
                  </a:lnTo>
                  <a:lnTo>
                    <a:pt x="2932034" y="1189499"/>
                  </a:lnTo>
                  <a:lnTo>
                    <a:pt x="2929057" y="1139164"/>
                  </a:lnTo>
                  <a:lnTo>
                    <a:pt x="2924095" y="1089589"/>
                  </a:lnTo>
                  <a:lnTo>
                    <a:pt x="2917148" y="1040772"/>
                  </a:lnTo>
                  <a:lnTo>
                    <a:pt x="2908217" y="992714"/>
                  </a:lnTo>
                  <a:lnTo>
                    <a:pt x="2897301" y="945415"/>
                  </a:lnTo>
                  <a:lnTo>
                    <a:pt x="2884401" y="898875"/>
                  </a:lnTo>
                  <a:lnTo>
                    <a:pt x="2869516" y="853095"/>
                  </a:lnTo>
                  <a:lnTo>
                    <a:pt x="2852647" y="808074"/>
                  </a:lnTo>
                  <a:lnTo>
                    <a:pt x="2833795" y="763814"/>
                  </a:lnTo>
                  <a:lnTo>
                    <a:pt x="2812958" y="720313"/>
                  </a:lnTo>
                  <a:lnTo>
                    <a:pt x="2790137" y="677573"/>
                  </a:lnTo>
                  <a:lnTo>
                    <a:pt x="2765332" y="635593"/>
                  </a:lnTo>
                  <a:lnTo>
                    <a:pt x="2738544" y="594374"/>
                  </a:lnTo>
                  <a:lnTo>
                    <a:pt x="2709772" y="553916"/>
                  </a:lnTo>
                  <a:lnTo>
                    <a:pt x="2679017" y="514219"/>
                  </a:lnTo>
                  <a:lnTo>
                    <a:pt x="2646278" y="475283"/>
                  </a:lnTo>
                  <a:lnTo>
                    <a:pt x="2631632" y="459180"/>
                  </a:lnTo>
                  <a:close/>
                </a:path>
                <a:path w="2933700" h="4623434">
                  <a:moveTo>
                    <a:pt x="1472564" y="214"/>
                  </a:moveTo>
                  <a:lnTo>
                    <a:pt x="1415855" y="912"/>
                  </a:lnTo>
                  <a:lnTo>
                    <a:pt x="1360165" y="3007"/>
                  </a:lnTo>
                  <a:lnTo>
                    <a:pt x="1305494" y="6498"/>
                  </a:lnTo>
                  <a:lnTo>
                    <a:pt x="1251840" y="11386"/>
                  </a:lnTo>
                  <a:lnTo>
                    <a:pt x="1199205" y="17671"/>
                  </a:lnTo>
                  <a:lnTo>
                    <a:pt x="1147589" y="25352"/>
                  </a:lnTo>
                  <a:lnTo>
                    <a:pt x="1096990" y="34431"/>
                  </a:lnTo>
                  <a:lnTo>
                    <a:pt x="1047410" y="44906"/>
                  </a:lnTo>
                  <a:lnTo>
                    <a:pt x="998848" y="56778"/>
                  </a:lnTo>
                  <a:lnTo>
                    <a:pt x="951303" y="70048"/>
                  </a:lnTo>
                  <a:lnTo>
                    <a:pt x="904777" y="84714"/>
                  </a:lnTo>
                  <a:lnTo>
                    <a:pt x="859268" y="100778"/>
                  </a:lnTo>
                  <a:lnTo>
                    <a:pt x="814777" y="118239"/>
                  </a:lnTo>
                  <a:lnTo>
                    <a:pt x="771304" y="137098"/>
                  </a:lnTo>
                  <a:lnTo>
                    <a:pt x="728848" y="157354"/>
                  </a:lnTo>
                  <a:lnTo>
                    <a:pt x="687410" y="179007"/>
                  </a:lnTo>
                  <a:lnTo>
                    <a:pt x="646989" y="202058"/>
                  </a:lnTo>
                  <a:lnTo>
                    <a:pt x="607586" y="226507"/>
                  </a:lnTo>
                  <a:lnTo>
                    <a:pt x="569200" y="252353"/>
                  </a:lnTo>
                  <a:lnTo>
                    <a:pt x="531831" y="279597"/>
                  </a:lnTo>
                  <a:lnTo>
                    <a:pt x="495480" y="308239"/>
                  </a:lnTo>
                  <a:lnTo>
                    <a:pt x="460145" y="338279"/>
                  </a:lnTo>
                  <a:lnTo>
                    <a:pt x="425968" y="369616"/>
                  </a:lnTo>
                  <a:lnTo>
                    <a:pt x="393053" y="402182"/>
                  </a:lnTo>
                  <a:lnTo>
                    <a:pt x="361401" y="435978"/>
                  </a:lnTo>
                  <a:lnTo>
                    <a:pt x="330957" y="471070"/>
                  </a:lnTo>
                  <a:lnTo>
                    <a:pt x="301883" y="507259"/>
                  </a:lnTo>
                  <a:lnTo>
                    <a:pt x="274018" y="544744"/>
                  </a:lnTo>
                  <a:lnTo>
                    <a:pt x="247415" y="583459"/>
                  </a:lnTo>
                  <a:lnTo>
                    <a:pt x="222074" y="623405"/>
                  </a:lnTo>
                  <a:lnTo>
                    <a:pt x="197995" y="664580"/>
                  </a:lnTo>
                  <a:lnTo>
                    <a:pt x="175178" y="706986"/>
                  </a:lnTo>
                  <a:lnTo>
                    <a:pt x="153623" y="750622"/>
                  </a:lnTo>
                  <a:lnTo>
                    <a:pt x="133329" y="795488"/>
                  </a:lnTo>
                  <a:lnTo>
                    <a:pt x="114298" y="841585"/>
                  </a:lnTo>
                  <a:lnTo>
                    <a:pt x="96528" y="888912"/>
                  </a:lnTo>
                  <a:lnTo>
                    <a:pt x="80020" y="937470"/>
                  </a:lnTo>
                  <a:lnTo>
                    <a:pt x="64773" y="987259"/>
                  </a:lnTo>
                  <a:lnTo>
                    <a:pt x="50788" y="1038278"/>
                  </a:lnTo>
                  <a:lnTo>
                    <a:pt x="38064" y="1090528"/>
                  </a:lnTo>
                  <a:lnTo>
                    <a:pt x="26602" y="1144009"/>
                  </a:lnTo>
                  <a:lnTo>
                    <a:pt x="16401" y="1198720"/>
                  </a:lnTo>
                  <a:lnTo>
                    <a:pt x="7461" y="1254663"/>
                  </a:lnTo>
                  <a:lnTo>
                    <a:pt x="-217" y="1311837"/>
                  </a:lnTo>
                  <a:lnTo>
                    <a:pt x="573426" y="1380034"/>
                  </a:lnTo>
                  <a:lnTo>
                    <a:pt x="583356" y="1321723"/>
                  </a:lnTo>
                  <a:lnTo>
                    <a:pt x="594571" y="1265374"/>
                  </a:lnTo>
                  <a:lnTo>
                    <a:pt x="607073" y="1210986"/>
                  </a:lnTo>
                  <a:lnTo>
                    <a:pt x="620860" y="1158559"/>
                  </a:lnTo>
                  <a:lnTo>
                    <a:pt x="635933" y="1108095"/>
                  </a:lnTo>
                  <a:lnTo>
                    <a:pt x="652291" y="1059591"/>
                  </a:lnTo>
                  <a:lnTo>
                    <a:pt x="669936" y="1013049"/>
                  </a:lnTo>
                  <a:lnTo>
                    <a:pt x="688866" y="968469"/>
                  </a:lnTo>
                  <a:lnTo>
                    <a:pt x="709083" y="925850"/>
                  </a:lnTo>
                  <a:lnTo>
                    <a:pt x="730585" y="885193"/>
                  </a:lnTo>
                  <a:lnTo>
                    <a:pt x="753373" y="846497"/>
                  </a:lnTo>
                  <a:lnTo>
                    <a:pt x="777447" y="809763"/>
                  </a:lnTo>
                  <a:lnTo>
                    <a:pt x="802806" y="774990"/>
                  </a:lnTo>
                  <a:lnTo>
                    <a:pt x="829452" y="742179"/>
                  </a:lnTo>
                  <a:lnTo>
                    <a:pt x="857383" y="711329"/>
                  </a:lnTo>
                  <a:lnTo>
                    <a:pt x="886600" y="682441"/>
                  </a:lnTo>
                  <a:lnTo>
                    <a:pt x="924021" y="649414"/>
                  </a:lnTo>
                  <a:lnTo>
                    <a:pt x="962838" y="619029"/>
                  </a:lnTo>
                  <a:lnTo>
                    <a:pt x="1003052" y="591287"/>
                  </a:lnTo>
                  <a:lnTo>
                    <a:pt x="1044661" y="566187"/>
                  </a:lnTo>
                  <a:lnTo>
                    <a:pt x="1087666" y="543729"/>
                  </a:lnTo>
                  <a:lnTo>
                    <a:pt x="1132064" y="523912"/>
                  </a:lnTo>
                  <a:lnTo>
                    <a:pt x="1177856" y="506739"/>
                  </a:lnTo>
                  <a:lnTo>
                    <a:pt x="1225041" y="492207"/>
                  </a:lnTo>
                  <a:lnTo>
                    <a:pt x="1273618" y="480317"/>
                  </a:lnTo>
                  <a:lnTo>
                    <a:pt x="1323587" y="471070"/>
                  </a:lnTo>
                  <a:lnTo>
                    <a:pt x="1374946" y="464464"/>
                  </a:lnTo>
                  <a:lnTo>
                    <a:pt x="1427696" y="460501"/>
                  </a:lnTo>
                  <a:lnTo>
                    <a:pt x="1481834" y="459180"/>
                  </a:lnTo>
                  <a:lnTo>
                    <a:pt x="2631632" y="459180"/>
                  </a:lnTo>
                  <a:lnTo>
                    <a:pt x="2611556" y="437108"/>
                  </a:lnTo>
                  <a:lnTo>
                    <a:pt x="2574850" y="399695"/>
                  </a:lnTo>
                  <a:lnTo>
                    <a:pt x="2536162" y="363044"/>
                  </a:lnTo>
                  <a:lnTo>
                    <a:pt x="2501132" y="332189"/>
                  </a:lnTo>
                  <a:lnTo>
                    <a:pt x="2465083" y="302705"/>
                  </a:lnTo>
                  <a:lnTo>
                    <a:pt x="2428015" y="274590"/>
                  </a:lnTo>
                  <a:lnTo>
                    <a:pt x="2389929" y="247846"/>
                  </a:lnTo>
                  <a:lnTo>
                    <a:pt x="2350824" y="222472"/>
                  </a:lnTo>
                  <a:lnTo>
                    <a:pt x="2310700" y="198469"/>
                  </a:lnTo>
                  <a:lnTo>
                    <a:pt x="2269557" y="175836"/>
                  </a:lnTo>
                  <a:lnTo>
                    <a:pt x="2227395" y="154574"/>
                  </a:lnTo>
                  <a:lnTo>
                    <a:pt x="2184213" y="134683"/>
                  </a:lnTo>
                  <a:lnTo>
                    <a:pt x="2140012" y="116163"/>
                  </a:lnTo>
                  <a:lnTo>
                    <a:pt x="2094791" y="99013"/>
                  </a:lnTo>
                  <a:lnTo>
                    <a:pt x="2048550" y="83235"/>
                  </a:lnTo>
                  <a:lnTo>
                    <a:pt x="2001290" y="68829"/>
                  </a:lnTo>
                  <a:lnTo>
                    <a:pt x="1953009" y="55794"/>
                  </a:lnTo>
                  <a:lnTo>
                    <a:pt x="1903709" y="44130"/>
                  </a:lnTo>
                  <a:lnTo>
                    <a:pt x="1853388" y="33838"/>
                  </a:lnTo>
                  <a:lnTo>
                    <a:pt x="1802046" y="24918"/>
                  </a:lnTo>
                  <a:lnTo>
                    <a:pt x="1749685" y="17370"/>
                  </a:lnTo>
                  <a:lnTo>
                    <a:pt x="1696302" y="11194"/>
                  </a:lnTo>
                  <a:lnTo>
                    <a:pt x="1641899" y="6390"/>
                  </a:lnTo>
                  <a:lnTo>
                    <a:pt x="1586475" y="2959"/>
                  </a:lnTo>
                  <a:lnTo>
                    <a:pt x="1530030" y="900"/>
                  </a:lnTo>
                  <a:lnTo>
                    <a:pt x="1472564" y="214"/>
                  </a:lnTo>
                  <a:close/>
                </a:path>
                <a:path w="2933700" h="4623434">
                  <a:moveTo>
                    <a:pt x="1785738" y="3987786"/>
                  </a:moveTo>
                  <a:lnTo>
                    <a:pt x="1150119" y="3987786"/>
                  </a:lnTo>
                  <a:lnTo>
                    <a:pt x="1150119" y="4623532"/>
                  </a:lnTo>
                  <a:lnTo>
                    <a:pt x="1785738" y="4623532"/>
                  </a:lnTo>
                  <a:lnTo>
                    <a:pt x="1785738" y="3987786"/>
                  </a:lnTo>
                  <a:close/>
                </a:path>
              </a:pathLst>
            </a:custGeom>
            <a:solidFill>
              <a:srgbClr val="F0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735" cy="11309985"/>
          </a:xfrm>
          <a:custGeom>
            <a:avLst/>
            <a:gdLst/>
            <a:ahLst/>
            <a:cxnLst/>
            <a:rect l="l" t="t" r="r" b="b"/>
            <a:pathLst>
              <a:path w="20104735" h="11309985">
                <a:moveTo>
                  <a:pt x="20104099" y="285"/>
                </a:moveTo>
                <a:lnTo>
                  <a:pt x="0" y="285"/>
                </a:lnTo>
                <a:lnTo>
                  <a:pt x="0" y="11309604"/>
                </a:lnTo>
                <a:lnTo>
                  <a:pt x="20104099" y="11309604"/>
                </a:lnTo>
                <a:lnTo>
                  <a:pt x="20104099" y="285"/>
                </a:lnTo>
                <a:close/>
              </a:path>
            </a:pathLst>
          </a:custGeom>
          <a:solidFill>
            <a:srgbClr val="346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88" y="3626834"/>
            <a:ext cx="19578955" cy="7096125"/>
          </a:xfrm>
          <a:custGeom>
            <a:avLst/>
            <a:gdLst/>
            <a:ahLst/>
            <a:cxnLst/>
            <a:rect l="l" t="t" r="r" b="b"/>
            <a:pathLst>
              <a:path w="19578955" h="7096125">
                <a:moveTo>
                  <a:pt x="19578324" y="194"/>
                </a:moveTo>
                <a:lnTo>
                  <a:pt x="-9" y="194"/>
                </a:lnTo>
                <a:lnTo>
                  <a:pt x="-9" y="7095758"/>
                </a:lnTo>
                <a:lnTo>
                  <a:pt x="19578324" y="7095758"/>
                </a:lnTo>
                <a:lnTo>
                  <a:pt x="19578324" y="194"/>
                </a:lnTo>
                <a:close/>
              </a:path>
            </a:pathLst>
          </a:custGeom>
          <a:solidFill>
            <a:srgbClr val="356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06" y="3629822"/>
            <a:ext cx="19140170" cy="696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Science</a:t>
            </a:r>
            <a:r>
              <a:rPr sz="3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at</a:t>
            </a:r>
            <a:r>
              <a:rPr sz="3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5" dirty="0">
                <a:solidFill>
                  <a:srgbClr val="FFC000"/>
                </a:solidFill>
                <a:latin typeface="Calibri"/>
                <a:cs typeface="Calibri"/>
              </a:rPr>
              <a:t>your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0" dirty="0">
                <a:solidFill>
                  <a:srgbClr val="FFC000"/>
                </a:solidFill>
                <a:latin typeface="Calibri"/>
                <a:cs typeface="Calibri"/>
              </a:rPr>
              <a:t>workplace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benefits: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Calibri"/>
              <a:cs typeface="Calibri"/>
            </a:endParaRPr>
          </a:p>
          <a:p>
            <a:pPr marL="577850" indent="-565785">
              <a:lnSpc>
                <a:spcPct val="10000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noticed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outstanding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850">
              <a:latin typeface="Calibri"/>
              <a:cs typeface="Calibri"/>
            </a:endParaRPr>
          </a:p>
          <a:p>
            <a:pPr marL="577850" marR="80391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projects/initiatives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•"/>
            </a:pPr>
            <a:endParaRPr sz="3700">
              <a:latin typeface="Calibri"/>
              <a:cs typeface="Calibri"/>
            </a:endParaRPr>
          </a:p>
          <a:p>
            <a:pPr marL="577850" marR="217297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vertical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seek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opportunities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•"/>
            </a:pPr>
            <a:endParaRPr sz="3650">
              <a:latin typeface="Calibri"/>
              <a:cs typeface="Calibri"/>
            </a:endParaRPr>
          </a:p>
          <a:p>
            <a:pPr marL="577850" marR="508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stories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position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yourself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 subject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matter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expert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512" y="0"/>
            <a:ext cx="4934587" cy="13060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318236" cy="36410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18DAB-AD0A-4759-8A57-0A462261E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33349" y="8908316"/>
            <a:ext cx="714375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120" dirty="0">
                <a:solidFill>
                  <a:srgbClr val="F0F3F4"/>
                </a:solidFill>
                <a:latin typeface="Verdana"/>
                <a:cs typeface="Verdana"/>
              </a:rPr>
              <a:t>HAPPY</a:t>
            </a:r>
            <a:r>
              <a:rPr sz="5900" b="1" spc="-335" dirty="0">
                <a:solidFill>
                  <a:srgbClr val="F0F3F4"/>
                </a:solidFill>
                <a:latin typeface="Verdana"/>
                <a:cs typeface="Verdana"/>
              </a:rPr>
              <a:t> </a:t>
            </a:r>
            <a:r>
              <a:rPr sz="5900" b="1" spc="-325" dirty="0">
                <a:solidFill>
                  <a:srgbClr val="F0F3F4"/>
                </a:solidFill>
                <a:latin typeface="Verdana"/>
                <a:cs typeface="Verdana"/>
              </a:rPr>
              <a:t>LEARNI</a:t>
            </a:r>
            <a:r>
              <a:rPr sz="5900" b="1" spc="-375" dirty="0">
                <a:solidFill>
                  <a:srgbClr val="F0F3F4"/>
                </a:solidFill>
                <a:latin typeface="Verdana"/>
                <a:cs typeface="Verdana"/>
              </a:rPr>
              <a:t>N</a:t>
            </a:r>
            <a:r>
              <a:rPr sz="5900" b="1" spc="-235" dirty="0">
                <a:solidFill>
                  <a:srgbClr val="F0F3F4"/>
                </a:solidFill>
                <a:latin typeface="Verdana"/>
                <a:cs typeface="Verdana"/>
              </a:rPr>
              <a:t>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471275" cy="8524240"/>
            <a:chOff x="515112" y="527018"/>
            <a:chExt cx="11471275" cy="8524240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93900" y="1287747"/>
              <a:ext cx="4392056" cy="776305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32380" y="11030534"/>
            <a:ext cx="810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Proprietary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content.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©Great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Rights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Reserved.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 or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distribution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prohibited.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59" y="2143705"/>
            <a:ext cx="111112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1A75B3"/>
                </a:solidFill>
              </a:rPr>
              <a:t>DSBA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60" dirty="0">
                <a:solidFill>
                  <a:srgbClr val="1A75B3"/>
                </a:solidFill>
              </a:rPr>
              <a:t>CUR</a:t>
            </a:r>
            <a:r>
              <a:rPr spc="-150" dirty="0">
                <a:solidFill>
                  <a:srgbClr val="1A75B3"/>
                </a:solidFill>
              </a:rPr>
              <a:t>R</a:t>
            </a:r>
            <a:r>
              <a:rPr spc="-280" dirty="0">
                <a:solidFill>
                  <a:srgbClr val="1A75B3"/>
                </a:solidFill>
              </a:rPr>
              <a:t>ICULUM</a:t>
            </a:r>
            <a:r>
              <a:rPr spc="-390" dirty="0">
                <a:solidFill>
                  <a:srgbClr val="1A75B3"/>
                </a:solidFill>
              </a:rPr>
              <a:t> </a:t>
            </a:r>
            <a:r>
              <a:rPr spc="-380" dirty="0">
                <a:solidFill>
                  <a:srgbClr val="1A75B3"/>
                </a:solidFill>
              </a:rPr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1" name="object 31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4" name="object 34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5" name="object 45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5" name="object 5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48265" y="3444152"/>
            <a:ext cx="3923029" cy="7215505"/>
            <a:chOff x="748265" y="3444152"/>
            <a:chExt cx="3923029" cy="7215505"/>
          </a:xfrm>
        </p:grpSpPr>
        <p:sp>
          <p:nvSpPr>
            <p:cNvPr id="60" name="object 60"/>
            <p:cNvSpPr/>
            <p:nvPr/>
          </p:nvSpPr>
          <p:spPr>
            <a:xfrm>
              <a:off x="757428" y="352167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294" y="196"/>
                  </a:moveTo>
                  <a:lnTo>
                    <a:pt x="1097741" y="196"/>
                  </a:lnTo>
                  <a:lnTo>
                    <a:pt x="1050117" y="1212"/>
                  </a:lnTo>
                  <a:lnTo>
                    <a:pt x="1003001" y="4260"/>
                  </a:lnTo>
                  <a:lnTo>
                    <a:pt x="956520" y="9213"/>
                  </a:lnTo>
                  <a:lnTo>
                    <a:pt x="910547" y="16071"/>
                  </a:lnTo>
                  <a:lnTo>
                    <a:pt x="865209" y="24834"/>
                  </a:lnTo>
                  <a:lnTo>
                    <a:pt x="820634" y="35501"/>
                  </a:lnTo>
                  <a:lnTo>
                    <a:pt x="776693" y="47820"/>
                  </a:lnTo>
                  <a:lnTo>
                    <a:pt x="733641" y="62044"/>
                  </a:lnTo>
                  <a:lnTo>
                    <a:pt x="691224" y="77918"/>
                  </a:lnTo>
                  <a:lnTo>
                    <a:pt x="649823" y="95444"/>
                  </a:lnTo>
                  <a:lnTo>
                    <a:pt x="609184" y="114620"/>
                  </a:lnTo>
                  <a:lnTo>
                    <a:pt x="569561" y="135321"/>
                  </a:lnTo>
                  <a:lnTo>
                    <a:pt x="530827" y="157672"/>
                  </a:lnTo>
                  <a:lnTo>
                    <a:pt x="493223" y="181421"/>
                  </a:lnTo>
                  <a:lnTo>
                    <a:pt x="456597" y="206693"/>
                  </a:lnTo>
                  <a:lnTo>
                    <a:pt x="421076" y="233489"/>
                  </a:lnTo>
                  <a:lnTo>
                    <a:pt x="386698" y="261556"/>
                  </a:lnTo>
                  <a:lnTo>
                    <a:pt x="353489" y="290892"/>
                  </a:lnTo>
                  <a:lnTo>
                    <a:pt x="321498" y="321625"/>
                  </a:lnTo>
                  <a:lnTo>
                    <a:pt x="290765" y="353628"/>
                  </a:lnTo>
                  <a:lnTo>
                    <a:pt x="261340" y="386902"/>
                  </a:lnTo>
                  <a:lnTo>
                    <a:pt x="233261" y="421191"/>
                  </a:lnTo>
                  <a:lnTo>
                    <a:pt x="206553" y="456750"/>
                  </a:lnTo>
                  <a:lnTo>
                    <a:pt x="181268" y="493325"/>
                  </a:lnTo>
                  <a:lnTo>
                    <a:pt x="157456" y="531043"/>
                  </a:lnTo>
                  <a:lnTo>
                    <a:pt x="135156" y="569650"/>
                  </a:lnTo>
                  <a:lnTo>
                    <a:pt x="114392" y="609400"/>
                  </a:lnTo>
                  <a:lnTo>
                    <a:pt x="95228" y="649912"/>
                  </a:lnTo>
                  <a:lnTo>
                    <a:pt x="77677" y="691440"/>
                  </a:lnTo>
                  <a:lnTo>
                    <a:pt x="61815" y="733730"/>
                  </a:lnTo>
                  <a:lnTo>
                    <a:pt x="47655" y="776782"/>
                  </a:lnTo>
                  <a:lnTo>
                    <a:pt x="35260" y="820723"/>
                  </a:lnTo>
                  <a:lnTo>
                    <a:pt x="24643" y="865298"/>
                  </a:lnTo>
                  <a:lnTo>
                    <a:pt x="15880" y="910636"/>
                  </a:lnTo>
                  <a:lnTo>
                    <a:pt x="8984" y="956482"/>
                  </a:lnTo>
                  <a:lnTo>
                    <a:pt x="4006" y="1003090"/>
                  </a:lnTo>
                  <a:lnTo>
                    <a:pt x="996" y="1050206"/>
                  </a:lnTo>
                  <a:lnTo>
                    <a:pt x="-19" y="1097830"/>
                  </a:lnTo>
                  <a:lnTo>
                    <a:pt x="-19" y="7137810"/>
                  </a:lnTo>
                  <a:lnTo>
                    <a:pt x="3913386" y="7137810"/>
                  </a:lnTo>
                  <a:lnTo>
                    <a:pt x="3913386" y="1087162"/>
                  </a:lnTo>
                  <a:lnTo>
                    <a:pt x="3912243" y="1038649"/>
                  </a:lnTo>
                  <a:lnTo>
                    <a:pt x="3909069" y="990771"/>
                  </a:lnTo>
                  <a:lnTo>
                    <a:pt x="3903989" y="943528"/>
                  </a:lnTo>
                  <a:lnTo>
                    <a:pt x="3896750" y="896921"/>
                  </a:lnTo>
                  <a:lnTo>
                    <a:pt x="3887606" y="850948"/>
                  </a:lnTo>
                  <a:lnTo>
                    <a:pt x="3876557" y="805610"/>
                  </a:lnTo>
                  <a:lnTo>
                    <a:pt x="3863604" y="761161"/>
                  </a:lnTo>
                  <a:lnTo>
                    <a:pt x="3848872" y="717474"/>
                  </a:lnTo>
                  <a:lnTo>
                    <a:pt x="3832363" y="674549"/>
                  </a:lnTo>
                  <a:lnTo>
                    <a:pt x="3814075" y="632640"/>
                  </a:lnTo>
                  <a:lnTo>
                    <a:pt x="3794136" y="591620"/>
                  </a:lnTo>
                  <a:lnTo>
                    <a:pt x="3772420" y="551616"/>
                  </a:lnTo>
                  <a:lnTo>
                    <a:pt x="3749307" y="512628"/>
                  </a:lnTo>
                  <a:lnTo>
                    <a:pt x="3724542" y="474783"/>
                  </a:lnTo>
                  <a:lnTo>
                    <a:pt x="3698254" y="437954"/>
                  </a:lnTo>
                  <a:lnTo>
                    <a:pt x="3670442" y="402268"/>
                  </a:lnTo>
                  <a:lnTo>
                    <a:pt x="3641232" y="367852"/>
                  </a:lnTo>
                  <a:lnTo>
                    <a:pt x="3610753" y="334706"/>
                  </a:lnTo>
                  <a:lnTo>
                    <a:pt x="3578877" y="302703"/>
                  </a:lnTo>
                  <a:lnTo>
                    <a:pt x="3545604" y="272223"/>
                  </a:lnTo>
                  <a:lnTo>
                    <a:pt x="3511188" y="243014"/>
                  </a:lnTo>
                  <a:lnTo>
                    <a:pt x="3475502" y="215329"/>
                  </a:lnTo>
                  <a:lnTo>
                    <a:pt x="3438672" y="189041"/>
                  </a:lnTo>
                  <a:lnTo>
                    <a:pt x="3400827" y="164276"/>
                  </a:lnTo>
                  <a:lnTo>
                    <a:pt x="3361839" y="141036"/>
                  </a:lnTo>
                  <a:lnTo>
                    <a:pt x="3321835" y="119446"/>
                  </a:lnTo>
                  <a:lnTo>
                    <a:pt x="3280815" y="99508"/>
                  </a:lnTo>
                  <a:lnTo>
                    <a:pt x="3238780" y="81220"/>
                  </a:lnTo>
                  <a:lnTo>
                    <a:pt x="3195982" y="64711"/>
                  </a:lnTo>
                  <a:lnTo>
                    <a:pt x="3152295" y="49979"/>
                  </a:lnTo>
                  <a:lnTo>
                    <a:pt x="3107719" y="37025"/>
                  </a:lnTo>
                  <a:lnTo>
                    <a:pt x="3062508" y="25977"/>
                  </a:lnTo>
                  <a:lnTo>
                    <a:pt x="3016535" y="16833"/>
                  </a:lnTo>
                  <a:lnTo>
                    <a:pt x="2969800" y="9594"/>
                  </a:lnTo>
                  <a:lnTo>
                    <a:pt x="2922557" y="4387"/>
                  </a:lnTo>
                  <a:lnTo>
                    <a:pt x="2874680" y="1212"/>
                  </a:lnTo>
                  <a:lnTo>
                    <a:pt x="2826294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8265" y="3444152"/>
              <a:ext cx="3913533" cy="1754079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5311005" y="3436533"/>
            <a:ext cx="3915410" cy="7223125"/>
            <a:chOff x="5311005" y="3436533"/>
            <a:chExt cx="3915410" cy="7223125"/>
          </a:xfrm>
        </p:grpSpPr>
        <p:sp>
          <p:nvSpPr>
            <p:cNvPr id="63" name="object 63"/>
            <p:cNvSpPr/>
            <p:nvPr/>
          </p:nvSpPr>
          <p:spPr>
            <a:xfrm>
              <a:off x="5312663" y="3447002"/>
              <a:ext cx="3913504" cy="7212965"/>
            </a:xfrm>
            <a:custGeom>
              <a:avLst/>
              <a:gdLst/>
              <a:ahLst/>
              <a:cxnLst/>
              <a:rect l="l" t="t" r="r" b="b"/>
              <a:pathLst>
                <a:path w="3913504" h="7212965">
                  <a:moveTo>
                    <a:pt x="2826179" y="198"/>
                  </a:moveTo>
                  <a:lnTo>
                    <a:pt x="1097625" y="198"/>
                  </a:lnTo>
                  <a:lnTo>
                    <a:pt x="1050002" y="1214"/>
                  </a:lnTo>
                  <a:lnTo>
                    <a:pt x="1002886" y="4262"/>
                  </a:lnTo>
                  <a:lnTo>
                    <a:pt x="956405" y="9342"/>
                  </a:lnTo>
                  <a:lnTo>
                    <a:pt x="910432" y="16200"/>
                  </a:lnTo>
                  <a:lnTo>
                    <a:pt x="865094" y="25090"/>
                  </a:lnTo>
                  <a:lnTo>
                    <a:pt x="820518" y="35884"/>
                  </a:lnTo>
                  <a:lnTo>
                    <a:pt x="776578" y="48330"/>
                  </a:lnTo>
                  <a:lnTo>
                    <a:pt x="733526" y="62681"/>
                  </a:lnTo>
                  <a:lnTo>
                    <a:pt x="691109" y="78682"/>
                  </a:lnTo>
                  <a:lnTo>
                    <a:pt x="649708" y="96462"/>
                  </a:lnTo>
                  <a:lnTo>
                    <a:pt x="609069" y="115765"/>
                  </a:lnTo>
                  <a:lnTo>
                    <a:pt x="569446" y="136720"/>
                  </a:lnTo>
                  <a:lnTo>
                    <a:pt x="530712" y="159325"/>
                  </a:lnTo>
                  <a:lnTo>
                    <a:pt x="493121" y="183328"/>
                  </a:lnTo>
                  <a:lnTo>
                    <a:pt x="456546" y="208854"/>
                  </a:lnTo>
                  <a:lnTo>
                    <a:pt x="420987" y="235904"/>
                  </a:lnTo>
                  <a:lnTo>
                    <a:pt x="386570" y="264225"/>
                  </a:lnTo>
                  <a:lnTo>
                    <a:pt x="353424" y="293942"/>
                  </a:lnTo>
                  <a:lnTo>
                    <a:pt x="321421" y="325056"/>
                  </a:lnTo>
                  <a:lnTo>
                    <a:pt x="290688" y="357313"/>
                  </a:lnTo>
                  <a:lnTo>
                    <a:pt x="261225" y="390840"/>
                  </a:lnTo>
                  <a:lnTo>
                    <a:pt x="233158" y="425637"/>
                  </a:lnTo>
                  <a:lnTo>
                    <a:pt x="206489" y="461578"/>
                  </a:lnTo>
                  <a:lnTo>
                    <a:pt x="181217" y="498534"/>
                  </a:lnTo>
                  <a:lnTo>
                    <a:pt x="157341" y="536633"/>
                  </a:lnTo>
                  <a:lnTo>
                    <a:pt x="134990" y="575621"/>
                  </a:lnTo>
                  <a:lnTo>
                    <a:pt x="114289" y="615752"/>
                  </a:lnTo>
                  <a:lnTo>
                    <a:pt x="95113" y="656772"/>
                  </a:lnTo>
                  <a:lnTo>
                    <a:pt x="77587" y="698554"/>
                  </a:lnTo>
                  <a:lnTo>
                    <a:pt x="61713" y="741351"/>
                  </a:lnTo>
                  <a:lnTo>
                    <a:pt x="47489" y="784911"/>
                  </a:lnTo>
                  <a:lnTo>
                    <a:pt x="35170" y="829233"/>
                  </a:lnTo>
                  <a:lnTo>
                    <a:pt x="24503" y="874317"/>
                  </a:lnTo>
                  <a:lnTo>
                    <a:pt x="15740" y="920163"/>
                  </a:lnTo>
                  <a:lnTo>
                    <a:pt x="8882" y="966517"/>
                  </a:lnTo>
                  <a:lnTo>
                    <a:pt x="3929" y="1013506"/>
                  </a:lnTo>
                  <a:lnTo>
                    <a:pt x="881" y="1061129"/>
                  </a:lnTo>
                  <a:lnTo>
                    <a:pt x="-134" y="1109261"/>
                  </a:lnTo>
                  <a:lnTo>
                    <a:pt x="-134" y="7212473"/>
                  </a:lnTo>
                  <a:lnTo>
                    <a:pt x="3913271" y="7212473"/>
                  </a:lnTo>
                  <a:lnTo>
                    <a:pt x="3913271" y="1098466"/>
                  </a:lnTo>
                  <a:lnTo>
                    <a:pt x="3912128" y="1049573"/>
                  </a:lnTo>
                  <a:lnTo>
                    <a:pt x="3908953" y="1001187"/>
                  </a:lnTo>
                  <a:lnTo>
                    <a:pt x="3903874" y="953436"/>
                  </a:lnTo>
                  <a:lnTo>
                    <a:pt x="3896635" y="906193"/>
                  </a:lnTo>
                  <a:lnTo>
                    <a:pt x="3887491" y="859839"/>
                  </a:lnTo>
                  <a:lnTo>
                    <a:pt x="3876442" y="813994"/>
                  </a:lnTo>
                  <a:lnTo>
                    <a:pt x="3863489" y="769037"/>
                  </a:lnTo>
                  <a:lnTo>
                    <a:pt x="3848757" y="724969"/>
                  </a:lnTo>
                  <a:lnTo>
                    <a:pt x="3832247" y="681663"/>
                  </a:lnTo>
                  <a:lnTo>
                    <a:pt x="3813960" y="639246"/>
                  </a:lnTo>
                  <a:lnTo>
                    <a:pt x="3794021" y="597845"/>
                  </a:lnTo>
                  <a:lnTo>
                    <a:pt x="3772305" y="557460"/>
                  </a:lnTo>
                  <a:lnTo>
                    <a:pt x="3749191" y="517964"/>
                  </a:lnTo>
                  <a:lnTo>
                    <a:pt x="3724427" y="479738"/>
                  </a:lnTo>
                  <a:lnTo>
                    <a:pt x="3698139" y="442528"/>
                  </a:lnTo>
                  <a:lnTo>
                    <a:pt x="3670326" y="406461"/>
                  </a:lnTo>
                  <a:lnTo>
                    <a:pt x="3641117" y="371664"/>
                  </a:lnTo>
                  <a:lnTo>
                    <a:pt x="3610638" y="338137"/>
                  </a:lnTo>
                  <a:lnTo>
                    <a:pt x="3578762" y="305879"/>
                  </a:lnTo>
                  <a:lnTo>
                    <a:pt x="3545489" y="275019"/>
                  </a:lnTo>
                  <a:lnTo>
                    <a:pt x="3511072" y="245556"/>
                  </a:lnTo>
                  <a:lnTo>
                    <a:pt x="3475386" y="217490"/>
                  </a:lnTo>
                  <a:lnTo>
                    <a:pt x="3438557" y="190947"/>
                  </a:lnTo>
                  <a:lnTo>
                    <a:pt x="3400712" y="165929"/>
                  </a:lnTo>
                  <a:lnTo>
                    <a:pt x="3361724" y="142562"/>
                  </a:lnTo>
                  <a:lnTo>
                    <a:pt x="3321720" y="120718"/>
                  </a:lnTo>
                  <a:lnTo>
                    <a:pt x="3280700" y="100526"/>
                  </a:lnTo>
                  <a:lnTo>
                    <a:pt x="3238664" y="82111"/>
                  </a:lnTo>
                  <a:lnTo>
                    <a:pt x="3195866" y="65348"/>
                  </a:lnTo>
                  <a:lnTo>
                    <a:pt x="3152180" y="50489"/>
                  </a:lnTo>
                  <a:lnTo>
                    <a:pt x="3107604" y="37408"/>
                  </a:lnTo>
                  <a:lnTo>
                    <a:pt x="3062393" y="26233"/>
                  </a:lnTo>
                  <a:lnTo>
                    <a:pt x="3016420" y="16962"/>
                  </a:lnTo>
                  <a:lnTo>
                    <a:pt x="2969685" y="9723"/>
                  </a:lnTo>
                  <a:lnTo>
                    <a:pt x="2922442" y="4389"/>
                  </a:lnTo>
                  <a:lnTo>
                    <a:pt x="2874565" y="1214"/>
                  </a:lnTo>
                  <a:lnTo>
                    <a:pt x="2826179" y="198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11005" y="3436533"/>
              <a:ext cx="3913533" cy="175255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023288" y="4137936"/>
            <a:ext cx="344932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95" dirty="0">
                <a:solidFill>
                  <a:srgbClr val="F4F4F4"/>
                </a:solidFill>
                <a:latin typeface="Verdana"/>
                <a:cs typeface="Verdana"/>
              </a:rPr>
              <a:t>FOUNDATIO</a:t>
            </a:r>
            <a:r>
              <a:rPr sz="3450" spc="5" dirty="0">
                <a:solidFill>
                  <a:srgbClr val="F4F4F4"/>
                </a:solidFill>
                <a:latin typeface="Verdana"/>
                <a:cs typeface="Verdana"/>
              </a:rPr>
              <a:t>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2457" y="3781964"/>
            <a:ext cx="221742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CORE </a:t>
            </a:r>
            <a:r>
              <a:rPr sz="3450" spc="13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40" dirty="0">
                <a:solidFill>
                  <a:srgbClr val="F4F4F4"/>
                </a:solidFill>
                <a:latin typeface="Verdana"/>
                <a:cs typeface="Verdana"/>
              </a:rPr>
              <a:t>COURSES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123802" y="3781964"/>
            <a:ext cx="340741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DOMAIN </a:t>
            </a:r>
            <a:r>
              <a:rPr sz="3450" spc="13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60" dirty="0">
                <a:solidFill>
                  <a:srgbClr val="F4F4F4"/>
                </a:solidFill>
                <a:latin typeface="Verdana"/>
                <a:cs typeface="Verdana"/>
              </a:rPr>
              <a:t>APPLICATIONS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26308" y="5586918"/>
            <a:ext cx="3181350" cy="775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92505" marR="5080" indent="-980440">
              <a:lnSpc>
                <a:spcPct val="100899"/>
              </a:lnSpc>
              <a:spcBef>
                <a:spcPts val="70"/>
              </a:spcBef>
            </a:pP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Sc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ence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00AF50"/>
                </a:solidFill>
                <a:latin typeface="Verdana"/>
                <a:cs typeface="Verdana"/>
              </a:rPr>
              <a:t>U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450" b="1" spc="-45" dirty="0">
                <a:solidFill>
                  <a:srgbClr val="00AF50"/>
                </a:solidFill>
                <a:latin typeface="Verdana"/>
                <a:cs typeface="Verdana"/>
              </a:rPr>
              <a:t>ing  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Python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10764" y="6727146"/>
            <a:ext cx="3222625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00"/>
              </a:lnSpc>
              <a:spcBef>
                <a:spcPts val="65"/>
              </a:spcBef>
            </a:pP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Statistical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Me</a:t>
            </a:r>
            <a:r>
              <a:rPr sz="2450" b="1" spc="-25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hods 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50" b="1" spc="-4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cis</a:t>
            </a:r>
            <a:r>
              <a:rPr sz="2450" b="1" spc="-75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on  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36319" y="6639782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901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01707" y="6510490"/>
            <a:ext cx="20199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Min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00AF50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17702" y="7219767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00AF5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AF50"/>
                </a:solidFill>
                <a:latin typeface="Verdana"/>
                <a:cs typeface="Verdana"/>
              </a:rPr>
              <a:t>r</a:t>
            </a:r>
            <a:r>
              <a:rPr sz="2400" b="1" spc="-5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00" b="1" spc="-60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00" b="1" spc="-65" dirty="0">
                <a:solidFill>
                  <a:srgbClr val="00AF50"/>
                </a:solidFill>
                <a:latin typeface="Verdana"/>
                <a:cs typeface="Verdana"/>
              </a:rPr>
              <a:t>ict</a:t>
            </a:r>
            <a:r>
              <a:rPr sz="2400" b="1" spc="-6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00" b="1" spc="-105" dirty="0">
                <a:solidFill>
                  <a:srgbClr val="00AF50"/>
                </a:solidFill>
                <a:latin typeface="Verdana"/>
                <a:cs typeface="Verdana"/>
              </a:rPr>
              <a:t>ve</a:t>
            </a:r>
            <a:r>
              <a:rPr sz="2400" b="1" spc="-114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AF50"/>
                </a:solidFill>
                <a:latin typeface="Verdana"/>
                <a:cs typeface="Verdana"/>
              </a:rPr>
              <a:t>Mode</a:t>
            </a:r>
            <a:r>
              <a:rPr sz="2400" b="1" spc="-70" dirty="0">
                <a:solidFill>
                  <a:srgbClr val="00AF50"/>
                </a:solidFill>
                <a:latin typeface="Verdana"/>
                <a:cs typeface="Verdana"/>
              </a:rPr>
              <a:t>lli</a:t>
            </a:r>
            <a:r>
              <a:rPr sz="2400" b="1" spc="-155" dirty="0">
                <a:solidFill>
                  <a:srgbClr val="00AF50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00AF5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70079" y="6351871"/>
            <a:ext cx="3328670" cy="2615565"/>
          </a:xfrm>
          <a:custGeom>
            <a:avLst/>
            <a:gdLst/>
            <a:ahLst/>
            <a:cxnLst/>
            <a:rect l="l" t="t" r="r" b="b"/>
            <a:pathLst>
              <a:path w="3328670" h="2615565">
                <a:moveTo>
                  <a:pt x="73150" y="0"/>
                </a:moveTo>
                <a:lnTo>
                  <a:pt x="3328077" y="0"/>
                </a:lnTo>
              </a:path>
              <a:path w="3328670" h="2615565">
                <a:moveTo>
                  <a:pt x="0" y="714737"/>
                </a:moveTo>
                <a:lnTo>
                  <a:pt x="3254927" y="714737"/>
                </a:lnTo>
              </a:path>
              <a:path w="3328670" h="2615565">
                <a:moveTo>
                  <a:pt x="0" y="1444715"/>
                </a:moveTo>
                <a:lnTo>
                  <a:pt x="3254927" y="1444715"/>
                </a:lnTo>
              </a:path>
              <a:path w="3328670" h="2615565">
                <a:moveTo>
                  <a:pt x="0" y="1990293"/>
                </a:moveTo>
                <a:lnTo>
                  <a:pt x="3254927" y="1990293"/>
                </a:lnTo>
              </a:path>
              <a:path w="3328670" h="2615565">
                <a:moveTo>
                  <a:pt x="70102" y="2615117"/>
                </a:moveTo>
                <a:lnTo>
                  <a:pt x="3325029" y="2615117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452343" y="5761336"/>
            <a:ext cx="280797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nanc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Ri</a:t>
            </a:r>
            <a:r>
              <a:rPr sz="2450" b="1" spc="-140" dirty="0">
                <a:solidFill>
                  <a:srgbClr val="464646"/>
                </a:solidFill>
                <a:latin typeface="Verdana"/>
                <a:cs typeface="Verdana"/>
              </a:rPr>
              <a:t>s</a:t>
            </a:r>
            <a:r>
              <a:rPr sz="2450" b="1" spc="-20" dirty="0">
                <a:solidFill>
                  <a:srgbClr val="464646"/>
                </a:solidFill>
                <a:latin typeface="Verdana"/>
                <a:cs typeface="Verdana"/>
              </a:rPr>
              <a:t>k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43560" y="6997776"/>
            <a:ext cx="324104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1505" marR="5080" indent="-599440">
              <a:lnSpc>
                <a:spcPct val="100800"/>
              </a:lnSpc>
              <a:spcBef>
                <a:spcPts val="75"/>
              </a:spcBef>
              <a:tabLst>
                <a:tab pos="1726564" algn="l"/>
              </a:tabLst>
            </a:pP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Ma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k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5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ing</a:t>
            </a:r>
            <a:r>
              <a:rPr sz="2450" b="1" spc="-1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and  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Retail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	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nal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y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102595" y="677237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-255" y="114"/>
                </a:moveTo>
                <a:lnTo>
                  <a:pt x="3254672" y="114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48896" y="5456544"/>
            <a:ext cx="178181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1145" marR="5080" indent="-259079">
              <a:lnSpc>
                <a:spcPct val="100800"/>
              </a:lnSpc>
              <a:spcBef>
                <a:spcPts val="75"/>
              </a:spcBef>
            </a:pP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Advanced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Statistics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643990" y="7686490"/>
            <a:ext cx="304673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59000"/>
              </a:lnSpc>
              <a:spcBef>
                <a:spcPts val="100"/>
              </a:spcBef>
            </a:pP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Machine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Learn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20" dirty="0">
                <a:solidFill>
                  <a:srgbClr val="00AF50"/>
                </a:solidFill>
                <a:latin typeface="Verdana"/>
                <a:cs typeface="Verdana"/>
              </a:rPr>
              <a:t>ng  </a:t>
            </a: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V</a:t>
            </a: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450" b="1" spc="-130" dirty="0">
                <a:solidFill>
                  <a:srgbClr val="00AF50"/>
                </a:solidFill>
                <a:latin typeface="Verdana"/>
                <a:cs typeface="Verdana"/>
              </a:rPr>
              <a:t>u</a:t>
            </a:r>
            <a:r>
              <a:rPr sz="2450" b="1" spc="-125" dirty="0">
                <a:solidFill>
                  <a:srgbClr val="00AF50"/>
                </a:solidFill>
                <a:latin typeface="Verdana"/>
                <a:cs typeface="Verdana"/>
              </a:rPr>
              <a:t>al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zation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62676" y="9015197"/>
            <a:ext cx="3280410" cy="16262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322705" algn="l"/>
                <a:tab pos="3267075" algn="l"/>
              </a:tabLst>
            </a:pPr>
            <a:r>
              <a:rPr sz="2450" b="1" u="sng" spc="-145" dirty="0">
                <a:solidFill>
                  <a:srgbClr val="00AF5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 	</a:t>
            </a:r>
            <a:r>
              <a:rPr sz="2450" b="1" u="sng" spc="-100" dirty="0">
                <a:solidFill>
                  <a:srgbClr val="00AF5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SQL	</a:t>
            </a:r>
            <a:endParaRPr sz="2450">
              <a:latin typeface="Verdana"/>
              <a:cs typeface="Verdana"/>
            </a:endParaRPr>
          </a:p>
          <a:p>
            <a:pPr marL="704850" marR="630555" indent="27305" algn="just">
              <a:lnSpc>
                <a:spcPct val="100000"/>
              </a:lnSpc>
              <a:spcBef>
                <a:spcPts val="420"/>
              </a:spcBef>
            </a:pPr>
            <a:r>
              <a:rPr sz="2450" b="1" spc="-95" dirty="0">
                <a:solidFill>
                  <a:srgbClr val="FFC000"/>
                </a:solidFill>
                <a:latin typeface="Verdana"/>
                <a:cs typeface="Verdana"/>
              </a:rPr>
              <a:t>Time</a:t>
            </a:r>
            <a:r>
              <a:rPr sz="2450" b="1" spc="-13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50" b="1" spc="-114" dirty="0">
                <a:solidFill>
                  <a:srgbClr val="FFC000"/>
                </a:solidFill>
                <a:latin typeface="Verdana"/>
                <a:cs typeface="Verdana"/>
              </a:rPr>
              <a:t>Series  </a:t>
            </a:r>
            <a:r>
              <a:rPr sz="2450" b="1" spc="-95" dirty="0">
                <a:solidFill>
                  <a:srgbClr val="FFC000"/>
                </a:solidFill>
                <a:latin typeface="Verdana"/>
                <a:cs typeface="Verdana"/>
              </a:rPr>
              <a:t>For</a:t>
            </a:r>
            <a:r>
              <a:rPr sz="2450" b="1" spc="-45" dirty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sz="2450" b="1" spc="-35" dirty="0">
                <a:solidFill>
                  <a:srgbClr val="FFC000"/>
                </a:solidFill>
                <a:latin typeface="Verdana"/>
                <a:cs typeface="Verdana"/>
              </a:rPr>
              <a:t>c</a:t>
            </a:r>
            <a:r>
              <a:rPr sz="2450" b="1" spc="-114" dirty="0">
                <a:solidFill>
                  <a:srgbClr val="FFC000"/>
                </a:solidFill>
                <a:latin typeface="Verdana"/>
                <a:cs typeface="Verdana"/>
              </a:rPr>
              <a:t>ast</a:t>
            </a:r>
            <a:r>
              <a:rPr sz="2450" b="1" spc="-45" dirty="0">
                <a:solidFill>
                  <a:srgbClr val="FFC000"/>
                </a:solidFill>
                <a:latin typeface="Verdana"/>
                <a:cs typeface="Verdana"/>
              </a:rPr>
              <a:t>ing  </a:t>
            </a:r>
            <a:r>
              <a:rPr sz="2450" b="1" spc="-235" dirty="0">
                <a:solidFill>
                  <a:srgbClr val="FFC000"/>
                </a:solidFill>
                <a:latin typeface="Verdana"/>
                <a:cs typeface="Verdana"/>
              </a:rPr>
              <a:t>(Week-2/4)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75" y="0"/>
            <a:ext cx="12139930" cy="11188065"/>
            <a:chOff x="7964475" y="0"/>
            <a:chExt cx="12139930" cy="1118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475" y="0"/>
              <a:ext cx="12139624" cy="11187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704" y="6096"/>
              <a:ext cx="11600394" cy="99057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5" cy="1066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04336"/>
            <a:ext cx="5784215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pc="-325" dirty="0">
                <a:solidFill>
                  <a:srgbClr val="1A75B3"/>
                </a:solidFill>
              </a:rPr>
              <a:t>LEARNING </a:t>
            </a:r>
            <a:r>
              <a:rPr spc="-320" dirty="0">
                <a:solidFill>
                  <a:srgbClr val="1A75B3"/>
                </a:solidFill>
              </a:rPr>
              <a:t> </a:t>
            </a:r>
            <a:r>
              <a:rPr spc="-215" dirty="0">
                <a:solidFill>
                  <a:srgbClr val="1A75B3"/>
                </a:solidFill>
              </a:rPr>
              <a:t>OBJECTIVE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5" dirty="0">
                <a:solidFill>
                  <a:srgbClr val="1A75B3"/>
                </a:solidFill>
              </a:rPr>
              <a:t>O</a:t>
            </a:r>
            <a:r>
              <a:rPr spc="-45" dirty="0">
                <a:solidFill>
                  <a:srgbClr val="1A75B3"/>
                </a:solidFill>
              </a:rPr>
              <a:t>F 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00" dirty="0">
                <a:solidFill>
                  <a:srgbClr val="1A75B3"/>
                </a:solidFill>
              </a:rPr>
              <a:t>COU</a:t>
            </a:r>
            <a:r>
              <a:rPr spc="-90" dirty="0">
                <a:solidFill>
                  <a:srgbClr val="1A75B3"/>
                </a:solidFill>
              </a:rPr>
              <a:t>R</a:t>
            </a:r>
            <a:r>
              <a:rPr spc="-250" dirty="0">
                <a:solidFill>
                  <a:srgbClr val="1A75B3"/>
                </a:solidFill>
              </a:rPr>
              <a:t>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659" y="5420857"/>
            <a:ext cx="7454900" cy="363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0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e</a:t>
            </a:r>
            <a:r>
              <a:rPr sz="3950" spc="-20" dirty="0">
                <a:latin typeface="Verdana"/>
                <a:cs typeface="Verdana"/>
              </a:rPr>
              <a:t>ries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0" dirty="0">
                <a:latin typeface="Verdana"/>
                <a:cs typeface="Verdana"/>
              </a:rPr>
              <a:t>Analysis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464646"/>
              </a:buClr>
              <a:buFont typeface="Verdana"/>
              <a:buChar char="•"/>
            </a:pPr>
            <a:endParaRPr sz="39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0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e</a:t>
            </a:r>
            <a:r>
              <a:rPr sz="3950" spc="-20" dirty="0">
                <a:latin typeface="Verdana"/>
                <a:cs typeface="Verdana"/>
              </a:rPr>
              <a:t>ries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–</a:t>
            </a:r>
            <a:endParaRPr sz="395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</a:pPr>
            <a:r>
              <a:rPr sz="3950" spc="70" dirty="0">
                <a:latin typeface="Verdana"/>
                <a:cs typeface="Verdana"/>
              </a:rPr>
              <a:t>Introduction</a:t>
            </a:r>
            <a:r>
              <a:rPr sz="3950" spc="-30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to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85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100" dirty="0">
                <a:latin typeface="Verdana"/>
                <a:cs typeface="Verdana"/>
              </a:rPr>
              <a:t>ARIMA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275" dirty="0">
                <a:latin typeface="Verdana"/>
                <a:cs typeface="Verdana"/>
              </a:rPr>
              <a:t>Mo</a:t>
            </a:r>
            <a:r>
              <a:rPr sz="3950" spc="215" dirty="0">
                <a:latin typeface="Verdana"/>
                <a:cs typeface="Verdana"/>
              </a:rPr>
              <a:t>d</a:t>
            </a:r>
            <a:r>
              <a:rPr sz="3950" dirty="0">
                <a:latin typeface="Verdana"/>
                <a:cs typeface="Verdana"/>
              </a:rPr>
              <a:t>els</a:t>
            </a:r>
            <a:endParaRPr sz="3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9" name="object 9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5" name="object 15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1" name="object 31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42" name="object 42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63" name="object 63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4" y="1897153"/>
            <a:ext cx="1622996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solidFill>
                  <a:srgbClr val="1A75B3"/>
                </a:solidFill>
              </a:rPr>
              <a:t>LEARNING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0" dirty="0">
                <a:solidFill>
                  <a:srgbClr val="1A75B3"/>
                </a:solidFill>
              </a:rPr>
              <a:t>OBJ</a:t>
            </a:r>
            <a:r>
              <a:rPr spc="-60" dirty="0">
                <a:solidFill>
                  <a:srgbClr val="1A75B3"/>
                </a:solidFill>
              </a:rPr>
              <a:t>E</a:t>
            </a:r>
            <a:r>
              <a:rPr spc="-365" dirty="0">
                <a:solidFill>
                  <a:srgbClr val="1A75B3"/>
                </a:solidFill>
              </a:rPr>
              <a:t>CTIVES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50" dirty="0">
                <a:solidFill>
                  <a:srgbClr val="1A75B3"/>
                </a:solidFill>
              </a:rPr>
              <a:t>OF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15" dirty="0">
                <a:solidFill>
                  <a:srgbClr val="1A75B3"/>
                </a:solidFill>
              </a:rPr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4" name="object 34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7" name="object 3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8" name="object 58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0" y="6353270"/>
            <a:ext cx="20104100" cy="4956175"/>
            <a:chOff x="0" y="6353270"/>
            <a:chExt cx="20104100" cy="4956175"/>
          </a:xfrm>
        </p:grpSpPr>
        <p:sp>
          <p:nvSpPr>
            <p:cNvPr id="63" name="object 63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6432641"/>
              <a:ext cx="20104099" cy="4876676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95248" y="4178860"/>
            <a:ext cx="15680055" cy="348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14999"/>
              </a:lnSpc>
              <a:spcBef>
                <a:spcPts val="100"/>
              </a:spcBef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70" dirty="0">
                <a:latin typeface="Verdana"/>
                <a:cs typeface="Verdana"/>
              </a:rPr>
              <a:t>Introduction</a:t>
            </a:r>
            <a:r>
              <a:rPr sz="3950" spc="-305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to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75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45" dirty="0">
                <a:latin typeface="Verdana"/>
                <a:cs typeface="Verdana"/>
              </a:rPr>
              <a:t>Series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r>
              <a:rPr sz="3950" spc="-325" dirty="0">
                <a:latin typeface="Verdana"/>
                <a:cs typeface="Verdana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–</a:t>
            </a:r>
            <a:r>
              <a:rPr sz="3950" spc="70" dirty="0">
                <a:latin typeface="Times New Roman"/>
                <a:cs typeface="Times New Roman"/>
              </a:rPr>
              <a:t> </a:t>
            </a:r>
            <a:r>
              <a:rPr sz="3950" spc="70" dirty="0">
                <a:latin typeface="Verdana"/>
                <a:cs typeface="Verdana"/>
              </a:rPr>
              <a:t>Taking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70" dirty="0">
                <a:latin typeface="Verdana"/>
                <a:cs typeface="Verdana"/>
              </a:rPr>
              <a:t>advantage </a:t>
            </a:r>
            <a:r>
              <a:rPr sz="3950" spc="-1370" dirty="0">
                <a:latin typeface="Verdana"/>
                <a:cs typeface="Verdana"/>
              </a:rPr>
              <a:t> </a:t>
            </a:r>
            <a:r>
              <a:rPr sz="3950" spc="55" dirty="0">
                <a:latin typeface="Verdana"/>
                <a:cs typeface="Verdana"/>
              </a:rPr>
              <a:t>of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60" dirty="0">
                <a:latin typeface="Verdana"/>
                <a:cs typeface="Verdana"/>
              </a:rPr>
              <a:t>Trend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35" dirty="0">
                <a:latin typeface="Verdana"/>
                <a:cs typeface="Verdana"/>
              </a:rPr>
              <a:t>and</a:t>
            </a:r>
            <a:r>
              <a:rPr sz="3950" spc="-320" dirty="0">
                <a:latin typeface="Verdana"/>
                <a:cs typeface="Verdana"/>
              </a:rPr>
              <a:t> </a:t>
            </a:r>
            <a:r>
              <a:rPr sz="3950" spc="-5" dirty="0">
                <a:latin typeface="Verdana"/>
                <a:cs typeface="Verdana"/>
              </a:rPr>
              <a:t>Seasonality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to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130" dirty="0">
                <a:latin typeface="Verdana"/>
                <a:cs typeface="Verdana"/>
              </a:rPr>
              <a:t>get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70" dirty="0">
                <a:latin typeface="Verdana"/>
                <a:cs typeface="Verdana"/>
              </a:rPr>
              <a:t>better</a:t>
            </a:r>
            <a:r>
              <a:rPr sz="3950" spc="-305" dirty="0">
                <a:latin typeface="Verdana"/>
                <a:cs typeface="Verdana"/>
              </a:rPr>
              <a:t> </a:t>
            </a:r>
            <a:r>
              <a:rPr sz="3950" spc="20" dirty="0">
                <a:latin typeface="Verdana"/>
                <a:cs typeface="Verdana"/>
              </a:rPr>
              <a:t>forecasts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4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47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170" dirty="0">
                <a:latin typeface="Verdana"/>
                <a:cs typeface="Verdana"/>
              </a:rPr>
              <a:t>Model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45" dirty="0">
                <a:latin typeface="Verdana"/>
                <a:cs typeface="Verdana"/>
              </a:rPr>
              <a:t>Va</a:t>
            </a:r>
            <a:r>
              <a:rPr sz="3950" spc="25" dirty="0">
                <a:latin typeface="Verdana"/>
                <a:cs typeface="Verdana"/>
              </a:rPr>
              <a:t>l</a:t>
            </a:r>
            <a:r>
              <a:rPr sz="3950" spc="90" dirty="0">
                <a:latin typeface="Verdana"/>
                <a:cs typeface="Verdana"/>
              </a:rPr>
              <a:t>idation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110" dirty="0">
                <a:latin typeface="Verdana"/>
                <a:cs typeface="Verdana"/>
              </a:rPr>
              <a:t>using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5" dirty="0">
                <a:latin typeface="Verdana"/>
                <a:cs typeface="Verdana"/>
              </a:rPr>
              <a:t>a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dirty="0">
                <a:latin typeface="Verdana"/>
                <a:cs typeface="Verdana"/>
              </a:rPr>
              <a:t>Trai</a:t>
            </a:r>
            <a:r>
              <a:rPr sz="3950" spc="10" dirty="0">
                <a:latin typeface="Verdana"/>
                <a:cs typeface="Verdana"/>
              </a:rPr>
              <a:t>n</a:t>
            </a:r>
            <a:r>
              <a:rPr sz="3950" spc="-290" dirty="0">
                <a:latin typeface="Verdana"/>
                <a:cs typeface="Verdana"/>
              </a:rPr>
              <a:t>-</a:t>
            </a:r>
            <a:r>
              <a:rPr sz="3950" spc="-15" dirty="0">
                <a:latin typeface="Verdana"/>
                <a:cs typeface="Verdana"/>
              </a:rPr>
              <a:t>Test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5" dirty="0">
                <a:latin typeface="Verdana"/>
                <a:cs typeface="Verdana"/>
              </a:rPr>
              <a:t>Split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59" y="2394600"/>
            <a:ext cx="1371790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solidFill>
                  <a:srgbClr val="FFFFFF"/>
                </a:solidFill>
              </a:rPr>
              <a:t>TRY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290" dirty="0">
                <a:solidFill>
                  <a:srgbClr val="FFFFFF"/>
                </a:solidFill>
              </a:rPr>
              <a:t>ANSWERING</a:t>
            </a:r>
            <a:r>
              <a:rPr spc="-385" dirty="0">
                <a:solidFill>
                  <a:srgbClr val="FFFFFF"/>
                </a:solidFill>
              </a:rPr>
              <a:t> </a:t>
            </a:r>
            <a:r>
              <a:rPr spc="-204" dirty="0">
                <a:solidFill>
                  <a:srgbClr val="FFFFFF"/>
                </a:solidFill>
              </a:rPr>
              <a:t>THE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F</a:t>
            </a:r>
            <a:r>
              <a:rPr spc="-45" dirty="0">
                <a:solidFill>
                  <a:srgbClr val="FFFFFF"/>
                </a:solidFill>
              </a:rPr>
              <a:t>OLLO</a:t>
            </a:r>
            <a:r>
              <a:rPr spc="-90" dirty="0">
                <a:solidFill>
                  <a:srgbClr val="FFFFFF"/>
                </a:solidFill>
              </a:rPr>
              <a:t>W</a:t>
            </a:r>
            <a:r>
              <a:rPr spc="-580" dirty="0">
                <a:solidFill>
                  <a:srgbClr val="FFFFFF"/>
                </a:solidFill>
              </a:rPr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468" y="3510753"/>
            <a:ext cx="14542135" cy="557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95"/>
              </a:spcBef>
              <a:buSzPct val="101265"/>
              <a:buChar char="●"/>
              <a:tabLst>
                <a:tab pos="469900" algn="l"/>
              </a:tabLst>
            </a:pP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 more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complicated model which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estimates a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lot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parameters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usually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always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performs better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(i.e. gives a better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 a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error)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data.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3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Discuss.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●"/>
            </a:pPr>
            <a:endParaRPr sz="4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Microsoft Sans Serif"/>
              <a:buChar char="●"/>
            </a:pPr>
            <a:endParaRPr sz="5300">
              <a:latin typeface="Microsoft Sans Serif"/>
              <a:cs typeface="Microsoft Sans Serif"/>
            </a:endParaRPr>
          </a:p>
          <a:p>
            <a:pPr marL="469265" marR="6985" indent="-457200">
              <a:lnSpc>
                <a:spcPct val="114900"/>
              </a:lnSpc>
              <a:buSzPct val="101265"/>
              <a:buChar char="●"/>
              <a:tabLst>
                <a:tab pos="469900" algn="l"/>
              </a:tabLst>
            </a:pP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Validation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Series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Forecasting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problem,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randomly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sampled.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Discuss.</a:t>
            </a:r>
            <a:endParaRPr sz="39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8730"/>
            <a:ext cx="20104735" cy="9733915"/>
            <a:chOff x="0" y="508730"/>
            <a:chExt cx="20104735" cy="9733915"/>
          </a:xfrm>
        </p:grpSpPr>
        <p:sp>
          <p:nvSpPr>
            <p:cNvPr id="6" name="object 6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498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764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9933" y="16640"/>
                  </a:lnTo>
                  <a:lnTo>
                    <a:pt x="91614" y="11687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113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176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643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856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676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528" y="111747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8894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2981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8894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6987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8894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6070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8894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603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2002491"/>
              <a:ext cx="20104100" cy="8240395"/>
            </a:xfrm>
            <a:custGeom>
              <a:avLst/>
              <a:gdLst/>
              <a:ahLst/>
              <a:cxnLst/>
              <a:rect l="l" t="t" r="r" b="b"/>
              <a:pathLst>
                <a:path w="20104100" h="8240395">
                  <a:moveTo>
                    <a:pt x="16495078" y="5541137"/>
                  </a:moveTo>
                  <a:lnTo>
                    <a:pt x="16137217" y="5541137"/>
                  </a:lnTo>
                  <a:lnTo>
                    <a:pt x="16137217" y="5898997"/>
                  </a:lnTo>
                  <a:lnTo>
                    <a:pt x="16495078" y="5898997"/>
                  </a:lnTo>
                  <a:lnTo>
                    <a:pt x="16495078" y="5541137"/>
                  </a:lnTo>
                  <a:close/>
                </a:path>
                <a:path w="20104100" h="8240395">
                  <a:moveTo>
                    <a:pt x="16772458" y="4772418"/>
                  </a:moveTo>
                  <a:lnTo>
                    <a:pt x="16770426" y="4717681"/>
                  </a:lnTo>
                  <a:lnTo>
                    <a:pt x="16764330" y="4665865"/>
                  </a:lnTo>
                  <a:lnTo>
                    <a:pt x="16754170" y="4616843"/>
                  </a:lnTo>
                  <a:lnTo>
                    <a:pt x="16739946" y="4570615"/>
                  </a:lnTo>
                  <a:lnTo>
                    <a:pt x="16721658" y="4527308"/>
                  </a:lnTo>
                  <a:lnTo>
                    <a:pt x="16699306" y="4486795"/>
                  </a:lnTo>
                  <a:lnTo>
                    <a:pt x="16672890" y="4449203"/>
                  </a:lnTo>
                  <a:lnTo>
                    <a:pt x="16642410" y="4414278"/>
                  </a:lnTo>
                  <a:lnTo>
                    <a:pt x="16608501" y="4383036"/>
                  </a:lnTo>
                  <a:lnTo>
                    <a:pt x="16571938" y="4355985"/>
                  </a:lnTo>
                  <a:lnTo>
                    <a:pt x="16532568" y="4332998"/>
                  </a:lnTo>
                  <a:lnTo>
                    <a:pt x="16490531" y="4314202"/>
                  </a:lnTo>
                  <a:lnTo>
                    <a:pt x="16445700" y="4299597"/>
                  </a:lnTo>
                  <a:lnTo>
                    <a:pt x="16398075" y="4289183"/>
                  </a:lnTo>
                  <a:lnTo>
                    <a:pt x="16347783" y="4282833"/>
                  </a:lnTo>
                  <a:lnTo>
                    <a:pt x="16294824" y="4280814"/>
                  </a:lnTo>
                  <a:lnTo>
                    <a:pt x="16243897" y="4282833"/>
                  </a:lnTo>
                  <a:lnTo>
                    <a:pt x="16195256" y="4288929"/>
                  </a:lnTo>
                  <a:lnTo>
                    <a:pt x="16148901" y="4299216"/>
                  </a:lnTo>
                  <a:lnTo>
                    <a:pt x="16104832" y="4313440"/>
                  </a:lnTo>
                  <a:lnTo>
                    <a:pt x="16063062" y="4331855"/>
                  </a:lnTo>
                  <a:lnTo>
                    <a:pt x="16023565" y="4354207"/>
                  </a:lnTo>
                  <a:lnTo>
                    <a:pt x="15986354" y="4380750"/>
                  </a:lnTo>
                  <a:lnTo>
                    <a:pt x="15951302" y="4411357"/>
                  </a:lnTo>
                  <a:lnTo>
                    <a:pt x="15922854" y="4442091"/>
                  </a:lnTo>
                  <a:lnTo>
                    <a:pt x="15897454" y="4476381"/>
                  </a:lnTo>
                  <a:lnTo>
                    <a:pt x="15875102" y="4513973"/>
                  </a:lnTo>
                  <a:lnTo>
                    <a:pt x="15855925" y="4555121"/>
                  </a:lnTo>
                  <a:lnTo>
                    <a:pt x="15839796" y="4599698"/>
                  </a:lnTo>
                  <a:lnTo>
                    <a:pt x="15826842" y="4647704"/>
                  </a:lnTo>
                  <a:lnTo>
                    <a:pt x="15816936" y="4699266"/>
                  </a:lnTo>
                  <a:lnTo>
                    <a:pt x="15810205" y="4754130"/>
                  </a:lnTo>
                  <a:lnTo>
                    <a:pt x="15806522" y="4812538"/>
                  </a:lnTo>
                  <a:lnTo>
                    <a:pt x="16179000" y="4812538"/>
                  </a:lnTo>
                  <a:lnTo>
                    <a:pt x="16182937" y="4751209"/>
                  </a:lnTo>
                  <a:lnTo>
                    <a:pt x="16192589" y="4701044"/>
                  </a:lnTo>
                  <a:lnTo>
                    <a:pt x="16207829" y="4661928"/>
                  </a:lnTo>
                  <a:lnTo>
                    <a:pt x="16228784" y="4633988"/>
                  </a:lnTo>
                  <a:lnTo>
                    <a:pt x="16255454" y="4617224"/>
                  </a:lnTo>
                  <a:lnTo>
                    <a:pt x="16287712" y="4611636"/>
                  </a:lnTo>
                  <a:lnTo>
                    <a:pt x="16323526" y="4619383"/>
                  </a:lnTo>
                  <a:lnTo>
                    <a:pt x="16351339" y="4642370"/>
                  </a:lnTo>
                  <a:lnTo>
                    <a:pt x="16371151" y="4680597"/>
                  </a:lnTo>
                  <a:lnTo>
                    <a:pt x="16383089" y="4734191"/>
                  </a:lnTo>
                  <a:lnTo>
                    <a:pt x="16387026" y="4803140"/>
                  </a:lnTo>
                  <a:lnTo>
                    <a:pt x="16382454" y="4859528"/>
                  </a:lnTo>
                  <a:lnTo>
                    <a:pt x="16369500" y="4911471"/>
                  </a:lnTo>
                  <a:lnTo>
                    <a:pt x="16349815" y="4958715"/>
                  </a:lnTo>
                  <a:lnTo>
                    <a:pt x="16324669" y="5000752"/>
                  </a:lnTo>
                  <a:lnTo>
                    <a:pt x="16295459" y="5037328"/>
                  </a:lnTo>
                  <a:lnTo>
                    <a:pt x="16263455" y="5068062"/>
                  </a:lnTo>
                  <a:lnTo>
                    <a:pt x="16230435" y="5092700"/>
                  </a:lnTo>
                  <a:lnTo>
                    <a:pt x="16166046" y="5122418"/>
                  </a:lnTo>
                  <a:lnTo>
                    <a:pt x="16137598" y="5126863"/>
                  </a:lnTo>
                  <a:lnTo>
                    <a:pt x="16137598" y="5461368"/>
                  </a:lnTo>
                  <a:lnTo>
                    <a:pt x="16495738" y="5461368"/>
                  </a:lnTo>
                  <a:lnTo>
                    <a:pt x="16495738" y="5255768"/>
                  </a:lnTo>
                  <a:lnTo>
                    <a:pt x="16539934" y="5230114"/>
                  </a:lnTo>
                  <a:lnTo>
                    <a:pt x="16580320" y="5201920"/>
                  </a:lnTo>
                  <a:lnTo>
                    <a:pt x="16616883" y="5171059"/>
                  </a:lnTo>
                  <a:lnTo>
                    <a:pt x="16649522" y="5137404"/>
                  </a:lnTo>
                  <a:lnTo>
                    <a:pt x="16678351" y="5101209"/>
                  </a:lnTo>
                  <a:lnTo>
                    <a:pt x="16703243" y="5062220"/>
                  </a:lnTo>
                  <a:lnTo>
                    <a:pt x="16724452" y="5020564"/>
                  </a:lnTo>
                  <a:lnTo>
                    <a:pt x="16741724" y="4976368"/>
                  </a:lnTo>
                  <a:lnTo>
                    <a:pt x="16755186" y="4929378"/>
                  </a:lnTo>
                  <a:lnTo>
                    <a:pt x="16764838" y="4879721"/>
                  </a:lnTo>
                  <a:lnTo>
                    <a:pt x="16770553" y="4827397"/>
                  </a:lnTo>
                  <a:lnTo>
                    <a:pt x="16772458" y="4772418"/>
                  </a:lnTo>
                  <a:close/>
                </a:path>
                <a:path w="20104100" h="8240395">
                  <a:moveTo>
                    <a:pt x="16828707" y="1417307"/>
                  </a:moveTo>
                  <a:lnTo>
                    <a:pt x="16655364" y="1417307"/>
                  </a:lnTo>
                  <a:lnTo>
                    <a:pt x="16655364" y="1590636"/>
                  </a:lnTo>
                  <a:lnTo>
                    <a:pt x="16828707" y="1590636"/>
                  </a:lnTo>
                  <a:lnTo>
                    <a:pt x="16828707" y="1417307"/>
                  </a:lnTo>
                  <a:close/>
                </a:path>
                <a:path w="20104100" h="8240395">
                  <a:moveTo>
                    <a:pt x="16961308" y="1046581"/>
                  </a:moveTo>
                  <a:lnTo>
                    <a:pt x="16957371" y="995146"/>
                  </a:lnTo>
                  <a:lnTo>
                    <a:pt x="16950640" y="968984"/>
                  </a:lnTo>
                  <a:lnTo>
                    <a:pt x="16945687" y="949172"/>
                  </a:lnTo>
                  <a:lnTo>
                    <a:pt x="16926002" y="908659"/>
                  </a:lnTo>
                  <a:lnTo>
                    <a:pt x="16898570" y="873734"/>
                  </a:lnTo>
                  <a:lnTo>
                    <a:pt x="16864534" y="845540"/>
                  </a:lnTo>
                  <a:lnTo>
                    <a:pt x="16825290" y="825347"/>
                  </a:lnTo>
                  <a:lnTo>
                    <a:pt x="16780713" y="813282"/>
                  </a:lnTo>
                  <a:lnTo>
                    <a:pt x="16730929" y="809218"/>
                  </a:lnTo>
                  <a:lnTo>
                    <a:pt x="16682923" y="813155"/>
                  </a:lnTo>
                  <a:lnTo>
                    <a:pt x="16639235" y="824966"/>
                  </a:lnTo>
                  <a:lnTo>
                    <a:pt x="16600119" y="844651"/>
                  </a:lnTo>
                  <a:lnTo>
                    <a:pt x="16565207" y="872210"/>
                  </a:lnTo>
                  <a:lnTo>
                    <a:pt x="16536378" y="908024"/>
                  </a:lnTo>
                  <a:lnTo>
                    <a:pt x="16515169" y="952220"/>
                  </a:lnTo>
                  <a:lnTo>
                    <a:pt x="16501453" y="1004798"/>
                  </a:lnTo>
                  <a:lnTo>
                    <a:pt x="16495357" y="1066012"/>
                  </a:lnTo>
                  <a:lnTo>
                    <a:pt x="16675049" y="1066012"/>
                  </a:lnTo>
                  <a:lnTo>
                    <a:pt x="16678859" y="1023467"/>
                  </a:lnTo>
                  <a:lnTo>
                    <a:pt x="16689019" y="993241"/>
                  </a:lnTo>
                  <a:lnTo>
                    <a:pt x="16705148" y="975080"/>
                  </a:lnTo>
                  <a:lnTo>
                    <a:pt x="16727500" y="968984"/>
                  </a:lnTo>
                  <a:lnTo>
                    <a:pt x="16748455" y="974699"/>
                  </a:lnTo>
                  <a:lnTo>
                    <a:pt x="16763441" y="992098"/>
                  </a:lnTo>
                  <a:lnTo>
                    <a:pt x="16772458" y="1020927"/>
                  </a:lnTo>
                  <a:lnTo>
                    <a:pt x="16775379" y="1061440"/>
                  </a:lnTo>
                  <a:lnTo>
                    <a:pt x="16766997" y="1113764"/>
                  </a:lnTo>
                  <a:lnTo>
                    <a:pt x="16745280" y="1156817"/>
                  </a:lnTo>
                  <a:lnTo>
                    <a:pt x="16715816" y="1189329"/>
                  </a:lnTo>
                  <a:lnTo>
                    <a:pt x="16683939" y="1210030"/>
                  </a:lnTo>
                  <a:lnTo>
                    <a:pt x="16654983" y="1217650"/>
                  </a:lnTo>
                  <a:lnTo>
                    <a:pt x="16654983" y="1379181"/>
                  </a:lnTo>
                  <a:lnTo>
                    <a:pt x="16827830" y="1379181"/>
                  </a:lnTo>
                  <a:lnTo>
                    <a:pt x="16827830" y="1279867"/>
                  </a:lnTo>
                  <a:lnTo>
                    <a:pt x="16868598" y="1253972"/>
                  </a:lnTo>
                  <a:lnTo>
                    <a:pt x="16901999" y="1222730"/>
                  </a:lnTo>
                  <a:lnTo>
                    <a:pt x="16927907" y="1186535"/>
                  </a:lnTo>
                  <a:lnTo>
                    <a:pt x="16946449" y="1145006"/>
                  </a:lnTo>
                  <a:lnTo>
                    <a:pt x="16957625" y="1098397"/>
                  </a:lnTo>
                  <a:lnTo>
                    <a:pt x="16961308" y="1046581"/>
                  </a:lnTo>
                  <a:close/>
                </a:path>
                <a:path w="20104100" h="8240395">
                  <a:moveTo>
                    <a:pt x="19331166" y="1260335"/>
                  </a:moveTo>
                  <a:lnTo>
                    <a:pt x="18973318" y="1260335"/>
                  </a:lnTo>
                  <a:lnTo>
                    <a:pt x="18973318" y="1618195"/>
                  </a:lnTo>
                  <a:lnTo>
                    <a:pt x="19331166" y="1618195"/>
                  </a:lnTo>
                  <a:lnTo>
                    <a:pt x="19331166" y="1260335"/>
                  </a:lnTo>
                  <a:close/>
                </a:path>
                <a:path w="20104100" h="8240395">
                  <a:moveTo>
                    <a:pt x="19410122" y="7103250"/>
                  </a:moveTo>
                  <a:lnTo>
                    <a:pt x="19154661" y="7103250"/>
                  </a:lnTo>
                  <a:lnTo>
                    <a:pt x="19154661" y="7358697"/>
                  </a:lnTo>
                  <a:lnTo>
                    <a:pt x="19410122" y="7358697"/>
                  </a:lnTo>
                  <a:lnTo>
                    <a:pt x="19410122" y="7103250"/>
                  </a:lnTo>
                  <a:close/>
                </a:path>
                <a:path w="20104100" h="8240395">
                  <a:moveTo>
                    <a:pt x="19606768" y="6554305"/>
                  </a:moveTo>
                  <a:lnTo>
                    <a:pt x="19604228" y="6502743"/>
                  </a:lnTo>
                  <a:lnTo>
                    <a:pt x="19596494" y="6454864"/>
                  </a:lnTo>
                  <a:lnTo>
                    <a:pt x="19583667" y="6410541"/>
                  </a:lnTo>
                  <a:lnTo>
                    <a:pt x="19565633" y="6369774"/>
                  </a:lnTo>
                  <a:lnTo>
                    <a:pt x="19542392" y="6332690"/>
                  </a:lnTo>
                  <a:lnTo>
                    <a:pt x="19514071" y="6299162"/>
                  </a:lnTo>
                  <a:lnTo>
                    <a:pt x="19481559" y="6270091"/>
                  </a:lnTo>
                  <a:lnTo>
                    <a:pt x="19445364" y="6246342"/>
                  </a:lnTo>
                  <a:lnTo>
                    <a:pt x="19405867" y="6227800"/>
                  </a:lnTo>
                  <a:lnTo>
                    <a:pt x="19362814" y="6214592"/>
                  </a:lnTo>
                  <a:lnTo>
                    <a:pt x="19316332" y="6206718"/>
                  </a:lnTo>
                  <a:lnTo>
                    <a:pt x="19266421" y="6204051"/>
                  </a:lnTo>
                  <a:lnTo>
                    <a:pt x="19209144" y="6207734"/>
                  </a:lnTo>
                  <a:lnTo>
                    <a:pt x="19156058" y="6218910"/>
                  </a:lnTo>
                  <a:lnTo>
                    <a:pt x="19107163" y="6237579"/>
                  </a:lnTo>
                  <a:lnTo>
                    <a:pt x="19062345" y="6263614"/>
                  </a:lnTo>
                  <a:lnTo>
                    <a:pt x="19021705" y="6297130"/>
                  </a:lnTo>
                  <a:lnTo>
                    <a:pt x="18991987" y="6330912"/>
                  </a:lnTo>
                  <a:lnTo>
                    <a:pt x="18967349" y="6370155"/>
                  </a:lnTo>
                  <a:lnTo>
                    <a:pt x="18947664" y="6415113"/>
                  </a:lnTo>
                  <a:lnTo>
                    <a:pt x="18932932" y="6465405"/>
                  </a:lnTo>
                  <a:lnTo>
                    <a:pt x="18923153" y="6521412"/>
                  </a:lnTo>
                  <a:lnTo>
                    <a:pt x="18918454" y="6582880"/>
                  </a:lnTo>
                  <a:lnTo>
                    <a:pt x="19183871" y="6582880"/>
                  </a:lnTo>
                  <a:lnTo>
                    <a:pt x="19189586" y="6520269"/>
                  </a:lnTo>
                  <a:lnTo>
                    <a:pt x="19204445" y="6475565"/>
                  </a:lnTo>
                  <a:lnTo>
                    <a:pt x="19228448" y="6448768"/>
                  </a:lnTo>
                  <a:lnTo>
                    <a:pt x="19261341" y="6439751"/>
                  </a:lnTo>
                  <a:lnTo>
                    <a:pt x="19292329" y="6448260"/>
                  </a:lnTo>
                  <a:lnTo>
                    <a:pt x="19314427" y="6473914"/>
                  </a:lnTo>
                  <a:lnTo>
                    <a:pt x="19327762" y="6516459"/>
                  </a:lnTo>
                  <a:lnTo>
                    <a:pt x="19332207" y="6576149"/>
                  </a:lnTo>
                  <a:lnTo>
                    <a:pt x="19325603" y="6632664"/>
                  </a:lnTo>
                  <a:lnTo>
                    <a:pt x="19307950" y="6682448"/>
                  </a:lnTo>
                  <a:lnTo>
                    <a:pt x="19281915" y="6724739"/>
                  </a:lnTo>
                  <a:lnTo>
                    <a:pt x="19250800" y="6759156"/>
                  </a:lnTo>
                  <a:lnTo>
                    <a:pt x="19217145" y="6784683"/>
                  </a:lnTo>
                  <a:lnTo>
                    <a:pt x="19154407" y="6806768"/>
                  </a:lnTo>
                  <a:lnTo>
                    <a:pt x="19154407" y="7045147"/>
                  </a:lnTo>
                  <a:lnTo>
                    <a:pt x="19409677" y="7045147"/>
                  </a:lnTo>
                  <a:lnTo>
                    <a:pt x="19409677" y="6898589"/>
                  </a:lnTo>
                  <a:lnTo>
                    <a:pt x="19451079" y="6873951"/>
                  </a:lnTo>
                  <a:lnTo>
                    <a:pt x="19487528" y="6845884"/>
                  </a:lnTo>
                  <a:lnTo>
                    <a:pt x="19519151" y="6814388"/>
                  </a:lnTo>
                  <a:lnTo>
                    <a:pt x="19545948" y="6779476"/>
                  </a:lnTo>
                  <a:lnTo>
                    <a:pt x="19567919" y="6741249"/>
                  </a:lnTo>
                  <a:lnTo>
                    <a:pt x="19584937" y="6699593"/>
                  </a:lnTo>
                  <a:lnTo>
                    <a:pt x="19597129" y="6654508"/>
                  </a:lnTo>
                  <a:lnTo>
                    <a:pt x="19604355" y="6606121"/>
                  </a:lnTo>
                  <a:lnTo>
                    <a:pt x="19606768" y="6554305"/>
                  </a:lnTo>
                  <a:close/>
                </a:path>
                <a:path w="20104100" h="8240395">
                  <a:moveTo>
                    <a:pt x="19607022" y="491604"/>
                  </a:moveTo>
                  <a:lnTo>
                    <a:pt x="19604990" y="436867"/>
                  </a:lnTo>
                  <a:lnTo>
                    <a:pt x="19598907" y="385051"/>
                  </a:lnTo>
                  <a:lnTo>
                    <a:pt x="19588747" y="336029"/>
                  </a:lnTo>
                  <a:lnTo>
                    <a:pt x="19574523" y="289801"/>
                  </a:lnTo>
                  <a:lnTo>
                    <a:pt x="19556362" y="246507"/>
                  </a:lnTo>
                  <a:lnTo>
                    <a:pt x="19534010" y="205994"/>
                  </a:lnTo>
                  <a:lnTo>
                    <a:pt x="19507594" y="168275"/>
                  </a:lnTo>
                  <a:lnTo>
                    <a:pt x="19477241" y="133477"/>
                  </a:lnTo>
                  <a:lnTo>
                    <a:pt x="19443332" y="102235"/>
                  </a:lnTo>
                  <a:lnTo>
                    <a:pt x="19406756" y="75057"/>
                  </a:lnTo>
                  <a:lnTo>
                    <a:pt x="19367513" y="52197"/>
                  </a:lnTo>
                  <a:lnTo>
                    <a:pt x="19325476" y="33401"/>
                  </a:lnTo>
                  <a:lnTo>
                    <a:pt x="19280772" y="18796"/>
                  </a:lnTo>
                  <a:lnTo>
                    <a:pt x="19233274" y="8382"/>
                  </a:lnTo>
                  <a:lnTo>
                    <a:pt x="19183109" y="2032"/>
                  </a:lnTo>
                  <a:lnTo>
                    <a:pt x="19130150" y="0"/>
                  </a:lnTo>
                  <a:lnTo>
                    <a:pt x="19079363" y="2032"/>
                  </a:lnTo>
                  <a:lnTo>
                    <a:pt x="19030849" y="8128"/>
                  </a:lnTo>
                  <a:lnTo>
                    <a:pt x="18984494" y="18415"/>
                  </a:lnTo>
                  <a:lnTo>
                    <a:pt x="18940552" y="32639"/>
                  </a:lnTo>
                  <a:lnTo>
                    <a:pt x="18898769" y="51054"/>
                  </a:lnTo>
                  <a:lnTo>
                    <a:pt x="18859272" y="73406"/>
                  </a:lnTo>
                  <a:lnTo>
                    <a:pt x="18822188" y="99949"/>
                  </a:lnTo>
                  <a:lnTo>
                    <a:pt x="18787263" y="130556"/>
                  </a:lnTo>
                  <a:lnTo>
                    <a:pt x="18758688" y="161290"/>
                  </a:lnTo>
                  <a:lnTo>
                    <a:pt x="18733288" y="195580"/>
                  </a:lnTo>
                  <a:lnTo>
                    <a:pt x="18711063" y="233172"/>
                  </a:lnTo>
                  <a:lnTo>
                    <a:pt x="18691886" y="274307"/>
                  </a:lnTo>
                  <a:lnTo>
                    <a:pt x="18675884" y="318884"/>
                  </a:lnTo>
                  <a:lnTo>
                    <a:pt x="18662930" y="366890"/>
                  </a:lnTo>
                  <a:lnTo>
                    <a:pt x="18653024" y="418452"/>
                  </a:lnTo>
                  <a:lnTo>
                    <a:pt x="18646293" y="473316"/>
                  </a:lnTo>
                  <a:lnTo>
                    <a:pt x="18642610" y="531736"/>
                  </a:lnTo>
                  <a:lnTo>
                    <a:pt x="19014466" y="531736"/>
                  </a:lnTo>
                  <a:lnTo>
                    <a:pt x="19018403" y="470395"/>
                  </a:lnTo>
                  <a:lnTo>
                    <a:pt x="19028055" y="420103"/>
                  </a:lnTo>
                  <a:lnTo>
                    <a:pt x="19043422" y="381114"/>
                  </a:lnTo>
                  <a:lnTo>
                    <a:pt x="19064250" y="353174"/>
                  </a:lnTo>
                  <a:lnTo>
                    <a:pt x="19090793" y="336410"/>
                  </a:lnTo>
                  <a:lnTo>
                    <a:pt x="19123038" y="330822"/>
                  </a:lnTo>
                  <a:lnTo>
                    <a:pt x="19158725" y="338569"/>
                  </a:lnTo>
                  <a:lnTo>
                    <a:pt x="19186538" y="361556"/>
                  </a:lnTo>
                  <a:lnTo>
                    <a:pt x="19206350" y="399783"/>
                  </a:lnTo>
                  <a:lnTo>
                    <a:pt x="19218288" y="453377"/>
                  </a:lnTo>
                  <a:lnTo>
                    <a:pt x="19222225" y="522338"/>
                  </a:lnTo>
                  <a:lnTo>
                    <a:pt x="19217653" y="578726"/>
                  </a:lnTo>
                  <a:lnTo>
                    <a:pt x="19204699" y="630669"/>
                  </a:lnTo>
                  <a:lnTo>
                    <a:pt x="19185014" y="677913"/>
                  </a:lnTo>
                  <a:lnTo>
                    <a:pt x="19159868" y="719950"/>
                  </a:lnTo>
                  <a:lnTo>
                    <a:pt x="19130658" y="756526"/>
                  </a:lnTo>
                  <a:lnTo>
                    <a:pt x="19098908" y="787247"/>
                  </a:lnTo>
                  <a:lnTo>
                    <a:pt x="19065774" y="811885"/>
                  </a:lnTo>
                  <a:lnTo>
                    <a:pt x="19001512" y="841603"/>
                  </a:lnTo>
                  <a:lnTo>
                    <a:pt x="18973191" y="846048"/>
                  </a:lnTo>
                  <a:lnTo>
                    <a:pt x="18973191" y="1180566"/>
                  </a:lnTo>
                  <a:lnTo>
                    <a:pt x="19330810" y="1180566"/>
                  </a:lnTo>
                  <a:lnTo>
                    <a:pt x="19330810" y="974953"/>
                  </a:lnTo>
                  <a:lnTo>
                    <a:pt x="19374879" y="949299"/>
                  </a:lnTo>
                  <a:lnTo>
                    <a:pt x="19415265" y="921105"/>
                  </a:lnTo>
                  <a:lnTo>
                    <a:pt x="19451714" y="890244"/>
                  </a:lnTo>
                  <a:lnTo>
                    <a:pt x="19484226" y="856589"/>
                  </a:lnTo>
                  <a:lnTo>
                    <a:pt x="19513055" y="820394"/>
                  </a:lnTo>
                  <a:lnTo>
                    <a:pt x="19537947" y="781405"/>
                  </a:lnTo>
                  <a:lnTo>
                    <a:pt x="19559029" y="739762"/>
                  </a:lnTo>
                  <a:lnTo>
                    <a:pt x="19576301" y="695439"/>
                  </a:lnTo>
                  <a:lnTo>
                    <a:pt x="19589763" y="648576"/>
                  </a:lnTo>
                  <a:lnTo>
                    <a:pt x="19599415" y="598919"/>
                  </a:lnTo>
                  <a:lnTo>
                    <a:pt x="19605117" y="546595"/>
                  </a:lnTo>
                  <a:lnTo>
                    <a:pt x="19607022" y="491604"/>
                  </a:lnTo>
                  <a:close/>
                </a:path>
                <a:path w="20104100" h="8240395">
                  <a:moveTo>
                    <a:pt x="19716623" y="3699294"/>
                  </a:moveTo>
                  <a:lnTo>
                    <a:pt x="19716115" y="3648494"/>
                  </a:lnTo>
                  <a:lnTo>
                    <a:pt x="19714591" y="3584994"/>
                  </a:lnTo>
                  <a:lnTo>
                    <a:pt x="19712051" y="3534194"/>
                  </a:lnTo>
                  <a:lnTo>
                    <a:pt x="19708495" y="3470694"/>
                  </a:lnTo>
                  <a:lnTo>
                    <a:pt x="19703923" y="3419894"/>
                  </a:lnTo>
                  <a:lnTo>
                    <a:pt x="19698335" y="3369094"/>
                  </a:lnTo>
                  <a:lnTo>
                    <a:pt x="19691604" y="3318294"/>
                  </a:lnTo>
                  <a:lnTo>
                    <a:pt x="19683984" y="3267506"/>
                  </a:lnTo>
                  <a:lnTo>
                    <a:pt x="19675348" y="3216706"/>
                  </a:lnTo>
                  <a:lnTo>
                    <a:pt x="19665696" y="3165906"/>
                  </a:lnTo>
                  <a:lnTo>
                    <a:pt x="19654901" y="3115233"/>
                  </a:lnTo>
                  <a:lnTo>
                    <a:pt x="19643217" y="3064433"/>
                  </a:lnTo>
                  <a:lnTo>
                    <a:pt x="19630517" y="3013633"/>
                  </a:lnTo>
                  <a:lnTo>
                    <a:pt x="19616801" y="2962833"/>
                  </a:lnTo>
                  <a:lnTo>
                    <a:pt x="19615912" y="2959773"/>
                  </a:lnTo>
                  <a:lnTo>
                    <a:pt x="19615912" y="3699294"/>
                  </a:lnTo>
                  <a:lnTo>
                    <a:pt x="19615531" y="3750094"/>
                  </a:lnTo>
                  <a:lnTo>
                    <a:pt x="19614134" y="3813454"/>
                  </a:lnTo>
                  <a:lnTo>
                    <a:pt x="19611721" y="3864254"/>
                  </a:lnTo>
                  <a:lnTo>
                    <a:pt x="19608419" y="3915054"/>
                  </a:lnTo>
                  <a:lnTo>
                    <a:pt x="19604228" y="3965854"/>
                  </a:lnTo>
                  <a:lnTo>
                    <a:pt x="19599034" y="4016654"/>
                  </a:lnTo>
                  <a:lnTo>
                    <a:pt x="19592938" y="4080154"/>
                  </a:lnTo>
                  <a:lnTo>
                    <a:pt x="19585953" y="4130954"/>
                  </a:lnTo>
                  <a:lnTo>
                    <a:pt x="19577952" y="4169054"/>
                  </a:lnTo>
                  <a:lnTo>
                    <a:pt x="19569062" y="4219854"/>
                  </a:lnTo>
                  <a:lnTo>
                    <a:pt x="19559283" y="4270654"/>
                  </a:lnTo>
                  <a:lnTo>
                    <a:pt x="19548488" y="4321441"/>
                  </a:lnTo>
                  <a:lnTo>
                    <a:pt x="19536804" y="4372241"/>
                  </a:lnTo>
                  <a:lnTo>
                    <a:pt x="19524231" y="4422914"/>
                  </a:lnTo>
                  <a:lnTo>
                    <a:pt x="19510642" y="4461014"/>
                  </a:lnTo>
                  <a:lnTo>
                    <a:pt x="19496164" y="4511814"/>
                  </a:lnTo>
                  <a:lnTo>
                    <a:pt x="19480670" y="4549914"/>
                  </a:lnTo>
                  <a:lnTo>
                    <a:pt x="19464414" y="4600714"/>
                  </a:lnTo>
                  <a:lnTo>
                    <a:pt x="19447142" y="4638814"/>
                  </a:lnTo>
                  <a:lnTo>
                    <a:pt x="19428854" y="4689614"/>
                  </a:lnTo>
                  <a:lnTo>
                    <a:pt x="19409677" y="4727714"/>
                  </a:lnTo>
                  <a:lnTo>
                    <a:pt x="19389611" y="4765814"/>
                  </a:lnTo>
                  <a:lnTo>
                    <a:pt x="19368656" y="4816602"/>
                  </a:lnTo>
                  <a:lnTo>
                    <a:pt x="19346812" y="4854702"/>
                  </a:lnTo>
                  <a:lnTo>
                    <a:pt x="19323952" y="4892802"/>
                  </a:lnTo>
                  <a:lnTo>
                    <a:pt x="19300076" y="4930902"/>
                  </a:lnTo>
                  <a:lnTo>
                    <a:pt x="19275438" y="4969002"/>
                  </a:lnTo>
                  <a:lnTo>
                    <a:pt x="19249784" y="5007102"/>
                  </a:lnTo>
                  <a:lnTo>
                    <a:pt x="19223241" y="5045075"/>
                  </a:lnTo>
                  <a:lnTo>
                    <a:pt x="19195809" y="5083175"/>
                  </a:lnTo>
                  <a:lnTo>
                    <a:pt x="19167361" y="5121275"/>
                  </a:lnTo>
                  <a:lnTo>
                    <a:pt x="19138024" y="5159375"/>
                  </a:lnTo>
                  <a:lnTo>
                    <a:pt x="19107798" y="5184775"/>
                  </a:lnTo>
                  <a:lnTo>
                    <a:pt x="19076696" y="5222875"/>
                  </a:lnTo>
                  <a:lnTo>
                    <a:pt x="19044565" y="5260975"/>
                  </a:lnTo>
                  <a:lnTo>
                    <a:pt x="19011672" y="5286362"/>
                  </a:lnTo>
                  <a:lnTo>
                    <a:pt x="18977636" y="5324462"/>
                  </a:lnTo>
                  <a:lnTo>
                    <a:pt x="18942838" y="5349862"/>
                  </a:lnTo>
                  <a:lnTo>
                    <a:pt x="18907151" y="5387962"/>
                  </a:lnTo>
                  <a:lnTo>
                    <a:pt x="18870448" y="5413362"/>
                  </a:lnTo>
                  <a:lnTo>
                    <a:pt x="18832856" y="5438762"/>
                  </a:lnTo>
                  <a:lnTo>
                    <a:pt x="18794248" y="5476862"/>
                  </a:lnTo>
                  <a:lnTo>
                    <a:pt x="18754878" y="5502262"/>
                  </a:lnTo>
                  <a:lnTo>
                    <a:pt x="18714492" y="5527662"/>
                  </a:lnTo>
                  <a:lnTo>
                    <a:pt x="18673217" y="5553062"/>
                  </a:lnTo>
                  <a:lnTo>
                    <a:pt x="18631053" y="5578462"/>
                  </a:lnTo>
                  <a:lnTo>
                    <a:pt x="18588012" y="5603862"/>
                  </a:lnTo>
                  <a:lnTo>
                    <a:pt x="18544070" y="5629262"/>
                  </a:lnTo>
                  <a:lnTo>
                    <a:pt x="18499112" y="5654535"/>
                  </a:lnTo>
                  <a:lnTo>
                    <a:pt x="18472188" y="5667235"/>
                  </a:lnTo>
                  <a:lnTo>
                    <a:pt x="18472188" y="6505283"/>
                  </a:lnTo>
                  <a:lnTo>
                    <a:pt x="17091724" y="6505283"/>
                  </a:lnTo>
                  <a:lnTo>
                    <a:pt x="17091724" y="5210175"/>
                  </a:lnTo>
                  <a:lnTo>
                    <a:pt x="17121442" y="5210175"/>
                  </a:lnTo>
                  <a:lnTo>
                    <a:pt x="17151922" y="5197475"/>
                  </a:lnTo>
                  <a:lnTo>
                    <a:pt x="17183164" y="5197475"/>
                  </a:lnTo>
                  <a:lnTo>
                    <a:pt x="17280827" y="5159375"/>
                  </a:lnTo>
                  <a:lnTo>
                    <a:pt x="17314355" y="5146675"/>
                  </a:lnTo>
                  <a:lnTo>
                    <a:pt x="17348264" y="5121275"/>
                  </a:lnTo>
                  <a:lnTo>
                    <a:pt x="17382554" y="5108575"/>
                  </a:lnTo>
                  <a:lnTo>
                    <a:pt x="17416971" y="5083175"/>
                  </a:lnTo>
                  <a:lnTo>
                    <a:pt x="17451388" y="5070475"/>
                  </a:lnTo>
                  <a:lnTo>
                    <a:pt x="17588929" y="4969002"/>
                  </a:lnTo>
                  <a:lnTo>
                    <a:pt x="17622698" y="4930902"/>
                  </a:lnTo>
                  <a:lnTo>
                    <a:pt x="17656226" y="4905502"/>
                  </a:lnTo>
                  <a:lnTo>
                    <a:pt x="17689119" y="4867402"/>
                  </a:lnTo>
                  <a:lnTo>
                    <a:pt x="17721504" y="4842002"/>
                  </a:lnTo>
                  <a:lnTo>
                    <a:pt x="17753254" y="4803902"/>
                  </a:lnTo>
                  <a:lnTo>
                    <a:pt x="17784242" y="4765814"/>
                  </a:lnTo>
                  <a:lnTo>
                    <a:pt x="17814468" y="4727714"/>
                  </a:lnTo>
                  <a:lnTo>
                    <a:pt x="17843805" y="4689614"/>
                  </a:lnTo>
                  <a:lnTo>
                    <a:pt x="17872126" y="4651514"/>
                  </a:lnTo>
                  <a:lnTo>
                    <a:pt x="17899304" y="4613414"/>
                  </a:lnTo>
                  <a:lnTo>
                    <a:pt x="17925466" y="4562614"/>
                  </a:lnTo>
                  <a:lnTo>
                    <a:pt x="17950358" y="4524514"/>
                  </a:lnTo>
                  <a:lnTo>
                    <a:pt x="17973853" y="4473714"/>
                  </a:lnTo>
                  <a:lnTo>
                    <a:pt x="17996078" y="4422914"/>
                  </a:lnTo>
                  <a:lnTo>
                    <a:pt x="18016652" y="4372241"/>
                  </a:lnTo>
                  <a:lnTo>
                    <a:pt x="18035829" y="4334141"/>
                  </a:lnTo>
                  <a:lnTo>
                    <a:pt x="18053228" y="4283341"/>
                  </a:lnTo>
                  <a:lnTo>
                    <a:pt x="18068976" y="4219854"/>
                  </a:lnTo>
                  <a:lnTo>
                    <a:pt x="18082819" y="4169054"/>
                  </a:lnTo>
                  <a:lnTo>
                    <a:pt x="18094744" y="4118254"/>
                  </a:lnTo>
                  <a:lnTo>
                    <a:pt x="18104777" y="4067454"/>
                  </a:lnTo>
                  <a:lnTo>
                    <a:pt x="18112651" y="4003954"/>
                  </a:lnTo>
                  <a:lnTo>
                    <a:pt x="18118493" y="3953154"/>
                  </a:lnTo>
                  <a:lnTo>
                    <a:pt x="18121922" y="3889654"/>
                  </a:lnTo>
                  <a:lnTo>
                    <a:pt x="18123192" y="3826154"/>
                  </a:lnTo>
                  <a:lnTo>
                    <a:pt x="18122303" y="3762794"/>
                  </a:lnTo>
                  <a:lnTo>
                    <a:pt x="18119636" y="3686594"/>
                  </a:lnTo>
                  <a:lnTo>
                    <a:pt x="18115318" y="3623094"/>
                  </a:lnTo>
                  <a:lnTo>
                    <a:pt x="18109095" y="3559594"/>
                  </a:lnTo>
                  <a:lnTo>
                    <a:pt x="18101221" y="3496094"/>
                  </a:lnTo>
                  <a:lnTo>
                    <a:pt x="18091582" y="3445294"/>
                  </a:lnTo>
                  <a:lnTo>
                    <a:pt x="18080152" y="3394494"/>
                  </a:lnTo>
                  <a:lnTo>
                    <a:pt x="18067071" y="3343694"/>
                  </a:lnTo>
                  <a:lnTo>
                    <a:pt x="18052212" y="3292894"/>
                  </a:lnTo>
                  <a:lnTo>
                    <a:pt x="18035575" y="3254806"/>
                  </a:lnTo>
                  <a:lnTo>
                    <a:pt x="18017160" y="3216706"/>
                  </a:lnTo>
                  <a:lnTo>
                    <a:pt x="17997094" y="3178606"/>
                  </a:lnTo>
                  <a:lnTo>
                    <a:pt x="17975250" y="3140633"/>
                  </a:lnTo>
                  <a:lnTo>
                    <a:pt x="17926482" y="3089833"/>
                  </a:lnTo>
                  <a:lnTo>
                    <a:pt x="17870729" y="3039033"/>
                  </a:lnTo>
                  <a:lnTo>
                    <a:pt x="17808118" y="3013633"/>
                  </a:lnTo>
                  <a:lnTo>
                    <a:pt x="17738522" y="2988233"/>
                  </a:lnTo>
                  <a:lnTo>
                    <a:pt x="17583976" y="2988233"/>
                  </a:lnTo>
                  <a:lnTo>
                    <a:pt x="17547400" y="3000933"/>
                  </a:lnTo>
                  <a:lnTo>
                    <a:pt x="17479074" y="3026333"/>
                  </a:lnTo>
                  <a:lnTo>
                    <a:pt x="17417352" y="3064433"/>
                  </a:lnTo>
                  <a:lnTo>
                    <a:pt x="17362234" y="3115233"/>
                  </a:lnTo>
                  <a:lnTo>
                    <a:pt x="17313847" y="3178606"/>
                  </a:lnTo>
                  <a:lnTo>
                    <a:pt x="17292130" y="3216706"/>
                  </a:lnTo>
                  <a:lnTo>
                    <a:pt x="17272064" y="3254806"/>
                  </a:lnTo>
                  <a:lnTo>
                    <a:pt x="17253649" y="3292894"/>
                  </a:lnTo>
                  <a:lnTo>
                    <a:pt x="17236885" y="3343694"/>
                  </a:lnTo>
                  <a:lnTo>
                    <a:pt x="17221899" y="3394494"/>
                  </a:lnTo>
                  <a:lnTo>
                    <a:pt x="17208437" y="3445294"/>
                  </a:lnTo>
                  <a:lnTo>
                    <a:pt x="17196753" y="3496094"/>
                  </a:lnTo>
                  <a:lnTo>
                    <a:pt x="17186720" y="3559594"/>
                  </a:lnTo>
                  <a:lnTo>
                    <a:pt x="17178338" y="3610394"/>
                  </a:lnTo>
                  <a:lnTo>
                    <a:pt x="17171734" y="3673894"/>
                  </a:lnTo>
                  <a:lnTo>
                    <a:pt x="17166781" y="3750094"/>
                  </a:lnTo>
                  <a:lnTo>
                    <a:pt x="17163479" y="3813454"/>
                  </a:lnTo>
                  <a:lnTo>
                    <a:pt x="15725242" y="3813454"/>
                  </a:lnTo>
                  <a:lnTo>
                    <a:pt x="15732481" y="3699294"/>
                  </a:lnTo>
                  <a:lnTo>
                    <a:pt x="15737180" y="3635794"/>
                  </a:lnTo>
                  <a:lnTo>
                    <a:pt x="15742768" y="3584994"/>
                  </a:lnTo>
                  <a:lnTo>
                    <a:pt x="15749245" y="3521494"/>
                  </a:lnTo>
                  <a:lnTo>
                    <a:pt x="15756357" y="3470694"/>
                  </a:lnTo>
                  <a:lnTo>
                    <a:pt x="15764358" y="3419894"/>
                  </a:lnTo>
                  <a:lnTo>
                    <a:pt x="15773121" y="3356394"/>
                  </a:lnTo>
                  <a:lnTo>
                    <a:pt x="15782646" y="3305594"/>
                  </a:lnTo>
                  <a:lnTo>
                    <a:pt x="15793060" y="3254806"/>
                  </a:lnTo>
                  <a:lnTo>
                    <a:pt x="15804236" y="3204006"/>
                  </a:lnTo>
                  <a:lnTo>
                    <a:pt x="15816174" y="3153333"/>
                  </a:lnTo>
                  <a:lnTo>
                    <a:pt x="15828874" y="3102533"/>
                  </a:lnTo>
                  <a:lnTo>
                    <a:pt x="15842336" y="3051733"/>
                  </a:lnTo>
                  <a:lnTo>
                    <a:pt x="15856687" y="3013633"/>
                  </a:lnTo>
                  <a:lnTo>
                    <a:pt x="15871673" y="2962833"/>
                  </a:lnTo>
                  <a:lnTo>
                    <a:pt x="15887548" y="2912033"/>
                  </a:lnTo>
                  <a:lnTo>
                    <a:pt x="15904185" y="2873933"/>
                  </a:lnTo>
                  <a:lnTo>
                    <a:pt x="15921584" y="2823133"/>
                  </a:lnTo>
                  <a:lnTo>
                    <a:pt x="15939872" y="2785033"/>
                  </a:lnTo>
                  <a:lnTo>
                    <a:pt x="15958795" y="2746946"/>
                  </a:lnTo>
                  <a:lnTo>
                    <a:pt x="15978607" y="2696146"/>
                  </a:lnTo>
                  <a:lnTo>
                    <a:pt x="15999181" y="2658046"/>
                  </a:lnTo>
                  <a:lnTo>
                    <a:pt x="16020517" y="2619946"/>
                  </a:lnTo>
                  <a:lnTo>
                    <a:pt x="16042615" y="2581846"/>
                  </a:lnTo>
                  <a:lnTo>
                    <a:pt x="16065475" y="2543746"/>
                  </a:lnTo>
                  <a:lnTo>
                    <a:pt x="16089211" y="2505773"/>
                  </a:lnTo>
                  <a:lnTo>
                    <a:pt x="16113595" y="2467673"/>
                  </a:lnTo>
                  <a:lnTo>
                    <a:pt x="16138868" y="2429573"/>
                  </a:lnTo>
                  <a:lnTo>
                    <a:pt x="16164903" y="2404173"/>
                  </a:lnTo>
                  <a:lnTo>
                    <a:pt x="16191700" y="2366073"/>
                  </a:lnTo>
                  <a:lnTo>
                    <a:pt x="16219259" y="2340673"/>
                  </a:lnTo>
                  <a:lnTo>
                    <a:pt x="16247580" y="2302573"/>
                  </a:lnTo>
                  <a:lnTo>
                    <a:pt x="16276663" y="2277173"/>
                  </a:lnTo>
                  <a:lnTo>
                    <a:pt x="16306508" y="2239086"/>
                  </a:lnTo>
                  <a:lnTo>
                    <a:pt x="16341814" y="2213686"/>
                  </a:lnTo>
                  <a:lnTo>
                    <a:pt x="16377755" y="2175586"/>
                  </a:lnTo>
                  <a:lnTo>
                    <a:pt x="16414458" y="2150186"/>
                  </a:lnTo>
                  <a:lnTo>
                    <a:pt x="16451669" y="2112086"/>
                  </a:lnTo>
                  <a:lnTo>
                    <a:pt x="16489642" y="2086686"/>
                  </a:lnTo>
                  <a:lnTo>
                    <a:pt x="16528123" y="2061286"/>
                  </a:lnTo>
                  <a:lnTo>
                    <a:pt x="16567366" y="2035886"/>
                  </a:lnTo>
                  <a:lnTo>
                    <a:pt x="16647617" y="1985086"/>
                  </a:lnTo>
                  <a:lnTo>
                    <a:pt x="16730294" y="1934286"/>
                  </a:lnTo>
                  <a:lnTo>
                    <a:pt x="16772712" y="1921586"/>
                  </a:lnTo>
                  <a:lnTo>
                    <a:pt x="16859200" y="1870913"/>
                  </a:lnTo>
                  <a:lnTo>
                    <a:pt x="16948100" y="1845513"/>
                  </a:lnTo>
                  <a:lnTo>
                    <a:pt x="16993566" y="1820113"/>
                  </a:lnTo>
                  <a:lnTo>
                    <a:pt x="17229519" y="1756625"/>
                  </a:lnTo>
                  <a:lnTo>
                    <a:pt x="17278541" y="1756625"/>
                  </a:lnTo>
                  <a:lnTo>
                    <a:pt x="17328071" y="1743925"/>
                  </a:lnTo>
                  <a:lnTo>
                    <a:pt x="17378236" y="1743925"/>
                  </a:lnTo>
                  <a:lnTo>
                    <a:pt x="17429036" y="1731225"/>
                  </a:lnTo>
                  <a:lnTo>
                    <a:pt x="17480344" y="1731225"/>
                  </a:lnTo>
                  <a:lnTo>
                    <a:pt x="17532287" y="1718525"/>
                  </a:lnTo>
                  <a:lnTo>
                    <a:pt x="17857521" y="1718525"/>
                  </a:lnTo>
                  <a:lnTo>
                    <a:pt x="17911496" y="1731225"/>
                  </a:lnTo>
                  <a:lnTo>
                    <a:pt x="17964709" y="1731225"/>
                  </a:lnTo>
                  <a:lnTo>
                    <a:pt x="18017287" y="1743925"/>
                  </a:lnTo>
                  <a:lnTo>
                    <a:pt x="18069103" y="1743925"/>
                  </a:lnTo>
                  <a:lnTo>
                    <a:pt x="18170563" y="1769313"/>
                  </a:lnTo>
                  <a:lnTo>
                    <a:pt x="18220220" y="1769313"/>
                  </a:lnTo>
                  <a:lnTo>
                    <a:pt x="18364873" y="1807413"/>
                  </a:lnTo>
                  <a:lnTo>
                    <a:pt x="18411609" y="1832813"/>
                  </a:lnTo>
                  <a:lnTo>
                    <a:pt x="18502922" y="1858213"/>
                  </a:lnTo>
                  <a:lnTo>
                    <a:pt x="18547499" y="1883613"/>
                  </a:lnTo>
                  <a:lnTo>
                    <a:pt x="18591314" y="1896313"/>
                  </a:lnTo>
                  <a:lnTo>
                    <a:pt x="18634355" y="1921586"/>
                  </a:lnTo>
                  <a:lnTo>
                    <a:pt x="18676773" y="1946986"/>
                  </a:lnTo>
                  <a:lnTo>
                    <a:pt x="18718302" y="1959686"/>
                  </a:lnTo>
                  <a:lnTo>
                    <a:pt x="18759196" y="1985086"/>
                  </a:lnTo>
                  <a:lnTo>
                    <a:pt x="18799328" y="2010486"/>
                  </a:lnTo>
                  <a:lnTo>
                    <a:pt x="18838571" y="2035886"/>
                  </a:lnTo>
                  <a:lnTo>
                    <a:pt x="18877179" y="2061286"/>
                  </a:lnTo>
                  <a:lnTo>
                    <a:pt x="18915025" y="2099386"/>
                  </a:lnTo>
                  <a:lnTo>
                    <a:pt x="18951982" y="2124786"/>
                  </a:lnTo>
                  <a:lnTo>
                    <a:pt x="18988304" y="2150186"/>
                  </a:lnTo>
                  <a:lnTo>
                    <a:pt x="19023864" y="2188286"/>
                  </a:lnTo>
                  <a:lnTo>
                    <a:pt x="19058535" y="2226386"/>
                  </a:lnTo>
                  <a:lnTo>
                    <a:pt x="19092571" y="2251786"/>
                  </a:lnTo>
                  <a:lnTo>
                    <a:pt x="19124562" y="2289873"/>
                  </a:lnTo>
                  <a:lnTo>
                    <a:pt x="19155677" y="2327973"/>
                  </a:lnTo>
                  <a:lnTo>
                    <a:pt x="19185649" y="2353373"/>
                  </a:lnTo>
                  <a:lnTo>
                    <a:pt x="19214732" y="2391473"/>
                  </a:lnTo>
                  <a:lnTo>
                    <a:pt x="19242799" y="2429573"/>
                  </a:lnTo>
                  <a:lnTo>
                    <a:pt x="19269850" y="2467673"/>
                  </a:lnTo>
                  <a:lnTo>
                    <a:pt x="19295885" y="2505773"/>
                  </a:lnTo>
                  <a:lnTo>
                    <a:pt x="19320904" y="2543746"/>
                  </a:lnTo>
                  <a:lnTo>
                    <a:pt x="19344907" y="2581846"/>
                  </a:lnTo>
                  <a:lnTo>
                    <a:pt x="19367894" y="2632646"/>
                  </a:lnTo>
                  <a:lnTo>
                    <a:pt x="19389865" y="2670746"/>
                  </a:lnTo>
                  <a:lnTo>
                    <a:pt x="19410820" y="2708846"/>
                  </a:lnTo>
                  <a:lnTo>
                    <a:pt x="19430759" y="2746946"/>
                  </a:lnTo>
                  <a:lnTo>
                    <a:pt x="19449682" y="2797733"/>
                  </a:lnTo>
                  <a:lnTo>
                    <a:pt x="19467589" y="2835833"/>
                  </a:lnTo>
                  <a:lnTo>
                    <a:pt x="19484480" y="2886633"/>
                  </a:lnTo>
                  <a:lnTo>
                    <a:pt x="19500355" y="2937433"/>
                  </a:lnTo>
                  <a:lnTo>
                    <a:pt x="19515214" y="2975533"/>
                  </a:lnTo>
                  <a:lnTo>
                    <a:pt x="19529057" y="3026333"/>
                  </a:lnTo>
                  <a:lnTo>
                    <a:pt x="19541884" y="3077133"/>
                  </a:lnTo>
                  <a:lnTo>
                    <a:pt x="19553695" y="3115233"/>
                  </a:lnTo>
                  <a:lnTo>
                    <a:pt x="19564490" y="3165906"/>
                  </a:lnTo>
                  <a:lnTo>
                    <a:pt x="19574269" y="3216706"/>
                  </a:lnTo>
                  <a:lnTo>
                    <a:pt x="19583032" y="3267506"/>
                  </a:lnTo>
                  <a:lnTo>
                    <a:pt x="19590779" y="3318294"/>
                  </a:lnTo>
                  <a:lnTo>
                    <a:pt x="19597383" y="3369094"/>
                  </a:lnTo>
                  <a:lnTo>
                    <a:pt x="19607657" y="3483394"/>
                  </a:lnTo>
                  <a:lnTo>
                    <a:pt x="19611340" y="3534194"/>
                  </a:lnTo>
                  <a:lnTo>
                    <a:pt x="19613880" y="3584994"/>
                  </a:lnTo>
                  <a:lnTo>
                    <a:pt x="19615404" y="3648494"/>
                  </a:lnTo>
                  <a:lnTo>
                    <a:pt x="19615912" y="3699294"/>
                  </a:lnTo>
                  <a:lnTo>
                    <a:pt x="19615912" y="2959773"/>
                  </a:lnTo>
                  <a:lnTo>
                    <a:pt x="19602069" y="2912033"/>
                  </a:lnTo>
                  <a:lnTo>
                    <a:pt x="19586334" y="2873933"/>
                  </a:lnTo>
                  <a:lnTo>
                    <a:pt x="19569570" y="2823133"/>
                  </a:lnTo>
                  <a:lnTo>
                    <a:pt x="19551790" y="2785033"/>
                  </a:lnTo>
                  <a:lnTo>
                    <a:pt x="19532994" y="2734246"/>
                  </a:lnTo>
                  <a:lnTo>
                    <a:pt x="19513182" y="2696146"/>
                  </a:lnTo>
                  <a:lnTo>
                    <a:pt x="19492354" y="2645346"/>
                  </a:lnTo>
                  <a:lnTo>
                    <a:pt x="19470637" y="2607246"/>
                  </a:lnTo>
                  <a:lnTo>
                    <a:pt x="19447777" y="2569146"/>
                  </a:lnTo>
                  <a:lnTo>
                    <a:pt x="19424028" y="2518473"/>
                  </a:lnTo>
                  <a:lnTo>
                    <a:pt x="19399136" y="2480373"/>
                  </a:lnTo>
                  <a:lnTo>
                    <a:pt x="19373355" y="2442273"/>
                  </a:lnTo>
                  <a:lnTo>
                    <a:pt x="19346558" y="2404173"/>
                  </a:lnTo>
                  <a:lnTo>
                    <a:pt x="19318745" y="2366073"/>
                  </a:lnTo>
                  <a:lnTo>
                    <a:pt x="19289916" y="2327973"/>
                  </a:lnTo>
                  <a:lnTo>
                    <a:pt x="19260071" y="2289873"/>
                  </a:lnTo>
                  <a:lnTo>
                    <a:pt x="19229337" y="2251786"/>
                  </a:lnTo>
                  <a:lnTo>
                    <a:pt x="19197460" y="2213686"/>
                  </a:lnTo>
                  <a:lnTo>
                    <a:pt x="19164694" y="2188286"/>
                  </a:lnTo>
                  <a:lnTo>
                    <a:pt x="19131039" y="2150186"/>
                  </a:lnTo>
                  <a:lnTo>
                    <a:pt x="19096635" y="2112086"/>
                  </a:lnTo>
                  <a:lnTo>
                    <a:pt x="19061583" y="2086686"/>
                  </a:lnTo>
                  <a:lnTo>
                    <a:pt x="19025769" y="2061286"/>
                  </a:lnTo>
                  <a:lnTo>
                    <a:pt x="18989193" y="2023186"/>
                  </a:lnTo>
                  <a:lnTo>
                    <a:pt x="18951982" y="1997786"/>
                  </a:lnTo>
                  <a:lnTo>
                    <a:pt x="18914136" y="1972386"/>
                  </a:lnTo>
                  <a:lnTo>
                    <a:pt x="18875528" y="1946986"/>
                  </a:lnTo>
                  <a:lnTo>
                    <a:pt x="18836158" y="1921586"/>
                  </a:lnTo>
                  <a:lnTo>
                    <a:pt x="18755513" y="1870913"/>
                  </a:lnTo>
                  <a:lnTo>
                    <a:pt x="18672201" y="1820113"/>
                  </a:lnTo>
                  <a:lnTo>
                    <a:pt x="18629402" y="1807413"/>
                  </a:lnTo>
                  <a:lnTo>
                    <a:pt x="18585980" y="1782013"/>
                  </a:lnTo>
                  <a:lnTo>
                    <a:pt x="18497207" y="1756625"/>
                  </a:lnTo>
                  <a:lnTo>
                    <a:pt x="18451741" y="1731225"/>
                  </a:lnTo>
                  <a:lnTo>
                    <a:pt x="18405767" y="1718525"/>
                  </a:lnTo>
                  <a:lnTo>
                    <a:pt x="18165356" y="1655025"/>
                  </a:lnTo>
                  <a:lnTo>
                    <a:pt x="18115318" y="1655025"/>
                  </a:lnTo>
                  <a:lnTo>
                    <a:pt x="18013223" y="1629625"/>
                  </a:lnTo>
                  <a:lnTo>
                    <a:pt x="17908575" y="1629625"/>
                  </a:lnTo>
                  <a:lnTo>
                    <a:pt x="17855235" y="1616925"/>
                  </a:lnTo>
                  <a:lnTo>
                    <a:pt x="17529747" y="1616925"/>
                  </a:lnTo>
                  <a:lnTo>
                    <a:pt x="17476915" y="1629625"/>
                  </a:lnTo>
                  <a:lnTo>
                    <a:pt x="17424591" y="1629625"/>
                  </a:lnTo>
                  <a:lnTo>
                    <a:pt x="17372902" y="1642325"/>
                  </a:lnTo>
                  <a:lnTo>
                    <a:pt x="17321848" y="1642325"/>
                  </a:lnTo>
                  <a:lnTo>
                    <a:pt x="17271302" y="1655025"/>
                  </a:lnTo>
                  <a:lnTo>
                    <a:pt x="17221264" y="1655025"/>
                  </a:lnTo>
                  <a:lnTo>
                    <a:pt x="16980231" y="1718525"/>
                  </a:lnTo>
                  <a:lnTo>
                    <a:pt x="16933749" y="1743925"/>
                  </a:lnTo>
                  <a:lnTo>
                    <a:pt x="16842562" y="1769313"/>
                  </a:lnTo>
                  <a:lnTo>
                    <a:pt x="16797858" y="1794713"/>
                  </a:lnTo>
                  <a:lnTo>
                    <a:pt x="16753789" y="1807413"/>
                  </a:lnTo>
                  <a:lnTo>
                    <a:pt x="16710355" y="1832813"/>
                  </a:lnTo>
                  <a:lnTo>
                    <a:pt x="16625265" y="1883613"/>
                  </a:lnTo>
                  <a:lnTo>
                    <a:pt x="16542474" y="1934286"/>
                  </a:lnTo>
                  <a:lnTo>
                    <a:pt x="16462337" y="1985086"/>
                  </a:lnTo>
                  <a:lnTo>
                    <a:pt x="16423094" y="2010486"/>
                  </a:lnTo>
                  <a:lnTo>
                    <a:pt x="16384613" y="2035886"/>
                  </a:lnTo>
                  <a:lnTo>
                    <a:pt x="16346640" y="2073986"/>
                  </a:lnTo>
                  <a:lnTo>
                    <a:pt x="16309302" y="2099386"/>
                  </a:lnTo>
                  <a:lnTo>
                    <a:pt x="16272599" y="2137486"/>
                  </a:lnTo>
                  <a:lnTo>
                    <a:pt x="16236531" y="2175586"/>
                  </a:lnTo>
                  <a:lnTo>
                    <a:pt x="16206051" y="2200986"/>
                  </a:lnTo>
                  <a:lnTo>
                    <a:pt x="16176333" y="2226386"/>
                  </a:lnTo>
                  <a:lnTo>
                    <a:pt x="16147377" y="2264486"/>
                  </a:lnTo>
                  <a:lnTo>
                    <a:pt x="16119056" y="2302573"/>
                  </a:lnTo>
                  <a:lnTo>
                    <a:pt x="16091624" y="2327973"/>
                  </a:lnTo>
                  <a:lnTo>
                    <a:pt x="16064967" y="2366073"/>
                  </a:lnTo>
                  <a:lnTo>
                    <a:pt x="16039059" y="2404173"/>
                  </a:lnTo>
                  <a:lnTo>
                    <a:pt x="16013913" y="2442273"/>
                  </a:lnTo>
                  <a:lnTo>
                    <a:pt x="15989529" y="2480373"/>
                  </a:lnTo>
                  <a:lnTo>
                    <a:pt x="15965907" y="2518473"/>
                  </a:lnTo>
                  <a:lnTo>
                    <a:pt x="15943047" y="2556446"/>
                  </a:lnTo>
                  <a:lnTo>
                    <a:pt x="15921076" y="2594546"/>
                  </a:lnTo>
                  <a:lnTo>
                    <a:pt x="15899740" y="2632646"/>
                  </a:lnTo>
                  <a:lnTo>
                    <a:pt x="15879166" y="2670746"/>
                  </a:lnTo>
                  <a:lnTo>
                    <a:pt x="15859481" y="2721546"/>
                  </a:lnTo>
                  <a:lnTo>
                    <a:pt x="15840558" y="2759646"/>
                  </a:lnTo>
                  <a:lnTo>
                    <a:pt x="15822270" y="2810433"/>
                  </a:lnTo>
                  <a:lnTo>
                    <a:pt x="15804871" y="2848533"/>
                  </a:lnTo>
                  <a:lnTo>
                    <a:pt x="15788234" y="2899333"/>
                  </a:lnTo>
                  <a:lnTo>
                    <a:pt x="15772359" y="2937433"/>
                  </a:lnTo>
                  <a:lnTo>
                    <a:pt x="15757373" y="2988233"/>
                  </a:lnTo>
                  <a:lnTo>
                    <a:pt x="15743022" y="3039033"/>
                  </a:lnTo>
                  <a:lnTo>
                    <a:pt x="15729433" y="3089833"/>
                  </a:lnTo>
                  <a:lnTo>
                    <a:pt x="15716733" y="3140633"/>
                  </a:lnTo>
                  <a:lnTo>
                    <a:pt x="15704795" y="3191306"/>
                  </a:lnTo>
                  <a:lnTo>
                    <a:pt x="15693619" y="3242106"/>
                  </a:lnTo>
                  <a:lnTo>
                    <a:pt x="15683205" y="3292894"/>
                  </a:lnTo>
                  <a:lnTo>
                    <a:pt x="15673553" y="3343694"/>
                  </a:lnTo>
                  <a:lnTo>
                    <a:pt x="15664790" y="3394494"/>
                  </a:lnTo>
                  <a:lnTo>
                    <a:pt x="15656662" y="3457994"/>
                  </a:lnTo>
                  <a:lnTo>
                    <a:pt x="15649423" y="3508794"/>
                  </a:lnTo>
                  <a:lnTo>
                    <a:pt x="15642946" y="3572294"/>
                  </a:lnTo>
                  <a:lnTo>
                    <a:pt x="15637358" y="3623094"/>
                  </a:lnTo>
                  <a:lnTo>
                    <a:pt x="15632405" y="3686594"/>
                  </a:lnTo>
                  <a:lnTo>
                    <a:pt x="15624912" y="3800754"/>
                  </a:lnTo>
                  <a:lnTo>
                    <a:pt x="15622372" y="3864254"/>
                  </a:lnTo>
                  <a:lnTo>
                    <a:pt x="15620594" y="3915054"/>
                  </a:lnTo>
                  <a:lnTo>
                    <a:pt x="17262031" y="3915054"/>
                  </a:lnTo>
                  <a:lnTo>
                    <a:pt x="17262793" y="3864254"/>
                  </a:lnTo>
                  <a:lnTo>
                    <a:pt x="17264571" y="3813454"/>
                  </a:lnTo>
                  <a:lnTo>
                    <a:pt x="17268889" y="3724694"/>
                  </a:lnTo>
                  <a:lnTo>
                    <a:pt x="17274477" y="3661194"/>
                  </a:lnTo>
                  <a:lnTo>
                    <a:pt x="17281716" y="3597694"/>
                  </a:lnTo>
                  <a:lnTo>
                    <a:pt x="17290606" y="3546894"/>
                  </a:lnTo>
                  <a:lnTo>
                    <a:pt x="17301274" y="3483394"/>
                  </a:lnTo>
                  <a:lnTo>
                    <a:pt x="17313593" y="3432594"/>
                  </a:lnTo>
                  <a:lnTo>
                    <a:pt x="17327563" y="3381794"/>
                  </a:lnTo>
                  <a:lnTo>
                    <a:pt x="17343311" y="3343694"/>
                  </a:lnTo>
                  <a:lnTo>
                    <a:pt x="17360710" y="3305594"/>
                  </a:lnTo>
                  <a:lnTo>
                    <a:pt x="17379760" y="3267506"/>
                  </a:lnTo>
                  <a:lnTo>
                    <a:pt x="17400461" y="3229406"/>
                  </a:lnTo>
                  <a:lnTo>
                    <a:pt x="17446943" y="3178606"/>
                  </a:lnTo>
                  <a:lnTo>
                    <a:pt x="17500156" y="3127933"/>
                  </a:lnTo>
                  <a:lnTo>
                    <a:pt x="17559973" y="3102533"/>
                  </a:lnTo>
                  <a:lnTo>
                    <a:pt x="17592345" y="3089833"/>
                  </a:lnTo>
                  <a:lnTo>
                    <a:pt x="17730394" y="3089833"/>
                  </a:lnTo>
                  <a:lnTo>
                    <a:pt x="17791481" y="3115233"/>
                  </a:lnTo>
                  <a:lnTo>
                    <a:pt x="17845456" y="3153333"/>
                  </a:lnTo>
                  <a:lnTo>
                    <a:pt x="17892319" y="3204006"/>
                  </a:lnTo>
                  <a:lnTo>
                    <a:pt x="17913020" y="3242106"/>
                  </a:lnTo>
                  <a:lnTo>
                    <a:pt x="17931943" y="3267506"/>
                  </a:lnTo>
                  <a:lnTo>
                    <a:pt x="17949088" y="3305594"/>
                  </a:lnTo>
                  <a:lnTo>
                    <a:pt x="17964455" y="3356394"/>
                  </a:lnTo>
                  <a:lnTo>
                    <a:pt x="17978044" y="3394494"/>
                  </a:lnTo>
                  <a:lnTo>
                    <a:pt x="17989855" y="3445294"/>
                  </a:lnTo>
                  <a:lnTo>
                    <a:pt x="18007889" y="3559594"/>
                  </a:lnTo>
                  <a:lnTo>
                    <a:pt x="18014239" y="3623094"/>
                  </a:lnTo>
                  <a:lnTo>
                    <a:pt x="18018811" y="3686594"/>
                  </a:lnTo>
                  <a:lnTo>
                    <a:pt x="18021605" y="3750094"/>
                  </a:lnTo>
                  <a:lnTo>
                    <a:pt x="18022494" y="3826154"/>
                  </a:lnTo>
                  <a:lnTo>
                    <a:pt x="18021605" y="3876954"/>
                  </a:lnTo>
                  <a:lnTo>
                    <a:pt x="18018938" y="3927754"/>
                  </a:lnTo>
                  <a:lnTo>
                    <a:pt x="18014620" y="3978554"/>
                  </a:lnTo>
                  <a:lnTo>
                    <a:pt x="18000650" y="4067454"/>
                  </a:lnTo>
                  <a:lnTo>
                    <a:pt x="17991252" y="4118254"/>
                  </a:lnTo>
                  <a:lnTo>
                    <a:pt x="17980076" y="4169054"/>
                  </a:lnTo>
                  <a:lnTo>
                    <a:pt x="17967249" y="4207154"/>
                  </a:lnTo>
                  <a:lnTo>
                    <a:pt x="17952771" y="4257954"/>
                  </a:lnTo>
                  <a:lnTo>
                    <a:pt x="17936642" y="4308741"/>
                  </a:lnTo>
                  <a:lnTo>
                    <a:pt x="17918989" y="4346841"/>
                  </a:lnTo>
                  <a:lnTo>
                    <a:pt x="17899685" y="4397641"/>
                  </a:lnTo>
                  <a:lnTo>
                    <a:pt x="17878857" y="4435614"/>
                  </a:lnTo>
                  <a:lnTo>
                    <a:pt x="17856378" y="4486414"/>
                  </a:lnTo>
                  <a:lnTo>
                    <a:pt x="17832375" y="4524514"/>
                  </a:lnTo>
                  <a:lnTo>
                    <a:pt x="17806848" y="4562614"/>
                  </a:lnTo>
                  <a:lnTo>
                    <a:pt x="17779797" y="4600714"/>
                  </a:lnTo>
                  <a:lnTo>
                    <a:pt x="17751222" y="4651514"/>
                  </a:lnTo>
                  <a:lnTo>
                    <a:pt x="17721250" y="4689614"/>
                  </a:lnTo>
                  <a:lnTo>
                    <a:pt x="17689754" y="4727714"/>
                  </a:lnTo>
                  <a:lnTo>
                    <a:pt x="17656734" y="4765814"/>
                  </a:lnTo>
                  <a:lnTo>
                    <a:pt x="17612792" y="4803902"/>
                  </a:lnTo>
                  <a:lnTo>
                    <a:pt x="17568228" y="4854702"/>
                  </a:lnTo>
                  <a:lnTo>
                    <a:pt x="17478185" y="4930902"/>
                  </a:lnTo>
                  <a:lnTo>
                    <a:pt x="17433227" y="4956302"/>
                  </a:lnTo>
                  <a:lnTo>
                    <a:pt x="17388650" y="4994402"/>
                  </a:lnTo>
                  <a:lnTo>
                    <a:pt x="17344581" y="5019802"/>
                  </a:lnTo>
                  <a:lnTo>
                    <a:pt x="17301274" y="5032375"/>
                  </a:lnTo>
                  <a:lnTo>
                    <a:pt x="17259110" y="5057775"/>
                  </a:lnTo>
                  <a:lnTo>
                    <a:pt x="17218089" y="5070475"/>
                  </a:lnTo>
                  <a:lnTo>
                    <a:pt x="17178592" y="5095875"/>
                  </a:lnTo>
                  <a:lnTo>
                    <a:pt x="17140746" y="5095875"/>
                  </a:lnTo>
                  <a:lnTo>
                    <a:pt x="17104932" y="5108575"/>
                  </a:lnTo>
                  <a:lnTo>
                    <a:pt x="17071290" y="5108575"/>
                  </a:lnTo>
                  <a:lnTo>
                    <a:pt x="17040048" y="5121275"/>
                  </a:lnTo>
                  <a:lnTo>
                    <a:pt x="16991026" y="5121275"/>
                  </a:lnTo>
                  <a:lnTo>
                    <a:pt x="16991026" y="6594183"/>
                  </a:lnTo>
                  <a:lnTo>
                    <a:pt x="18572899" y="6594183"/>
                  </a:lnTo>
                  <a:lnTo>
                    <a:pt x="18572899" y="6505283"/>
                  </a:lnTo>
                  <a:lnTo>
                    <a:pt x="18572899" y="5730735"/>
                  </a:lnTo>
                  <a:lnTo>
                    <a:pt x="18617083" y="5705335"/>
                  </a:lnTo>
                  <a:lnTo>
                    <a:pt x="18660390" y="5679935"/>
                  </a:lnTo>
                  <a:lnTo>
                    <a:pt x="18702935" y="5654535"/>
                  </a:lnTo>
                  <a:lnTo>
                    <a:pt x="18744591" y="5629262"/>
                  </a:lnTo>
                  <a:lnTo>
                    <a:pt x="18785358" y="5603862"/>
                  </a:lnTo>
                  <a:lnTo>
                    <a:pt x="18825236" y="5578462"/>
                  </a:lnTo>
                  <a:lnTo>
                    <a:pt x="18864225" y="5540362"/>
                  </a:lnTo>
                  <a:lnTo>
                    <a:pt x="18902452" y="5514962"/>
                  </a:lnTo>
                  <a:lnTo>
                    <a:pt x="18939663" y="5489562"/>
                  </a:lnTo>
                  <a:lnTo>
                    <a:pt x="18976112" y="5451462"/>
                  </a:lnTo>
                  <a:lnTo>
                    <a:pt x="19011672" y="5426062"/>
                  </a:lnTo>
                  <a:lnTo>
                    <a:pt x="19046343" y="5400662"/>
                  </a:lnTo>
                  <a:lnTo>
                    <a:pt x="19080252" y="5362562"/>
                  </a:lnTo>
                  <a:lnTo>
                    <a:pt x="19113132" y="5337162"/>
                  </a:lnTo>
                  <a:lnTo>
                    <a:pt x="19145263" y="5299062"/>
                  </a:lnTo>
                  <a:lnTo>
                    <a:pt x="19176378" y="5260975"/>
                  </a:lnTo>
                  <a:lnTo>
                    <a:pt x="19206731" y="5235575"/>
                  </a:lnTo>
                  <a:lnTo>
                    <a:pt x="19236195" y="5197475"/>
                  </a:lnTo>
                  <a:lnTo>
                    <a:pt x="19264770" y="5159375"/>
                  </a:lnTo>
                  <a:lnTo>
                    <a:pt x="19292583" y="5121275"/>
                  </a:lnTo>
                  <a:lnTo>
                    <a:pt x="19319380" y="5083175"/>
                  </a:lnTo>
                  <a:lnTo>
                    <a:pt x="19345415" y="5045075"/>
                  </a:lnTo>
                  <a:lnTo>
                    <a:pt x="19370434" y="5007102"/>
                  </a:lnTo>
                  <a:lnTo>
                    <a:pt x="19394691" y="4969002"/>
                  </a:lnTo>
                  <a:lnTo>
                    <a:pt x="19418059" y="4930902"/>
                  </a:lnTo>
                  <a:lnTo>
                    <a:pt x="19440538" y="4892802"/>
                  </a:lnTo>
                  <a:lnTo>
                    <a:pt x="19462128" y="4854702"/>
                  </a:lnTo>
                  <a:lnTo>
                    <a:pt x="19482829" y="4816602"/>
                  </a:lnTo>
                  <a:lnTo>
                    <a:pt x="19502768" y="4765814"/>
                  </a:lnTo>
                  <a:lnTo>
                    <a:pt x="19521691" y="4727714"/>
                  </a:lnTo>
                  <a:lnTo>
                    <a:pt x="19539852" y="4689614"/>
                  </a:lnTo>
                  <a:lnTo>
                    <a:pt x="19556997" y="4638814"/>
                  </a:lnTo>
                  <a:lnTo>
                    <a:pt x="19573380" y="4600714"/>
                  </a:lnTo>
                  <a:lnTo>
                    <a:pt x="19588874" y="4549914"/>
                  </a:lnTo>
                  <a:lnTo>
                    <a:pt x="19603339" y="4511814"/>
                  </a:lnTo>
                  <a:lnTo>
                    <a:pt x="19617055" y="4461014"/>
                  </a:lnTo>
                  <a:lnTo>
                    <a:pt x="19629882" y="4410214"/>
                  </a:lnTo>
                  <a:lnTo>
                    <a:pt x="19641820" y="4372241"/>
                  </a:lnTo>
                  <a:lnTo>
                    <a:pt x="19652869" y="4321441"/>
                  </a:lnTo>
                  <a:lnTo>
                    <a:pt x="19663029" y="4270654"/>
                  </a:lnTo>
                  <a:lnTo>
                    <a:pt x="19672427" y="4219854"/>
                  </a:lnTo>
                  <a:lnTo>
                    <a:pt x="19680809" y="4169054"/>
                  </a:lnTo>
                  <a:lnTo>
                    <a:pt x="19688302" y="4118254"/>
                  </a:lnTo>
                  <a:lnTo>
                    <a:pt x="19694906" y="4067454"/>
                  </a:lnTo>
                  <a:lnTo>
                    <a:pt x="19700748" y="4016654"/>
                  </a:lnTo>
                  <a:lnTo>
                    <a:pt x="19705574" y="3965854"/>
                  </a:lnTo>
                  <a:lnTo>
                    <a:pt x="19709638" y="3915054"/>
                  </a:lnTo>
                  <a:lnTo>
                    <a:pt x="19712686" y="3864254"/>
                  </a:lnTo>
                  <a:lnTo>
                    <a:pt x="19714845" y="3813454"/>
                  </a:lnTo>
                  <a:lnTo>
                    <a:pt x="19716242" y="3750094"/>
                  </a:lnTo>
                  <a:lnTo>
                    <a:pt x="19716623" y="3699294"/>
                  </a:lnTo>
                  <a:close/>
                </a:path>
                <a:path w="20104100" h="8240395">
                  <a:moveTo>
                    <a:pt x="20103707" y="8139481"/>
                  </a:moveTo>
                  <a:lnTo>
                    <a:pt x="18573801" y="8139481"/>
                  </a:lnTo>
                  <a:lnTo>
                    <a:pt x="18573801" y="6924878"/>
                  </a:lnTo>
                  <a:lnTo>
                    <a:pt x="18573661" y="6924878"/>
                  </a:lnTo>
                  <a:lnTo>
                    <a:pt x="18573661" y="6822770"/>
                  </a:lnTo>
                  <a:lnTo>
                    <a:pt x="16990645" y="6822770"/>
                  </a:lnTo>
                  <a:lnTo>
                    <a:pt x="16990645" y="6924878"/>
                  </a:lnTo>
                  <a:lnTo>
                    <a:pt x="16990645" y="8139481"/>
                  </a:lnTo>
                  <a:lnTo>
                    <a:pt x="0" y="8139481"/>
                  </a:lnTo>
                  <a:lnTo>
                    <a:pt x="0" y="8240065"/>
                  </a:lnTo>
                  <a:lnTo>
                    <a:pt x="17092359" y="8240065"/>
                  </a:lnTo>
                  <a:lnTo>
                    <a:pt x="17092359" y="8139481"/>
                  </a:lnTo>
                  <a:lnTo>
                    <a:pt x="17092499" y="8139481"/>
                  </a:lnTo>
                  <a:lnTo>
                    <a:pt x="17092499" y="6924878"/>
                  </a:lnTo>
                  <a:lnTo>
                    <a:pt x="18471934" y="6924878"/>
                  </a:lnTo>
                  <a:lnTo>
                    <a:pt x="18471934" y="8139481"/>
                  </a:lnTo>
                  <a:lnTo>
                    <a:pt x="18471934" y="8240065"/>
                  </a:lnTo>
                  <a:lnTo>
                    <a:pt x="20103707" y="8240065"/>
                  </a:lnTo>
                  <a:lnTo>
                    <a:pt x="20103707" y="813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4255" y="509009"/>
              <a:ext cx="3288665" cy="8973185"/>
            </a:xfrm>
            <a:custGeom>
              <a:avLst/>
              <a:gdLst/>
              <a:ahLst/>
              <a:cxnLst/>
              <a:rect l="l" t="t" r="r" b="b"/>
              <a:pathLst>
                <a:path w="3288665" h="8973185">
                  <a:moveTo>
                    <a:pt x="1014641" y="8445856"/>
                  </a:moveTo>
                  <a:lnTo>
                    <a:pt x="487667" y="8445856"/>
                  </a:lnTo>
                  <a:lnTo>
                    <a:pt x="487667" y="8972829"/>
                  </a:lnTo>
                  <a:lnTo>
                    <a:pt x="1014641" y="8972829"/>
                  </a:lnTo>
                  <a:lnTo>
                    <a:pt x="1014641" y="8445856"/>
                  </a:lnTo>
                  <a:close/>
                </a:path>
                <a:path w="3288665" h="8973185">
                  <a:moveTo>
                    <a:pt x="1420075" y="7315390"/>
                  </a:moveTo>
                  <a:lnTo>
                    <a:pt x="1418805" y="7261428"/>
                  </a:lnTo>
                  <a:lnTo>
                    <a:pt x="1414741" y="7209104"/>
                  </a:lnTo>
                  <a:lnTo>
                    <a:pt x="1408137" y="7158812"/>
                  </a:lnTo>
                  <a:lnTo>
                    <a:pt x="1398866" y="7110298"/>
                  </a:lnTo>
                  <a:lnTo>
                    <a:pt x="1390865" y="7079183"/>
                  </a:lnTo>
                  <a:lnTo>
                    <a:pt x="1386928" y="7063562"/>
                  </a:lnTo>
                  <a:lnTo>
                    <a:pt x="1372323" y="7018731"/>
                  </a:lnTo>
                  <a:lnTo>
                    <a:pt x="1355051" y="6975805"/>
                  </a:lnTo>
                  <a:lnTo>
                    <a:pt x="1335112" y="6934784"/>
                  </a:lnTo>
                  <a:lnTo>
                    <a:pt x="1312506" y="6895541"/>
                  </a:lnTo>
                  <a:lnTo>
                    <a:pt x="1287360" y="6858203"/>
                  </a:lnTo>
                  <a:lnTo>
                    <a:pt x="1259420" y="6822643"/>
                  </a:lnTo>
                  <a:lnTo>
                    <a:pt x="1228940" y="6788988"/>
                  </a:lnTo>
                  <a:lnTo>
                    <a:pt x="1193126" y="6754965"/>
                  </a:lnTo>
                  <a:lnTo>
                    <a:pt x="1155153" y="6724104"/>
                  </a:lnTo>
                  <a:lnTo>
                    <a:pt x="1115021" y="6696545"/>
                  </a:lnTo>
                  <a:lnTo>
                    <a:pt x="1072870" y="6672161"/>
                  </a:lnTo>
                  <a:lnTo>
                    <a:pt x="1028547" y="6651079"/>
                  </a:lnTo>
                  <a:lnTo>
                    <a:pt x="982065" y="6633172"/>
                  </a:lnTo>
                  <a:lnTo>
                    <a:pt x="933424" y="6618567"/>
                  </a:lnTo>
                  <a:lnTo>
                    <a:pt x="882751" y="6607264"/>
                  </a:lnTo>
                  <a:lnTo>
                    <a:pt x="829919" y="6599136"/>
                  </a:lnTo>
                  <a:lnTo>
                    <a:pt x="774928" y="6594310"/>
                  </a:lnTo>
                  <a:lnTo>
                    <a:pt x="717905" y="6592659"/>
                  </a:lnTo>
                  <a:lnTo>
                    <a:pt x="663168" y="6594183"/>
                  </a:lnTo>
                  <a:lnTo>
                    <a:pt x="610209" y="6599009"/>
                  </a:lnTo>
                  <a:lnTo>
                    <a:pt x="558914" y="6606883"/>
                  </a:lnTo>
                  <a:lnTo>
                    <a:pt x="509511" y="6618059"/>
                  </a:lnTo>
                  <a:lnTo>
                    <a:pt x="461886" y="6632283"/>
                  </a:lnTo>
                  <a:lnTo>
                    <a:pt x="415912" y="6649809"/>
                  </a:lnTo>
                  <a:lnTo>
                    <a:pt x="371843" y="6670383"/>
                  </a:lnTo>
                  <a:lnTo>
                    <a:pt x="329425" y="6694259"/>
                  </a:lnTo>
                  <a:lnTo>
                    <a:pt x="288785" y="6721183"/>
                  </a:lnTo>
                  <a:lnTo>
                    <a:pt x="249923" y="6751282"/>
                  </a:lnTo>
                  <a:lnTo>
                    <a:pt x="212966" y="6784670"/>
                  </a:lnTo>
                  <a:lnTo>
                    <a:pt x="183375" y="6815404"/>
                  </a:lnTo>
                  <a:lnTo>
                    <a:pt x="156070" y="6848551"/>
                  </a:lnTo>
                  <a:lnTo>
                    <a:pt x="130924" y="6884238"/>
                  </a:lnTo>
                  <a:lnTo>
                    <a:pt x="107937" y="6922338"/>
                  </a:lnTo>
                  <a:lnTo>
                    <a:pt x="87236" y="6962851"/>
                  </a:lnTo>
                  <a:lnTo>
                    <a:pt x="68580" y="7005777"/>
                  </a:lnTo>
                  <a:lnTo>
                    <a:pt x="52197" y="7051116"/>
                  </a:lnTo>
                  <a:lnTo>
                    <a:pt x="38100" y="7098995"/>
                  </a:lnTo>
                  <a:lnTo>
                    <a:pt x="26035" y="7149160"/>
                  </a:lnTo>
                  <a:lnTo>
                    <a:pt x="16256" y="7201865"/>
                  </a:lnTo>
                  <a:lnTo>
                    <a:pt x="8636" y="7256983"/>
                  </a:lnTo>
                  <a:lnTo>
                    <a:pt x="3175" y="7314501"/>
                  </a:lnTo>
                  <a:lnTo>
                    <a:pt x="0" y="7374572"/>
                  </a:lnTo>
                  <a:lnTo>
                    <a:pt x="547484" y="7374572"/>
                  </a:lnTo>
                  <a:lnTo>
                    <a:pt x="551167" y="7305230"/>
                  </a:lnTo>
                  <a:lnTo>
                    <a:pt x="559422" y="7245299"/>
                  </a:lnTo>
                  <a:lnTo>
                    <a:pt x="572503" y="7194499"/>
                  </a:lnTo>
                  <a:lnTo>
                    <a:pt x="590143" y="7152970"/>
                  </a:lnTo>
                  <a:lnTo>
                    <a:pt x="612368" y="7120712"/>
                  </a:lnTo>
                  <a:lnTo>
                    <a:pt x="671042" y="7083755"/>
                  </a:lnTo>
                  <a:lnTo>
                    <a:pt x="707491" y="7079183"/>
                  </a:lnTo>
                  <a:lnTo>
                    <a:pt x="741654" y="7083501"/>
                  </a:lnTo>
                  <a:lnTo>
                    <a:pt x="816965" y="7149541"/>
                  </a:lnTo>
                  <a:lnTo>
                    <a:pt x="832967" y="7189165"/>
                  </a:lnTo>
                  <a:lnTo>
                    <a:pt x="844270" y="7237552"/>
                  </a:lnTo>
                  <a:lnTo>
                    <a:pt x="851128" y="7294689"/>
                  </a:lnTo>
                  <a:lnTo>
                    <a:pt x="853414" y="7360602"/>
                  </a:lnTo>
                  <a:lnTo>
                    <a:pt x="849985" y="7420546"/>
                  </a:lnTo>
                  <a:lnTo>
                    <a:pt x="839952" y="7477188"/>
                  </a:lnTo>
                  <a:lnTo>
                    <a:pt x="824204" y="7530401"/>
                  </a:lnTo>
                  <a:lnTo>
                    <a:pt x="803503" y="7579931"/>
                  </a:lnTo>
                  <a:lnTo>
                    <a:pt x="778484" y="7625651"/>
                  </a:lnTo>
                  <a:lnTo>
                    <a:pt x="749909" y="7667307"/>
                  </a:lnTo>
                  <a:lnTo>
                    <a:pt x="718667" y="7704899"/>
                  </a:lnTo>
                  <a:lnTo>
                    <a:pt x="685520" y="7738173"/>
                  </a:lnTo>
                  <a:lnTo>
                    <a:pt x="651103" y="7766875"/>
                  </a:lnTo>
                  <a:lnTo>
                    <a:pt x="616178" y="7790866"/>
                  </a:lnTo>
                  <a:lnTo>
                    <a:pt x="581520" y="7810043"/>
                  </a:lnTo>
                  <a:lnTo>
                    <a:pt x="515988" y="7833030"/>
                  </a:lnTo>
                  <a:lnTo>
                    <a:pt x="486651" y="7836586"/>
                  </a:lnTo>
                  <a:lnTo>
                    <a:pt x="486651" y="8328444"/>
                  </a:lnTo>
                  <a:lnTo>
                    <a:pt x="1013307" y="8328444"/>
                  </a:lnTo>
                  <a:lnTo>
                    <a:pt x="1013307" y="8026070"/>
                  </a:lnTo>
                  <a:lnTo>
                    <a:pt x="1057249" y="8001432"/>
                  </a:lnTo>
                  <a:lnTo>
                    <a:pt x="1098765" y="7975143"/>
                  </a:lnTo>
                  <a:lnTo>
                    <a:pt x="1137627" y="7946949"/>
                  </a:lnTo>
                  <a:lnTo>
                    <a:pt x="1174076" y="7917104"/>
                  </a:lnTo>
                  <a:lnTo>
                    <a:pt x="1207985" y="7885481"/>
                  </a:lnTo>
                  <a:lnTo>
                    <a:pt x="1239354" y="7852080"/>
                  </a:lnTo>
                  <a:lnTo>
                    <a:pt x="1268183" y="7817028"/>
                  </a:lnTo>
                  <a:lnTo>
                    <a:pt x="1294599" y="7780210"/>
                  </a:lnTo>
                  <a:lnTo>
                    <a:pt x="1318475" y="7741602"/>
                  </a:lnTo>
                  <a:lnTo>
                    <a:pt x="1339811" y="7701216"/>
                  </a:lnTo>
                  <a:lnTo>
                    <a:pt x="1358607" y="7659179"/>
                  </a:lnTo>
                  <a:lnTo>
                    <a:pt x="1374863" y="7615237"/>
                  </a:lnTo>
                  <a:lnTo>
                    <a:pt x="1388706" y="7569644"/>
                  </a:lnTo>
                  <a:lnTo>
                    <a:pt x="1400009" y="7522273"/>
                  </a:lnTo>
                  <a:lnTo>
                    <a:pt x="1408772" y="7473251"/>
                  </a:lnTo>
                  <a:lnTo>
                    <a:pt x="1415122" y="7422324"/>
                  </a:lnTo>
                  <a:lnTo>
                    <a:pt x="1418805" y="7369746"/>
                  </a:lnTo>
                  <a:lnTo>
                    <a:pt x="1420075" y="7315390"/>
                  </a:lnTo>
                  <a:close/>
                </a:path>
                <a:path w="3288665" h="8973185">
                  <a:moveTo>
                    <a:pt x="2872486" y="1898904"/>
                  </a:moveTo>
                  <a:lnTo>
                    <a:pt x="2333180" y="1898904"/>
                  </a:lnTo>
                  <a:lnTo>
                    <a:pt x="2333180" y="2438209"/>
                  </a:lnTo>
                  <a:lnTo>
                    <a:pt x="2872486" y="2438209"/>
                  </a:lnTo>
                  <a:lnTo>
                    <a:pt x="2872486" y="1898904"/>
                  </a:lnTo>
                  <a:close/>
                </a:path>
                <a:path w="3288665" h="8973185">
                  <a:moveTo>
                    <a:pt x="3288195" y="740524"/>
                  </a:moveTo>
                  <a:lnTo>
                    <a:pt x="3286798" y="685025"/>
                  </a:lnTo>
                  <a:lnTo>
                    <a:pt x="3282734" y="631558"/>
                  </a:lnTo>
                  <a:lnTo>
                    <a:pt x="3276003" y="579996"/>
                  </a:lnTo>
                  <a:lnTo>
                    <a:pt x="3266478" y="530212"/>
                  </a:lnTo>
                  <a:lnTo>
                    <a:pt x="3258223" y="498335"/>
                  </a:lnTo>
                  <a:lnTo>
                    <a:pt x="3254159" y="482460"/>
                  </a:lnTo>
                  <a:lnTo>
                    <a:pt x="3239173" y="436486"/>
                  </a:lnTo>
                  <a:lnTo>
                    <a:pt x="3221520" y="392544"/>
                  </a:lnTo>
                  <a:lnTo>
                    <a:pt x="3201073" y="350507"/>
                  </a:lnTo>
                  <a:lnTo>
                    <a:pt x="3177959" y="310248"/>
                  </a:lnTo>
                  <a:lnTo>
                    <a:pt x="3152178" y="272021"/>
                  </a:lnTo>
                  <a:lnTo>
                    <a:pt x="3123603" y="235585"/>
                  </a:lnTo>
                  <a:lnTo>
                    <a:pt x="3092373" y="201168"/>
                  </a:lnTo>
                  <a:lnTo>
                    <a:pt x="3058718" y="169037"/>
                  </a:lnTo>
                  <a:lnTo>
                    <a:pt x="3023412" y="139700"/>
                  </a:lnTo>
                  <a:lnTo>
                    <a:pt x="2986074" y="113157"/>
                  </a:lnTo>
                  <a:lnTo>
                    <a:pt x="2947085" y="89408"/>
                  </a:lnTo>
                  <a:lnTo>
                    <a:pt x="2906191" y="68453"/>
                  </a:lnTo>
                  <a:lnTo>
                    <a:pt x="2863519" y="50292"/>
                  </a:lnTo>
                  <a:lnTo>
                    <a:pt x="2818942" y="34925"/>
                  </a:lnTo>
                  <a:lnTo>
                    <a:pt x="2772587" y="22352"/>
                  </a:lnTo>
                  <a:lnTo>
                    <a:pt x="2724327" y="12573"/>
                  </a:lnTo>
                  <a:lnTo>
                    <a:pt x="2674289" y="5588"/>
                  </a:lnTo>
                  <a:lnTo>
                    <a:pt x="2622473" y="1397"/>
                  </a:lnTo>
                  <a:lnTo>
                    <a:pt x="2568765" y="0"/>
                  </a:lnTo>
                  <a:lnTo>
                    <a:pt x="2512631" y="1651"/>
                  </a:lnTo>
                  <a:lnTo>
                    <a:pt x="2458402" y="6477"/>
                  </a:lnTo>
                  <a:lnTo>
                    <a:pt x="2405951" y="14605"/>
                  </a:lnTo>
                  <a:lnTo>
                    <a:pt x="2355278" y="26035"/>
                  </a:lnTo>
                  <a:lnTo>
                    <a:pt x="2306510" y="40640"/>
                  </a:lnTo>
                  <a:lnTo>
                    <a:pt x="2259393" y="58547"/>
                  </a:lnTo>
                  <a:lnTo>
                    <a:pt x="2214181" y="79629"/>
                  </a:lnTo>
                  <a:lnTo>
                    <a:pt x="2170874" y="104013"/>
                  </a:lnTo>
                  <a:lnTo>
                    <a:pt x="2129218" y="131699"/>
                  </a:lnTo>
                  <a:lnTo>
                    <a:pt x="2089480" y="162560"/>
                  </a:lnTo>
                  <a:lnTo>
                    <a:pt x="2051507" y="196723"/>
                  </a:lnTo>
                  <a:lnTo>
                    <a:pt x="2021281" y="228219"/>
                  </a:lnTo>
                  <a:lnTo>
                    <a:pt x="1993214" y="262242"/>
                  </a:lnTo>
                  <a:lnTo>
                    <a:pt x="1967433" y="298691"/>
                  </a:lnTo>
                  <a:lnTo>
                    <a:pt x="1943938" y="337680"/>
                  </a:lnTo>
                  <a:lnTo>
                    <a:pt x="1922729" y="379209"/>
                  </a:lnTo>
                  <a:lnTo>
                    <a:pt x="1903679" y="423151"/>
                  </a:lnTo>
                  <a:lnTo>
                    <a:pt x="1886915" y="469633"/>
                  </a:lnTo>
                  <a:lnTo>
                    <a:pt x="1872310" y="518655"/>
                  </a:lnTo>
                  <a:lnTo>
                    <a:pt x="1859991" y="570090"/>
                  </a:lnTo>
                  <a:lnTo>
                    <a:pt x="1849958" y="624065"/>
                  </a:lnTo>
                  <a:lnTo>
                    <a:pt x="1842211" y="680580"/>
                  </a:lnTo>
                  <a:lnTo>
                    <a:pt x="1836623" y="739508"/>
                  </a:lnTo>
                  <a:lnTo>
                    <a:pt x="1833321" y="800963"/>
                  </a:lnTo>
                  <a:lnTo>
                    <a:pt x="2394267" y="800963"/>
                  </a:lnTo>
                  <a:lnTo>
                    <a:pt x="2397950" y="730110"/>
                  </a:lnTo>
                  <a:lnTo>
                    <a:pt x="2406459" y="668642"/>
                  </a:lnTo>
                  <a:lnTo>
                    <a:pt x="2419794" y="616572"/>
                  </a:lnTo>
                  <a:lnTo>
                    <a:pt x="2437828" y="574027"/>
                  </a:lnTo>
                  <a:lnTo>
                    <a:pt x="2460815" y="541007"/>
                  </a:lnTo>
                  <a:lnTo>
                    <a:pt x="2520886" y="503161"/>
                  </a:lnTo>
                  <a:lnTo>
                    <a:pt x="2558097" y="498335"/>
                  </a:lnTo>
                  <a:lnTo>
                    <a:pt x="2593149" y="502907"/>
                  </a:lnTo>
                  <a:lnTo>
                    <a:pt x="2670225" y="570471"/>
                  </a:lnTo>
                  <a:lnTo>
                    <a:pt x="2686608" y="610984"/>
                  </a:lnTo>
                  <a:lnTo>
                    <a:pt x="2698292" y="660641"/>
                  </a:lnTo>
                  <a:lnTo>
                    <a:pt x="2705277" y="719188"/>
                  </a:lnTo>
                  <a:lnTo>
                    <a:pt x="2707690" y="786739"/>
                  </a:lnTo>
                  <a:lnTo>
                    <a:pt x="2704134" y="848080"/>
                  </a:lnTo>
                  <a:lnTo>
                    <a:pt x="2693847" y="906119"/>
                  </a:lnTo>
                  <a:lnTo>
                    <a:pt x="2677718" y="960602"/>
                  </a:lnTo>
                  <a:lnTo>
                    <a:pt x="2656382" y="1011402"/>
                  </a:lnTo>
                  <a:lnTo>
                    <a:pt x="2630855" y="1058138"/>
                  </a:lnTo>
                  <a:lnTo>
                    <a:pt x="2601645" y="1100937"/>
                  </a:lnTo>
                  <a:lnTo>
                    <a:pt x="2569654" y="1139418"/>
                  </a:lnTo>
                  <a:lnTo>
                    <a:pt x="2535618" y="1173454"/>
                  </a:lnTo>
                  <a:lnTo>
                    <a:pt x="2500312" y="1202918"/>
                  </a:lnTo>
                  <a:lnTo>
                    <a:pt x="2464498" y="1227556"/>
                  </a:lnTo>
                  <a:lnTo>
                    <a:pt x="2429065" y="1247114"/>
                  </a:lnTo>
                  <a:lnTo>
                    <a:pt x="2362009" y="1270723"/>
                  </a:lnTo>
                  <a:lnTo>
                    <a:pt x="2331910" y="1274279"/>
                  </a:lnTo>
                  <a:lnTo>
                    <a:pt x="2331910" y="1778203"/>
                  </a:lnTo>
                  <a:lnTo>
                    <a:pt x="2871520" y="1778203"/>
                  </a:lnTo>
                  <a:lnTo>
                    <a:pt x="2871520" y="1468462"/>
                  </a:lnTo>
                  <a:lnTo>
                    <a:pt x="2916478" y="1443189"/>
                  </a:lnTo>
                  <a:lnTo>
                    <a:pt x="2958896" y="1416265"/>
                  </a:lnTo>
                  <a:lnTo>
                    <a:pt x="2998774" y="1387436"/>
                  </a:lnTo>
                  <a:lnTo>
                    <a:pt x="3036112" y="1356829"/>
                  </a:lnTo>
                  <a:lnTo>
                    <a:pt x="3070783" y="1324444"/>
                  </a:lnTo>
                  <a:lnTo>
                    <a:pt x="3103029" y="1290281"/>
                  </a:lnTo>
                  <a:lnTo>
                    <a:pt x="3132620" y="1254340"/>
                  </a:lnTo>
                  <a:lnTo>
                    <a:pt x="3159544" y="1216507"/>
                  </a:lnTo>
                  <a:lnTo>
                    <a:pt x="3184055" y="1177010"/>
                  </a:lnTo>
                  <a:lnTo>
                    <a:pt x="3205899" y="1135735"/>
                  </a:lnTo>
                  <a:lnTo>
                    <a:pt x="3225203" y="1092555"/>
                  </a:lnTo>
                  <a:lnTo>
                    <a:pt x="3241840" y="1047597"/>
                  </a:lnTo>
                  <a:lnTo>
                    <a:pt x="3256064" y="1000861"/>
                  </a:lnTo>
                  <a:lnTo>
                    <a:pt x="3267621" y="952347"/>
                  </a:lnTo>
                  <a:lnTo>
                    <a:pt x="3276638" y="902055"/>
                  </a:lnTo>
                  <a:lnTo>
                    <a:pt x="3282988" y="849985"/>
                  </a:lnTo>
                  <a:lnTo>
                    <a:pt x="3286925" y="796137"/>
                  </a:lnTo>
                  <a:lnTo>
                    <a:pt x="3288195" y="740524"/>
                  </a:lnTo>
                  <a:close/>
                </a:path>
              </a:pathLst>
            </a:custGeom>
            <a:solidFill>
              <a:srgbClr val="FFFFFF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77" y="2202886"/>
            <a:ext cx="76155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1A75B3"/>
                </a:solidFill>
              </a:rPr>
              <a:t>BROAD</a:t>
            </a:r>
            <a:r>
              <a:rPr spc="-405" dirty="0">
                <a:solidFill>
                  <a:srgbClr val="1A75B3"/>
                </a:solidFill>
              </a:rPr>
              <a:t> </a:t>
            </a:r>
            <a:r>
              <a:rPr spc="-220" dirty="0">
                <a:solidFill>
                  <a:srgbClr val="1A75B3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9027140" cy="10096500"/>
            <a:chOff x="515112" y="527018"/>
            <a:chExt cx="19027140" cy="10096500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6834" y="3537680"/>
              <a:ext cx="18952845" cy="7073265"/>
            </a:xfrm>
            <a:custGeom>
              <a:avLst/>
              <a:gdLst/>
              <a:ahLst/>
              <a:cxnLst/>
              <a:rect l="l" t="t" r="r" b="b"/>
              <a:pathLst>
                <a:path w="18952845" h="7073265">
                  <a:moveTo>
                    <a:pt x="-14" y="7072901"/>
                  </a:moveTo>
                  <a:lnTo>
                    <a:pt x="18951970" y="7072901"/>
                  </a:lnTo>
                  <a:lnTo>
                    <a:pt x="18951970" y="196"/>
                  </a:lnTo>
                  <a:lnTo>
                    <a:pt x="-14" y="196"/>
                  </a:lnTo>
                  <a:lnTo>
                    <a:pt x="-14" y="707290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490" y="4479938"/>
            <a:ext cx="18122265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434975" indent="-686435" algn="just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4800" dirty="0">
                <a:latin typeface="Times New Roman"/>
                <a:cs typeface="Times New Roman"/>
              </a:rPr>
              <a:t>Time</a:t>
            </a:r>
            <a:r>
              <a:rPr sz="4800" spc="-5" dirty="0">
                <a:latin typeface="Times New Roman"/>
                <a:cs typeface="Times New Roman"/>
              </a:rPr>
              <a:t> Series </a:t>
            </a:r>
            <a:r>
              <a:rPr sz="4800" dirty="0">
                <a:latin typeface="Times New Roman"/>
                <a:cs typeface="Times New Roman"/>
              </a:rPr>
              <a:t>Forecasting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equips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us </a:t>
            </a:r>
            <a:r>
              <a:rPr sz="4800" dirty="0">
                <a:latin typeface="Times New Roman"/>
                <a:cs typeface="Times New Roman"/>
              </a:rPr>
              <a:t>with a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lot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tools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which help</a:t>
            </a:r>
            <a:r>
              <a:rPr sz="4800" spc="-5" dirty="0">
                <a:latin typeface="Times New Roman"/>
                <a:cs typeface="Times New Roman"/>
              </a:rPr>
              <a:t> us </a:t>
            </a:r>
            <a:r>
              <a:rPr sz="4800" dirty="0">
                <a:latin typeface="Times New Roman"/>
                <a:cs typeface="Times New Roman"/>
              </a:rPr>
              <a:t>to </a:t>
            </a:r>
            <a:r>
              <a:rPr sz="4800" spc="-119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predict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 “</a:t>
            </a:r>
            <a:r>
              <a:rPr sz="4800" i="1" dirty="0">
                <a:latin typeface="Times New Roman"/>
                <a:cs typeface="Times New Roman"/>
              </a:rPr>
              <a:t>future”.</a:t>
            </a:r>
            <a:endParaRPr sz="4800">
              <a:latin typeface="Times New Roman"/>
              <a:cs typeface="Times New Roman"/>
            </a:endParaRPr>
          </a:p>
          <a:p>
            <a:pPr marL="698500" marR="339725" indent="-686435" algn="just">
              <a:lnSpc>
                <a:spcPct val="100000"/>
              </a:lnSpc>
              <a:buFont typeface="Microsoft Sans Serif"/>
              <a:buChar char="•"/>
              <a:tabLst>
                <a:tab pos="699135" algn="l"/>
              </a:tabLst>
            </a:pPr>
            <a:r>
              <a:rPr sz="4800" dirty="0">
                <a:latin typeface="Times New Roman"/>
                <a:cs typeface="Times New Roman"/>
              </a:rPr>
              <a:t>We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do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need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remember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one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thing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that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further</a:t>
            </a:r>
            <a:r>
              <a:rPr sz="4800" spc="-5" dirty="0">
                <a:latin typeface="Times New Roman"/>
                <a:cs typeface="Times New Roman"/>
              </a:rPr>
              <a:t> we predict </a:t>
            </a:r>
            <a:r>
              <a:rPr sz="4800" dirty="0">
                <a:latin typeface="Times New Roman"/>
                <a:cs typeface="Times New Roman"/>
              </a:rPr>
              <a:t>into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future,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more unreliable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or</a:t>
            </a:r>
            <a:r>
              <a:rPr sz="4800" spc="-5" dirty="0">
                <a:latin typeface="Times New Roman"/>
                <a:cs typeface="Times New Roman"/>
              </a:rPr>
              <a:t> error-prone</a:t>
            </a:r>
            <a:r>
              <a:rPr sz="4800" dirty="0">
                <a:latin typeface="Times New Roman"/>
                <a:cs typeface="Times New Roman"/>
              </a:rPr>
              <a:t> our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forecasts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becomes.</a:t>
            </a:r>
            <a:endParaRPr sz="4800">
              <a:latin typeface="Times New Roman"/>
              <a:cs typeface="Times New Roman"/>
            </a:endParaRPr>
          </a:p>
          <a:p>
            <a:pPr marL="698500" marR="5080" indent="-686435" algn="just">
              <a:lnSpc>
                <a:spcPct val="100000"/>
              </a:lnSpc>
              <a:buFont typeface="Microsoft Sans Serif"/>
              <a:buChar char="•"/>
              <a:tabLst>
                <a:tab pos="699135" algn="l"/>
              </a:tabLst>
            </a:pPr>
            <a:r>
              <a:rPr sz="4800" dirty="0">
                <a:latin typeface="Times New Roman"/>
                <a:cs typeface="Times New Roman"/>
              </a:rPr>
              <a:t>In this session we will look at a case study, build different </a:t>
            </a:r>
            <a:r>
              <a:rPr sz="4800" spc="-5" dirty="0">
                <a:latin typeface="Times New Roman"/>
                <a:cs typeface="Times New Roman"/>
              </a:rPr>
              <a:t>models </a:t>
            </a:r>
            <a:r>
              <a:rPr sz="4800" dirty="0">
                <a:latin typeface="Times New Roman"/>
                <a:cs typeface="Times New Roman"/>
              </a:rPr>
              <a:t>on it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select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best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model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by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looking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at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accuracy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score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(i.e.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least </a:t>
            </a:r>
            <a:r>
              <a:rPr sz="4800" spc="-119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error)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on the </a:t>
            </a:r>
            <a:r>
              <a:rPr sz="4800" spc="-5" dirty="0">
                <a:latin typeface="Times New Roman"/>
                <a:cs typeface="Times New Roman"/>
              </a:rPr>
              <a:t>test</a:t>
            </a:r>
            <a:r>
              <a:rPr sz="4800" dirty="0">
                <a:latin typeface="Times New Roman"/>
                <a:cs typeface="Times New Roman"/>
              </a:rPr>
              <a:t> data.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977" y="2202886"/>
            <a:ext cx="13088619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1A75B3"/>
                </a:solidFill>
              </a:rPr>
              <a:t>Concept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200" dirty="0">
                <a:solidFill>
                  <a:srgbClr val="1A75B3"/>
                </a:solidFill>
              </a:rPr>
              <a:t>of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70" dirty="0">
                <a:solidFill>
                  <a:srgbClr val="1A75B3"/>
                </a:solidFill>
              </a:rPr>
              <a:t>C</a:t>
            </a:r>
            <a:r>
              <a:rPr spc="-145" dirty="0">
                <a:solidFill>
                  <a:srgbClr val="1A75B3"/>
                </a:solidFill>
              </a:rPr>
              <a:t>onfidence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430" dirty="0">
                <a:solidFill>
                  <a:srgbClr val="1A75B3"/>
                </a:solidFill>
              </a:rPr>
              <a:t>Intervals</a:t>
            </a:r>
            <a:r>
              <a:rPr spc="-360" dirty="0">
                <a:solidFill>
                  <a:srgbClr val="1A75B3"/>
                </a:solidFill>
              </a:rPr>
              <a:t>:</a:t>
            </a:r>
            <a:r>
              <a:rPr sz="4350" spc="-1192" baseline="24904" dirty="0">
                <a:solidFill>
                  <a:srgbClr val="1A75B3"/>
                </a:solidFill>
              </a:rPr>
              <a:t>*</a:t>
            </a:r>
            <a:endParaRPr sz="4350" baseline="24904"/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9027140" cy="10096500"/>
            <a:chOff x="515112" y="527018"/>
            <a:chExt cx="19027140" cy="10096500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6834" y="3537680"/>
              <a:ext cx="18952845" cy="7073265"/>
            </a:xfrm>
            <a:custGeom>
              <a:avLst/>
              <a:gdLst/>
              <a:ahLst/>
              <a:cxnLst/>
              <a:rect l="l" t="t" r="r" b="b"/>
              <a:pathLst>
                <a:path w="18952845" h="7073265">
                  <a:moveTo>
                    <a:pt x="-14" y="7072901"/>
                  </a:moveTo>
                  <a:lnTo>
                    <a:pt x="18951970" y="7072901"/>
                  </a:lnTo>
                  <a:lnTo>
                    <a:pt x="18951970" y="196"/>
                  </a:lnTo>
                  <a:lnTo>
                    <a:pt x="-14" y="196"/>
                  </a:lnTo>
                  <a:lnTo>
                    <a:pt x="-14" y="707290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490" y="3169331"/>
            <a:ext cx="180035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698500" algn="l"/>
                <a:tab pos="699135" algn="l"/>
                <a:tab pos="2306320" algn="l"/>
                <a:tab pos="2457450" algn="l"/>
                <a:tab pos="2966720" algn="l"/>
                <a:tab pos="3320415" algn="l"/>
                <a:tab pos="3829685" algn="l"/>
                <a:tab pos="5128895" algn="l"/>
                <a:tab pos="5165090" algn="l"/>
                <a:tab pos="6334760" algn="l"/>
                <a:tab pos="9852660" algn="l"/>
                <a:tab pos="12927965" algn="l"/>
                <a:tab pos="13611860" algn="l"/>
                <a:tab pos="13892530" algn="l"/>
                <a:tab pos="14474825" algn="l"/>
                <a:tab pos="16906240" algn="l"/>
              </a:tabLst>
            </a:pPr>
            <a:r>
              <a:rPr sz="4800" dirty="0">
                <a:latin typeface="Times New Roman"/>
                <a:cs typeface="Times New Roman"/>
              </a:rPr>
              <a:t>When		</a:t>
            </a:r>
            <a:r>
              <a:rPr sz="4800" spc="-5" dirty="0">
                <a:latin typeface="Times New Roman"/>
                <a:cs typeface="Times New Roman"/>
              </a:rPr>
              <a:t>we	</a:t>
            </a:r>
            <a:r>
              <a:rPr sz="4800" dirty="0">
                <a:latin typeface="Times New Roman"/>
                <a:cs typeface="Times New Roman"/>
              </a:rPr>
              <a:t>predict		certain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time points	into the future,	</a:t>
            </a:r>
            <a:r>
              <a:rPr sz="4800" spc="-5" dirty="0">
                <a:latin typeface="Times New Roman"/>
                <a:cs typeface="Times New Roman"/>
              </a:rPr>
              <a:t>we	</a:t>
            </a:r>
            <a:r>
              <a:rPr sz="4800" dirty="0">
                <a:latin typeface="Times New Roman"/>
                <a:cs typeface="Times New Roman"/>
              </a:rPr>
              <a:t>might need to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have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 concept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	Confidence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Bands/Intervals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for	our	predictions.	This  gives us range of values </a:t>
            </a:r>
            <a:r>
              <a:rPr sz="4800" spc="-10" dirty="0">
                <a:latin typeface="Times New Roman"/>
                <a:cs typeface="Times New Roman"/>
              </a:rPr>
              <a:t>in </a:t>
            </a:r>
            <a:r>
              <a:rPr sz="4800" dirty="0">
                <a:latin typeface="Times New Roman"/>
                <a:cs typeface="Times New Roman"/>
              </a:rPr>
              <a:t>which our predictions </a:t>
            </a:r>
            <a:r>
              <a:rPr sz="4800" spc="-5" dirty="0">
                <a:latin typeface="Times New Roman"/>
                <a:cs typeface="Times New Roman"/>
              </a:rPr>
              <a:t>will </a:t>
            </a:r>
            <a:r>
              <a:rPr sz="4800" dirty="0">
                <a:latin typeface="Times New Roman"/>
                <a:cs typeface="Times New Roman"/>
              </a:rPr>
              <a:t>be lying in the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future	or	for	the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future	time stamps.</a:t>
            </a:r>
            <a:endParaRPr sz="4800">
              <a:latin typeface="Times New Roman"/>
              <a:cs typeface="Times New Roman"/>
            </a:endParaRPr>
          </a:p>
          <a:p>
            <a:pPr marL="698500" marR="1037590" indent="-686435">
              <a:lnSpc>
                <a:spcPct val="100000"/>
              </a:lnSpc>
              <a:buFont typeface="Microsoft Sans Serif"/>
              <a:buChar char="•"/>
              <a:tabLst>
                <a:tab pos="698500" algn="l"/>
                <a:tab pos="699135" algn="l"/>
                <a:tab pos="8852535" algn="l"/>
                <a:tab pos="9663430" algn="l"/>
                <a:tab pos="16144875" algn="l"/>
              </a:tabLst>
            </a:pPr>
            <a:r>
              <a:rPr sz="4800" dirty="0">
                <a:latin typeface="Times New Roman"/>
                <a:cs typeface="Times New Roman"/>
              </a:rPr>
              <a:t>We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need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 an</a:t>
            </a:r>
            <a:r>
              <a:rPr sz="4800" spc="15" dirty="0">
                <a:latin typeface="Times New Roman"/>
                <a:cs typeface="Times New Roman"/>
              </a:rPr>
              <a:t>s</a:t>
            </a:r>
            <a:r>
              <a:rPr sz="4800" spc="-5" dirty="0">
                <a:latin typeface="Times New Roman"/>
                <a:cs typeface="Times New Roman"/>
              </a:rPr>
              <a:t>we</a:t>
            </a:r>
            <a:r>
              <a:rPr sz="4800" dirty="0">
                <a:latin typeface="Times New Roman"/>
                <a:cs typeface="Times New Roman"/>
              </a:rPr>
              <a:t>r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 questions	o</a:t>
            </a:r>
            <a:r>
              <a:rPr sz="4800" spc="-15" dirty="0">
                <a:latin typeface="Times New Roman"/>
                <a:cs typeface="Times New Roman"/>
              </a:rPr>
              <a:t>f</a:t>
            </a:r>
            <a:r>
              <a:rPr sz="4800" dirty="0">
                <a:latin typeface="Times New Roman"/>
                <a:cs typeface="Times New Roman"/>
              </a:rPr>
              <a:t>,	“How confident are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</a:t>
            </a:r>
            <a:r>
              <a:rPr sz="4800" dirty="0">
                <a:latin typeface="Times New Roman"/>
                <a:cs typeface="Times New Roman"/>
              </a:rPr>
              <a:t>e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	our  predictions?”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54490" y="9762294"/>
            <a:ext cx="17882235" cy="118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Note: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95%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confidence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interval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tells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</a:t>
            </a:r>
            <a:r>
              <a:rPr sz="2800" dirty="0">
                <a:latin typeface="Times New Roman"/>
                <a:cs typeface="Times New Roman"/>
              </a:rPr>
              <a:t> 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95%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confident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5" dirty="0">
                <a:latin typeface="Times New Roman"/>
                <a:cs typeface="Times New Roman"/>
              </a:rPr>
              <a:t> predictions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within a certain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range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*The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confidence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covered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lectures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upcoming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weeks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83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1833071"/>
            <a:ext cx="1655571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1A75B3"/>
                </a:solidFill>
              </a:rPr>
              <a:t>Industry</a:t>
            </a:r>
            <a:r>
              <a:rPr sz="3200" spc="-220" dirty="0">
                <a:solidFill>
                  <a:srgbClr val="1A75B3"/>
                </a:solidFill>
              </a:rPr>
              <a:t> </a:t>
            </a:r>
            <a:r>
              <a:rPr sz="3200" spc="-80" dirty="0">
                <a:solidFill>
                  <a:srgbClr val="1A75B3"/>
                </a:solidFill>
              </a:rPr>
              <a:t>Application</a:t>
            </a:r>
            <a:r>
              <a:rPr sz="3200" spc="-200" dirty="0">
                <a:solidFill>
                  <a:srgbClr val="1A75B3"/>
                </a:solidFill>
              </a:rPr>
              <a:t> </a:t>
            </a:r>
            <a:r>
              <a:rPr sz="3200" dirty="0">
                <a:solidFill>
                  <a:srgbClr val="1A75B3"/>
                </a:solidFill>
                <a:latin typeface="Times New Roman"/>
                <a:cs typeface="Times New Roman"/>
              </a:rPr>
              <a:t>–</a:t>
            </a:r>
            <a:r>
              <a:rPr sz="3200" spc="120" dirty="0">
                <a:solidFill>
                  <a:srgbClr val="1A75B3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1A75B3"/>
                </a:solidFill>
              </a:rPr>
              <a:t>Predicting</a:t>
            </a:r>
            <a:r>
              <a:rPr sz="3200" spc="-220" dirty="0">
                <a:solidFill>
                  <a:srgbClr val="1A75B3"/>
                </a:solidFill>
              </a:rPr>
              <a:t> </a:t>
            </a:r>
            <a:r>
              <a:rPr sz="3200" spc="-120" dirty="0">
                <a:solidFill>
                  <a:srgbClr val="1A75B3"/>
                </a:solidFill>
              </a:rPr>
              <a:t>National</a:t>
            </a:r>
            <a:r>
              <a:rPr sz="3200" spc="-210" dirty="0">
                <a:solidFill>
                  <a:srgbClr val="1A75B3"/>
                </a:solidFill>
              </a:rPr>
              <a:t> </a:t>
            </a:r>
            <a:r>
              <a:rPr sz="3200" spc="-165" dirty="0">
                <a:solidFill>
                  <a:srgbClr val="1A75B3"/>
                </a:solidFill>
              </a:rPr>
              <a:t>Income</a:t>
            </a:r>
            <a:r>
              <a:rPr sz="3200" spc="-185" dirty="0">
                <a:solidFill>
                  <a:srgbClr val="1A75B3"/>
                </a:solidFill>
              </a:rPr>
              <a:t> </a:t>
            </a:r>
            <a:r>
              <a:rPr sz="3200" spc="-85" dirty="0">
                <a:solidFill>
                  <a:srgbClr val="1A75B3"/>
                </a:solidFill>
              </a:rPr>
              <a:t>and</a:t>
            </a:r>
            <a:r>
              <a:rPr sz="3200" spc="-200" dirty="0">
                <a:solidFill>
                  <a:srgbClr val="1A75B3"/>
                </a:solidFill>
              </a:rPr>
              <a:t> </a:t>
            </a:r>
            <a:r>
              <a:rPr sz="3200" spc="-105" dirty="0">
                <a:solidFill>
                  <a:srgbClr val="1A75B3"/>
                </a:solidFill>
              </a:rPr>
              <a:t>Government</a:t>
            </a:r>
            <a:r>
              <a:rPr sz="3200" spc="-200" dirty="0">
                <a:solidFill>
                  <a:srgbClr val="1A75B3"/>
                </a:solidFill>
              </a:rPr>
              <a:t> </a:t>
            </a:r>
            <a:r>
              <a:rPr sz="3200" spc="-85" dirty="0">
                <a:solidFill>
                  <a:srgbClr val="1A75B3"/>
                </a:solidFill>
              </a:rPr>
              <a:t>Spending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8737" y="2771933"/>
            <a:ext cx="18170525" cy="230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</a:t>
            </a:r>
            <a:r>
              <a:rPr sz="2600" spc="-1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</a:t>
            </a:r>
            <a:r>
              <a:rPr sz="26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Forecasting</a:t>
            </a:r>
            <a:r>
              <a:rPr sz="2600" spc="-1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procedures</a:t>
            </a:r>
            <a:r>
              <a:rPr sz="2600" spc="-1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1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often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used</a:t>
            </a:r>
            <a:r>
              <a:rPr sz="2600" spc="-1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0" dirty="0">
                <a:solidFill>
                  <a:srgbClr val="212121"/>
                </a:solidFill>
                <a:latin typeface="Verdana"/>
                <a:cs typeface="Verdana"/>
              </a:rPr>
              <a:t>Public</a:t>
            </a:r>
            <a:r>
              <a:rPr sz="2600" spc="-1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Policy</a:t>
            </a:r>
            <a:r>
              <a:rPr sz="2600" spc="-1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making.</a:t>
            </a:r>
            <a:r>
              <a:rPr sz="2600" spc="-1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government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has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have</a:t>
            </a:r>
            <a:r>
              <a:rPr sz="2600" spc="-1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9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an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idea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about the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national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income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corresponding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tax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collections.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Certain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regulations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5" dirty="0">
                <a:solidFill>
                  <a:srgbClr val="212121"/>
                </a:solidFill>
                <a:latin typeface="Verdana"/>
                <a:cs typeface="Verdana"/>
              </a:rPr>
              <a:t>changed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altered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keeping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30" dirty="0">
                <a:solidFill>
                  <a:srgbClr val="212121"/>
                </a:solidFill>
                <a:latin typeface="Verdana"/>
                <a:cs typeface="Verdana"/>
              </a:rPr>
              <a:t>mind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212121"/>
                </a:solidFill>
                <a:latin typeface="Verdana"/>
                <a:cs typeface="Verdana"/>
              </a:rPr>
              <a:t>upcoming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future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forecasts.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Various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economic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decisions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taken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based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these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future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predictions.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65" dirty="0">
                <a:solidFill>
                  <a:srgbClr val="212121"/>
                </a:solidFill>
                <a:latin typeface="Verdana"/>
                <a:cs typeface="Verdana"/>
              </a:rPr>
              <a:t>When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model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being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fitted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600" spc="-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such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application,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usually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white-box </a:t>
            </a:r>
            <a:r>
              <a:rPr sz="2600" spc="-9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models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preferred.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7086" y="10359104"/>
            <a:ext cx="18591530" cy="584200"/>
          </a:xfrm>
          <a:custGeom>
            <a:avLst/>
            <a:gdLst/>
            <a:ahLst/>
            <a:cxnLst/>
            <a:rect l="l" t="t" r="r" b="b"/>
            <a:pathLst>
              <a:path w="18591530" h="584200">
                <a:moveTo>
                  <a:pt x="-7" y="583701"/>
                </a:moveTo>
                <a:lnTo>
                  <a:pt x="18590798" y="583701"/>
                </a:lnTo>
                <a:lnTo>
                  <a:pt x="18590798" y="24"/>
                </a:lnTo>
                <a:lnTo>
                  <a:pt x="-7" y="24"/>
                </a:lnTo>
                <a:lnTo>
                  <a:pt x="-7" y="58370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5358" y="10525493"/>
            <a:ext cx="45167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Video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Lecture</a:t>
            </a:r>
            <a:r>
              <a:rPr sz="1400" u="heavy" spc="-30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on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using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Analytics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in</a:t>
            </a:r>
            <a:r>
              <a:rPr sz="1400" u="heavy" spc="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Public</a:t>
            </a:r>
            <a:r>
              <a:rPr sz="1400" u="heavy" spc="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Policy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making.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043" y="0"/>
            <a:ext cx="7731056" cy="1130271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95749" y="3835487"/>
            <a:ext cx="16968470" cy="3544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3200" spc="-100" dirty="0">
                <a:latin typeface="Verdana"/>
                <a:cs typeface="Verdana"/>
              </a:rPr>
              <a:t>In </a:t>
            </a:r>
            <a:r>
              <a:rPr sz="3200" spc="40" dirty="0">
                <a:latin typeface="Verdana"/>
                <a:cs typeface="Verdana"/>
              </a:rPr>
              <a:t>this </a:t>
            </a:r>
            <a:r>
              <a:rPr sz="3200" spc="45" dirty="0">
                <a:latin typeface="Verdana"/>
                <a:cs typeface="Verdana"/>
              </a:rPr>
              <a:t>particular </a:t>
            </a:r>
            <a:r>
              <a:rPr sz="3200" spc="30" dirty="0">
                <a:latin typeface="Verdana"/>
                <a:cs typeface="Verdana"/>
              </a:rPr>
              <a:t>case </a:t>
            </a:r>
            <a:r>
              <a:rPr sz="3200" spc="-35" dirty="0">
                <a:latin typeface="Verdana"/>
                <a:cs typeface="Verdana"/>
              </a:rPr>
              <a:t>study, </a:t>
            </a:r>
            <a:r>
              <a:rPr sz="3200" spc="155" dirty="0">
                <a:latin typeface="Verdana"/>
                <a:cs typeface="Verdana"/>
              </a:rPr>
              <a:t>we </a:t>
            </a:r>
            <a:r>
              <a:rPr sz="3200" dirty="0">
                <a:latin typeface="Verdana"/>
                <a:cs typeface="Verdana"/>
              </a:rPr>
              <a:t>are </a:t>
            </a:r>
            <a:r>
              <a:rPr sz="3200" spc="140" dirty="0">
                <a:latin typeface="Verdana"/>
                <a:cs typeface="Verdana"/>
              </a:rPr>
              <a:t>going </a:t>
            </a:r>
            <a:r>
              <a:rPr sz="3200" spc="75" dirty="0">
                <a:latin typeface="Verdana"/>
                <a:cs typeface="Verdana"/>
              </a:rPr>
              <a:t>to </a:t>
            </a:r>
            <a:r>
              <a:rPr sz="3200" spc="70" dirty="0">
                <a:latin typeface="Verdana"/>
                <a:cs typeface="Verdana"/>
              </a:rPr>
              <a:t>look </a:t>
            </a:r>
            <a:r>
              <a:rPr sz="3200" spc="30" dirty="0">
                <a:latin typeface="Verdana"/>
                <a:cs typeface="Verdana"/>
              </a:rPr>
              <a:t>at </a:t>
            </a:r>
            <a:r>
              <a:rPr sz="3200" spc="85" dirty="0">
                <a:latin typeface="Verdana"/>
                <a:cs typeface="Verdana"/>
              </a:rPr>
              <a:t>some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85" dirty="0">
                <a:latin typeface="Verdana"/>
                <a:cs typeface="Verdana"/>
              </a:rPr>
              <a:t>the </a:t>
            </a:r>
            <a:r>
              <a:rPr sz="3200" spc="45" dirty="0">
                <a:latin typeface="Verdana"/>
                <a:cs typeface="Verdana"/>
              </a:rPr>
              <a:t>descriptive 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measures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statistics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to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understand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bit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better.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Then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we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will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150" dirty="0">
                <a:latin typeface="Verdana"/>
                <a:cs typeface="Verdana"/>
              </a:rPr>
              <a:t>go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ahead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split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into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training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test.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After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this,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we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will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build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different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models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25" dirty="0">
                <a:latin typeface="Verdana"/>
                <a:cs typeface="Verdana"/>
              </a:rPr>
              <a:t>on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choose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most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150" dirty="0">
                <a:latin typeface="Verdana"/>
                <a:cs typeface="Verdana"/>
              </a:rPr>
              <a:t>optimum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30" dirty="0">
                <a:latin typeface="Verdana"/>
                <a:cs typeface="Verdana"/>
              </a:rPr>
              <a:t>model.</a:t>
            </a:r>
            <a:endParaRPr sz="3200">
              <a:latin typeface="Verdana"/>
              <a:cs typeface="Verdana"/>
            </a:endParaRPr>
          </a:p>
          <a:p>
            <a:pPr marL="12700" marR="5715" algn="just">
              <a:lnSpc>
                <a:spcPct val="114999"/>
              </a:lnSpc>
              <a:spcBef>
                <a:spcPts val="1200"/>
              </a:spcBef>
            </a:pPr>
            <a:r>
              <a:rPr sz="3200" spc="40" dirty="0">
                <a:latin typeface="Verdana"/>
                <a:cs typeface="Verdana"/>
              </a:rPr>
              <a:t>The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objective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this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session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is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predict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monthly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sales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particular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store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for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some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future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time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stamps.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01568" y="1955318"/>
            <a:ext cx="13826490" cy="13709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4400" spc="-90" dirty="0">
                <a:solidFill>
                  <a:srgbClr val="1A75B3"/>
                </a:solidFill>
              </a:rPr>
              <a:t>CASE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335" dirty="0">
                <a:solidFill>
                  <a:srgbClr val="1A75B3"/>
                </a:solidFill>
              </a:rPr>
              <a:t>S</a:t>
            </a:r>
            <a:r>
              <a:rPr sz="4400" spc="-170" dirty="0">
                <a:solidFill>
                  <a:srgbClr val="1A75B3"/>
                </a:solidFill>
              </a:rPr>
              <a:t>TUD</a:t>
            </a:r>
            <a:r>
              <a:rPr sz="4400" spc="-165" dirty="0">
                <a:solidFill>
                  <a:srgbClr val="1A75B3"/>
                </a:solidFill>
              </a:rPr>
              <a:t>Y</a:t>
            </a:r>
            <a:r>
              <a:rPr sz="4400" spc="-415" dirty="0">
                <a:solidFill>
                  <a:srgbClr val="1A75B3"/>
                </a:solidFill>
              </a:rPr>
              <a:t>-</a:t>
            </a:r>
            <a:r>
              <a:rPr sz="4400" spc="-254" dirty="0">
                <a:solidFill>
                  <a:srgbClr val="1A75B3"/>
                </a:solidFill>
              </a:rPr>
              <a:t> </a:t>
            </a:r>
            <a:r>
              <a:rPr sz="4400" spc="-100" dirty="0">
                <a:solidFill>
                  <a:srgbClr val="1A75B3"/>
                </a:solidFill>
              </a:rPr>
              <a:t>Predicting</a:t>
            </a:r>
            <a:r>
              <a:rPr sz="4400" spc="-285" dirty="0">
                <a:solidFill>
                  <a:srgbClr val="1A75B3"/>
                </a:solidFill>
              </a:rPr>
              <a:t> </a:t>
            </a:r>
            <a:r>
              <a:rPr sz="4400" spc="-110" dirty="0">
                <a:solidFill>
                  <a:srgbClr val="1A75B3"/>
                </a:solidFill>
              </a:rPr>
              <a:t>the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10" dirty="0">
                <a:solidFill>
                  <a:srgbClr val="1A75B3"/>
                </a:solidFill>
              </a:rPr>
              <a:t>M</a:t>
            </a:r>
            <a:r>
              <a:rPr sz="4400" spc="-135" dirty="0">
                <a:solidFill>
                  <a:srgbClr val="1A75B3"/>
                </a:solidFill>
              </a:rPr>
              <a:t>onthly</a:t>
            </a:r>
            <a:r>
              <a:rPr sz="4400" spc="-280" dirty="0">
                <a:solidFill>
                  <a:srgbClr val="1A75B3"/>
                </a:solidFill>
              </a:rPr>
              <a:t> </a:t>
            </a:r>
            <a:r>
              <a:rPr sz="4400" spc="-290" dirty="0">
                <a:solidFill>
                  <a:srgbClr val="1A75B3"/>
                </a:solidFill>
              </a:rPr>
              <a:t>Sa</a:t>
            </a:r>
            <a:r>
              <a:rPr sz="4400" spc="-165" dirty="0">
                <a:solidFill>
                  <a:srgbClr val="1A75B3"/>
                </a:solidFill>
              </a:rPr>
              <a:t>l</a:t>
            </a:r>
            <a:r>
              <a:rPr sz="4400" spc="-210" dirty="0">
                <a:solidFill>
                  <a:srgbClr val="1A75B3"/>
                </a:solidFill>
              </a:rPr>
              <a:t>es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145" dirty="0">
                <a:solidFill>
                  <a:srgbClr val="1A75B3"/>
                </a:solidFill>
              </a:rPr>
              <a:t>of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150" dirty="0">
                <a:solidFill>
                  <a:srgbClr val="1A75B3"/>
                </a:solidFill>
              </a:rPr>
              <a:t>a  </a:t>
            </a:r>
            <a:r>
              <a:rPr sz="4400" spc="-140" dirty="0">
                <a:solidFill>
                  <a:srgbClr val="1A75B3"/>
                </a:solidFill>
              </a:rPr>
              <a:t>Particul</a:t>
            </a:r>
            <a:r>
              <a:rPr sz="4400" spc="-195" dirty="0">
                <a:solidFill>
                  <a:srgbClr val="1A75B3"/>
                </a:solidFill>
              </a:rPr>
              <a:t>a</a:t>
            </a:r>
            <a:r>
              <a:rPr sz="4400" spc="-290" dirty="0">
                <a:solidFill>
                  <a:srgbClr val="1A75B3"/>
                </a:solidFill>
              </a:rPr>
              <a:t>r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250" dirty="0">
                <a:solidFill>
                  <a:srgbClr val="1A75B3"/>
                </a:solidFill>
              </a:rPr>
              <a:t>S</a:t>
            </a:r>
            <a:r>
              <a:rPr sz="4400" spc="-155" dirty="0">
                <a:solidFill>
                  <a:srgbClr val="1A75B3"/>
                </a:solidFill>
              </a:rPr>
              <a:t>t</a:t>
            </a:r>
            <a:r>
              <a:rPr sz="4400" spc="-254" dirty="0">
                <a:solidFill>
                  <a:srgbClr val="1A75B3"/>
                </a:solidFill>
              </a:rPr>
              <a:t>ore.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F0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848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Microsoft Sans Serif</vt:lpstr>
      <vt:lpstr>Tahoma</vt:lpstr>
      <vt:lpstr>Times New Roman</vt:lpstr>
      <vt:lpstr>Verdana</vt:lpstr>
      <vt:lpstr>Office Theme</vt:lpstr>
      <vt:lpstr>TIME SERIES FORECASTING: Week 2</vt:lpstr>
      <vt:lpstr>DSBA CURRICULUM DESIGN</vt:lpstr>
      <vt:lpstr>LEARNING  OBJECTIVE OF  THIS COURSE</vt:lpstr>
      <vt:lpstr>LEARNING OBJECTIVES OF THIS SESSION</vt:lpstr>
      <vt:lpstr>TRY ANSWERING THE FOLLOWING</vt:lpstr>
      <vt:lpstr>BROAD OVERVIEW</vt:lpstr>
      <vt:lpstr>Concept of Confidence Intervals:*</vt:lpstr>
      <vt:lpstr>Industry Application – Predicting National Income and Government Spending</vt:lpstr>
      <vt:lpstr>CASE STUDY- Predicting the Monthly Sales of a  Particular Store.</vt:lpstr>
      <vt:lpstr>ANY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Goyal</dc:creator>
  <cp:lastModifiedBy>Shikhar Shrivastava</cp:lastModifiedBy>
  <cp:revision>1</cp:revision>
  <dcterms:created xsi:type="dcterms:W3CDTF">2022-03-21T03:55:34Z</dcterms:created>
  <dcterms:modified xsi:type="dcterms:W3CDTF">2022-03-21T04:04:23Z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2022-03-21T00:00:00Z</vt:filetime>
  </property>
</Properties>
</file>