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716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415858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rgbClr val="F0F3F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rgbClr val="F0F3F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rgbClr val="F0F3F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21520" y="8908316"/>
            <a:ext cx="6661058" cy="925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1" i="0">
                <a:solidFill>
                  <a:srgbClr val="F0F3F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4751" y="5573507"/>
            <a:ext cx="18914597" cy="307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732380" y="11030447"/>
            <a:ext cx="8106409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2" Type="http://schemas.openxmlformats.org/officeDocument/2006/relationships/image" Target="../media/image2.jp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8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7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38.png"/><Relationship Id="rId21" Type="http://schemas.openxmlformats.org/officeDocument/2006/relationships/image" Target="../media/image22.png"/><Relationship Id="rId7" Type="http://schemas.openxmlformats.org/officeDocument/2006/relationships/image" Target="../media/image42.png"/><Relationship Id="rId12" Type="http://schemas.openxmlformats.org/officeDocument/2006/relationships/image" Target="../media/image52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7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24" Type="http://schemas.openxmlformats.org/officeDocument/2006/relationships/image" Target="../media/image25.png"/><Relationship Id="rId5" Type="http://schemas.openxmlformats.org/officeDocument/2006/relationships/image" Target="../media/image40.png"/><Relationship Id="rId15" Type="http://schemas.openxmlformats.org/officeDocument/2006/relationships/image" Target="../media/image49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45.png"/><Relationship Id="rId19" Type="http://schemas.openxmlformats.org/officeDocument/2006/relationships/image" Target="../media/image2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8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7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38.png"/><Relationship Id="rId21" Type="http://schemas.openxmlformats.org/officeDocument/2006/relationships/image" Target="../media/image22.png"/><Relationship Id="rId7" Type="http://schemas.openxmlformats.org/officeDocument/2006/relationships/image" Target="../media/image42.png"/><Relationship Id="rId12" Type="http://schemas.openxmlformats.org/officeDocument/2006/relationships/image" Target="../media/image52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7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24" Type="http://schemas.openxmlformats.org/officeDocument/2006/relationships/image" Target="../media/image25.png"/><Relationship Id="rId5" Type="http://schemas.openxmlformats.org/officeDocument/2006/relationships/image" Target="../media/image40.png"/><Relationship Id="rId15" Type="http://schemas.openxmlformats.org/officeDocument/2006/relationships/image" Target="../media/image49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45.png"/><Relationship Id="rId19" Type="http://schemas.openxmlformats.org/officeDocument/2006/relationships/image" Target="../media/image20.png"/><Relationship Id="rId31" Type="http://schemas.openxmlformats.org/officeDocument/2006/relationships/image" Target="../media/image87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8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5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" Type="http://schemas.openxmlformats.org/officeDocument/2006/relationships/image" Target="../media/image89.png"/><Relationship Id="rId21" Type="http://schemas.openxmlformats.org/officeDocument/2006/relationships/image" Target="../media/image100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2" Type="http://schemas.openxmlformats.org/officeDocument/2006/relationships/image" Target="../media/image88.png"/><Relationship Id="rId16" Type="http://schemas.openxmlformats.org/officeDocument/2006/relationships/image" Target="../media/image16.png"/><Relationship Id="rId20" Type="http://schemas.openxmlformats.org/officeDocument/2006/relationships/image" Target="../media/image99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1.png"/><Relationship Id="rId11" Type="http://schemas.openxmlformats.org/officeDocument/2006/relationships/image" Target="../media/image94.png"/><Relationship Id="rId24" Type="http://schemas.openxmlformats.org/officeDocument/2006/relationships/image" Target="../media/image103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102.png"/><Relationship Id="rId28" Type="http://schemas.openxmlformats.org/officeDocument/2006/relationships/image" Target="../media/image107.png"/><Relationship Id="rId10" Type="http://schemas.openxmlformats.org/officeDocument/2006/relationships/image" Target="../media/image93.png"/><Relationship Id="rId19" Type="http://schemas.openxmlformats.org/officeDocument/2006/relationships/image" Target="../media/image98.png"/><Relationship Id="rId31" Type="http://schemas.openxmlformats.org/officeDocument/2006/relationships/image" Target="../media/image110.png"/><Relationship Id="rId4" Type="http://schemas.openxmlformats.org/officeDocument/2006/relationships/image" Target="../media/image90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101.png"/><Relationship Id="rId27" Type="http://schemas.openxmlformats.org/officeDocument/2006/relationships/image" Target="../media/image106.png"/><Relationship Id="rId30" Type="http://schemas.openxmlformats.org/officeDocument/2006/relationships/image" Target="../media/image10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5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" Type="http://schemas.openxmlformats.org/officeDocument/2006/relationships/image" Target="../media/image89.png"/><Relationship Id="rId21" Type="http://schemas.openxmlformats.org/officeDocument/2006/relationships/image" Target="../media/image100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2" Type="http://schemas.openxmlformats.org/officeDocument/2006/relationships/image" Target="../media/image88.png"/><Relationship Id="rId16" Type="http://schemas.openxmlformats.org/officeDocument/2006/relationships/image" Target="../media/image16.png"/><Relationship Id="rId20" Type="http://schemas.openxmlformats.org/officeDocument/2006/relationships/image" Target="../media/image99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1.png"/><Relationship Id="rId11" Type="http://schemas.openxmlformats.org/officeDocument/2006/relationships/image" Target="../media/image94.png"/><Relationship Id="rId24" Type="http://schemas.openxmlformats.org/officeDocument/2006/relationships/image" Target="../media/image103.png"/><Relationship Id="rId32" Type="http://schemas.openxmlformats.org/officeDocument/2006/relationships/image" Target="../media/image11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102.png"/><Relationship Id="rId28" Type="http://schemas.openxmlformats.org/officeDocument/2006/relationships/image" Target="../media/image107.png"/><Relationship Id="rId10" Type="http://schemas.openxmlformats.org/officeDocument/2006/relationships/image" Target="../media/image93.png"/><Relationship Id="rId19" Type="http://schemas.openxmlformats.org/officeDocument/2006/relationships/image" Target="../media/image98.png"/><Relationship Id="rId31" Type="http://schemas.openxmlformats.org/officeDocument/2006/relationships/image" Target="../media/image110.png"/><Relationship Id="rId4" Type="http://schemas.openxmlformats.org/officeDocument/2006/relationships/image" Target="../media/image90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101.png"/><Relationship Id="rId27" Type="http://schemas.openxmlformats.org/officeDocument/2006/relationships/image" Target="../media/image106.png"/><Relationship Id="rId30" Type="http://schemas.openxmlformats.org/officeDocument/2006/relationships/image" Target="../media/image109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6.png"/><Relationship Id="rId21" Type="http://schemas.openxmlformats.org/officeDocument/2006/relationships/image" Target="../media/image21.png"/><Relationship Id="rId34" Type="http://schemas.openxmlformats.org/officeDocument/2006/relationships/image" Target="../media/image52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51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24.png"/><Relationship Id="rId32" Type="http://schemas.openxmlformats.org/officeDocument/2006/relationships/image" Target="../media/image50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43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8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18" Type="http://schemas.openxmlformats.org/officeDocument/2006/relationships/image" Target="../media/image49.png"/><Relationship Id="rId26" Type="http://schemas.openxmlformats.org/officeDocument/2006/relationships/image" Target="../media/image24.png"/><Relationship Id="rId3" Type="http://schemas.openxmlformats.org/officeDocument/2006/relationships/image" Target="../media/image54.png"/><Relationship Id="rId21" Type="http://schemas.openxmlformats.org/officeDocument/2006/relationships/image" Target="../media/image19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8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image" Target="../media/image53.png"/><Relationship Id="rId16" Type="http://schemas.openxmlformats.org/officeDocument/2006/relationships/image" Target="../media/image47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7.png"/><Relationship Id="rId15" Type="http://schemas.openxmlformats.org/officeDocument/2006/relationships/image" Target="../media/image52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42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55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8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7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38.png"/><Relationship Id="rId21" Type="http://schemas.openxmlformats.org/officeDocument/2006/relationships/image" Target="../media/image22.png"/><Relationship Id="rId7" Type="http://schemas.openxmlformats.org/officeDocument/2006/relationships/image" Target="../media/image42.png"/><Relationship Id="rId12" Type="http://schemas.openxmlformats.org/officeDocument/2006/relationships/image" Target="../media/image52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7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24" Type="http://schemas.openxmlformats.org/officeDocument/2006/relationships/image" Target="../media/image25.png"/><Relationship Id="rId5" Type="http://schemas.openxmlformats.org/officeDocument/2006/relationships/image" Target="../media/image40.png"/><Relationship Id="rId15" Type="http://schemas.openxmlformats.org/officeDocument/2006/relationships/image" Target="../media/image49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45.png"/><Relationship Id="rId19" Type="http://schemas.openxmlformats.org/officeDocument/2006/relationships/image" Target="../media/image20.png"/><Relationship Id="rId31" Type="http://schemas.openxmlformats.org/officeDocument/2006/relationships/image" Target="../media/image56.jp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8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26" Type="http://schemas.openxmlformats.org/officeDocument/2006/relationships/image" Target="../media/image80.png"/><Relationship Id="rId3" Type="http://schemas.openxmlformats.org/officeDocument/2006/relationships/image" Target="../media/image58.png"/><Relationship Id="rId21" Type="http://schemas.openxmlformats.org/officeDocument/2006/relationships/image" Target="../media/image75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79.png"/><Relationship Id="rId2" Type="http://schemas.openxmlformats.org/officeDocument/2006/relationships/image" Target="../media/image57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29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24" Type="http://schemas.openxmlformats.org/officeDocument/2006/relationships/image" Target="../media/image78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28" Type="http://schemas.openxmlformats.org/officeDocument/2006/relationships/image" Target="../media/image82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31" Type="http://schemas.openxmlformats.org/officeDocument/2006/relationships/image" Target="../media/image85.png"/><Relationship Id="rId4" Type="http://schemas.openxmlformats.org/officeDocument/2006/relationships/image" Target="../media/image4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Relationship Id="rId27" Type="http://schemas.openxmlformats.org/officeDocument/2006/relationships/image" Target="../media/image81.png"/><Relationship Id="rId30" Type="http://schemas.openxmlformats.org/officeDocument/2006/relationships/image" Target="../media/image8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52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7.png"/><Relationship Id="rId21" Type="http://schemas.openxmlformats.org/officeDocument/2006/relationships/image" Target="../media/image21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1.jpg"/><Relationship Id="rId16" Type="http://schemas.openxmlformats.org/officeDocument/2006/relationships/image" Target="../media/image49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24.png"/><Relationship Id="rId32" Type="http://schemas.openxmlformats.org/officeDocument/2006/relationships/image" Target="../media/image86.jpg"/><Relationship Id="rId5" Type="http://schemas.openxmlformats.org/officeDocument/2006/relationships/image" Target="../media/image39.png"/><Relationship Id="rId15" Type="http://schemas.openxmlformats.org/officeDocument/2006/relationships/image" Target="../media/image48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44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7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7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38.png"/><Relationship Id="rId21" Type="http://schemas.openxmlformats.org/officeDocument/2006/relationships/image" Target="../media/image22.png"/><Relationship Id="rId7" Type="http://schemas.openxmlformats.org/officeDocument/2006/relationships/image" Target="../media/image42.png"/><Relationship Id="rId12" Type="http://schemas.openxmlformats.org/officeDocument/2006/relationships/image" Target="../media/image46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7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52.png"/><Relationship Id="rId24" Type="http://schemas.openxmlformats.org/officeDocument/2006/relationships/image" Target="../media/image25.png"/><Relationship Id="rId5" Type="http://schemas.openxmlformats.org/officeDocument/2006/relationships/image" Target="../media/image40.png"/><Relationship Id="rId15" Type="http://schemas.openxmlformats.org/officeDocument/2006/relationships/image" Target="../media/image49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45.png"/><Relationship Id="rId19" Type="http://schemas.openxmlformats.org/officeDocument/2006/relationships/image" Target="../media/image2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8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7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38.png"/><Relationship Id="rId21" Type="http://schemas.openxmlformats.org/officeDocument/2006/relationships/image" Target="../media/image22.png"/><Relationship Id="rId7" Type="http://schemas.openxmlformats.org/officeDocument/2006/relationships/image" Target="../media/image42.png"/><Relationship Id="rId12" Type="http://schemas.openxmlformats.org/officeDocument/2006/relationships/image" Target="../media/image46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7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52.png"/><Relationship Id="rId24" Type="http://schemas.openxmlformats.org/officeDocument/2006/relationships/image" Target="../media/image25.png"/><Relationship Id="rId5" Type="http://schemas.openxmlformats.org/officeDocument/2006/relationships/image" Target="../media/image40.png"/><Relationship Id="rId15" Type="http://schemas.openxmlformats.org/officeDocument/2006/relationships/image" Target="../media/image49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45.png"/><Relationship Id="rId19" Type="http://schemas.openxmlformats.org/officeDocument/2006/relationships/image" Target="../media/image2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8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7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38.png"/><Relationship Id="rId21" Type="http://schemas.openxmlformats.org/officeDocument/2006/relationships/image" Target="../media/image22.png"/><Relationship Id="rId7" Type="http://schemas.openxmlformats.org/officeDocument/2006/relationships/image" Target="../media/image42.png"/><Relationship Id="rId12" Type="http://schemas.openxmlformats.org/officeDocument/2006/relationships/image" Target="../media/image52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7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24" Type="http://schemas.openxmlformats.org/officeDocument/2006/relationships/image" Target="../media/image25.png"/><Relationship Id="rId5" Type="http://schemas.openxmlformats.org/officeDocument/2006/relationships/image" Target="../media/image40.png"/><Relationship Id="rId15" Type="http://schemas.openxmlformats.org/officeDocument/2006/relationships/image" Target="../media/image49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45.png"/><Relationship Id="rId19" Type="http://schemas.openxmlformats.org/officeDocument/2006/relationships/image" Target="../media/image20.png"/><Relationship Id="rId31" Type="http://schemas.openxmlformats.org/officeDocument/2006/relationships/hyperlink" Target="https://ieeexplore.ieee.org/document/5256630" TargetMode="External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8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9350"/>
            <a:chOff x="0" y="0"/>
            <a:chExt cx="20104100" cy="113093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931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99388" y="690721"/>
              <a:ext cx="130175" cy="56515"/>
            </a:xfrm>
            <a:custGeom>
              <a:avLst/>
              <a:gdLst/>
              <a:ahLst/>
              <a:cxnLst/>
              <a:rect l="l" t="t" r="r" b="b"/>
              <a:pathLst>
                <a:path w="130175" h="56515">
                  <a:moveTo>
                    <a:pt x="64913" y="268"/>
                  </a:moveTo>
                  <a:lnTo>
                    <a:pt x="23448" y="13857"/>
                  </a:lnTo>
                  <a:lnTo>
                    <a:pt x="-20" y="56273"/>
                  </a:lnTo>
                  <a:lnTo>
                    <a:pt x="129618" y="56273"/>
                  </a:lnTo>
                  <a:lnTo>
                    <a:pt x="115673" y="19698"/>
                  </a:lnTo>
                  <a:lnTo>
                    <a:pt x="81168" y="1411"/>
                  </a:lnTo>
                  <a:lnTo>
                    <a:pt x="64913" y="26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7363" y="691356"/>
              <a:ext cx="287655" cy="399415"/>
            </a:xfrm>
            <a:custGeom>
              <a:avLst/>
              <a:gdLst/>
              <a:ahLst/>
              <a:cxnLst/>
              <a:rect l="l" t="t" r="r" b="b"/>
              <a:pathLst>
                <a:path w="287655" h="399415">
                  <a:moveTo>
                    <a:pt x="68260" y="268"/>
                  </a:moveTo>
                  <a:lnTo>
                    <a:pt x="27774" y="11190"/>
                  </a:lnTo>
                  <a:lnTo>
                    <a:pt x="4457" y="42812"/>
                  </a:lnTo>
                  <a:lnTo>
                    <a:pt x="-25" y="319538"/>
                  </a:lnTo>
                  <a:lnTo>
                    <a:pt x="1231" y="336936"/>
                  </a:lnTo>
                  <a:lnTo>
                    <a:pt x="20128" y="377829"/>
                  </a:lnTo>
                  <a:lnTo>
                    <a:pt x="58469" y="397895"/>
                  </a:lnTo>
                  <a:lnTo>
                    <a:pt x="74813" y="399165"/>
                  </a:lnTo>
                  <a:lnTo>
                    <a:pt x="91094" y="397895"/>
                  </a:lnTo>
                  <a:lnTo>
                    <a:pt x="129320" y="378083"/>
                  </a:lnTo>
                  <a:lnTo>
                    <a:pt x="148433" y="338460"/>
                  </a:lnTo>
                  <a:lnTo>
                    <a:pt x="149703" y="321570"/>
                  </a:lnTo>
                  <a:lnTo>
                    <a:pt x="149703" y="234831"/>
                  </a:lnTo>
                  <a:lnTo>
                    <a:pt x="150694" y="216289"/>
                  </a:lnTo>
                  <a:lnTo>
                    <a:pt x="165565" y="175142"/>
                  </a:lnTo>
                  <a:lnTo>
                    <a:pt x="204299" y="150251"/>
                  </a:lnTo>
                  <a:lnTo>
                    <a:pt x="242259" y="138440"/>
                  </a:lnTo>
                  <a:lnTo>
                    <a:pt x="257765" y="131710"/>
                  </a:lnTo>
                  <a:lnTo>
                    <a:pt x="270350" y="124217"/>
                  </a:lnTo>
                  <a:lnTo>
                    <a:pt x="280129" y="115835"/>
                  </a:lnTo>
                  <a:lnTo>
                    <a:pt x="287622" y="105548"/>
                  </a:lnTo>
                  <a:lnTo>
                    <a:pt x="137613" y="105548"/>
                  </a:lnTo>
                  <a:lnTo>
                    <a:pt x="137613" y="72910"/>
                  </a:lnTo>
                  <a:lnTo>
                    <a:pt x="128025" y="28334"/>
                  </a:lnTo>
                  <a:lnTo>
                    <a:pt x="84732" y="1411"/>
                  </a:lnTo>
                  <a:lnTo>
                    <a:pt x="68260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9555" y="776954"/>
              <a:ext cx="195961" cy="715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1227" y="912590"/>
              <a:ext cx="218821" cy="9347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240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76982" y="563594"/>
              <a:ext cx="148209" cy="13639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587675" y="55625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495" y="77470"/>
                  </a:moveTo>
                  <a:lnTo>
                    <a:pt x="139065" y="32258"/>
                  </a:lnTo>
                  <a:lnTo>
                    <a:pt x="106553" y="5207"/>
                  </a:lnTo>
                  <a:lnTo>
                    <a:pt x="75565" y="0"/>
                  </a:lnTo>
                  <a:lnTo>
                    <a:pt x="31369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4774"/>
                  </a:lnTo>
                  <a:lnTo>
                    <a:pt x="11303" y="501637"/>
                  </a:lnTo>
                  <a:lnTo>
                    <a:pt x="44069" y="529069"/>
                  </a:lnTo>
                  <a:lnTo>
                    <a:pt x="75565" y="534403"/>
                  </a:lnTo>
                  <a:lnTo>
                    <a:pt x="91821" y="533133"/>
                  </a:lnTo>
                  <a:lnTo>
                    <a:pt x="130048" y="513321"/>
                  </a:lnTo>
                  <a:lnTo>
                    <a:pt x="149225" y="473697"/>
                  </a:lnTo>
                  <a:lnTo>
                    <a:pt x="150495" y="456933"/>
                  </a:lnTo>
                  <a:lnTo>
                    <a:pt x="150495" y="77470"/>
                  </a:lnTo>
                  <a:close/>
                </a:path>
                <a:path w="622935" h="542290">
                  <a:moveTo>
                    <a:pt x="622922" y="314439"/>
                  </a:moveTo>
                  <a:lnTo>
                    <a:pt x="622160" y="298056"/>
                  </a:lnTo>
                  <a:lnTo>
                    <a:pt x="621271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39890"/>
                  </a:lnTo>
                  <a:lnTo>
                    <a:pt x="425323" y="220967"/>
                  </a:lnTo>
                  <a:lnTo>
                    <a:pt x="594982" y="220967"/>
                  </a:lnTo>
                  <a:lnTo>
                    <a:pt x="593331" y="218046"/>
                  </a:lnTo>
                  <a:lnTo>
                    <a:pt x="557390" y="176784"/>
                  </a:lnTo>
                  <a:lnTo>
                    <a:pt x="524370" y="153670"/>
                  </a:lnTo>
                  <a:lnTo>
                    <a:pt x="487667" y="138303"/>
                  </a:lnTo>
                  <a:lnTo>
                    <a:pt x="447789" y="130556"/>
                  </a:lnTo>
                  <a:lnTo>
                    <a:pt x="426720" y="129540"/>
                  </a:lnTo>
                  <a:lnTo>
                    <a:pt x="379603" y="133096"/>
                  </a:lnTo>
                  <a:lnTo>
                    <a:pt x="337820" y="143637"/>
                  </a:lnTo>
                  <a:lnTo>
                    <a:pt x="301117" y="161163"/>
                  </a:lnTo>
                  <a:lnTo>
                    <a:pt x="269621" y="185674"/>
                  </a:lnTo>
                  <a:lnTo>
                    <a:pt x="244348" y="216268"/>
                  </a:lnTo>
                  <a:lnTo>
                    <a:pt x="226314" y="252082"/>
                  </a:lnTo>
                  <a:lnTo>
                    <a:pt x="215392" y="292849"/>
                  </a:lnTo>
                  <a:lnTo>
                    <a:pt x="211836" y="338823"/>
                  </a:lnTo>
                  <a:lnTo>
                    <a:pt x="215392" y="383146"/>
                  </a:lnTo>
                  <a:lnTo>
                    <a:pt x="225933" y="422770"/>
                  </a:lnTo>
                  <a:lnTo>
                    <a:pt x="243586" y="457441"/>
                  </a:lnTo>
                  <a:lnTo>
                    <a:pt x="268351" y="487286"/>
                  </a:lnTo>
                  <a:lnTo>
                    <a:pt x="299085" y="511289"/>
                  </a:lnTo>
                  <a:lnTo>
                    <a:pt x="334899" y="528434"/>
                  </a:lnTo>
                  <a:lnTo>
                    <a:pt x="375539" y="538721"/>
                  </a:lnTo>
                  <a:lnTo>
                    <a:pt x="421132" y="542150"/>
                  </a:lnTo>
                  <a:lnTo>
                    <a:pt x="459346" y="540499"/>
                  </a:lnTo>
                  <a:lnTo>
                    <a:pt x="524751" y="526656"/>
                  </a:lnTo>
                  <a:lnTo>
                    <a:pt x="574154" y="500113"/>
                  </a:lnTo>
                  <a:lnTo>
                    <a:pt x="599554" y="465696"/>
                  </a:lnTo>
                  <a:lnTo>
                    <a:pt x="602602" y="446519"/>
                  </a:lnTo>
                  <a:lnTo>
                    <a:pt x="582409" y="409181"/>
                  </a:lnTo>
                  <a:lnTo>
                    <a:pt x="565391" y="403085"/>
                  </a:lnTo>
                  <a:lnTo>
                    <a:pt x="555612" y="402323"/>
                  </a:lnTo>
                  <a:lnTo>
                    <a:pt x="505828" y="421754"/>
                  </a:lnTo>
                  <a:lnTo>
                    <a:pt x="495160" y="428739"/>
                  </a:lnTo>
                  <a:lnTo>
                    <a:pt x="491985" y="430517"/>
                  </a:lnTo>
                  <a:lnTo>
                    <a:pt x="450456" y="445630"/>
                  </a:lnTo>
                  <a:lnTo>
                    <a:pt x="436613" y="446519"/>
                  </a:lnTo>
                  <a:lnTo>
                    <a:pt x="419100" y="445376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406" y="369303"/>
                  </a:lnTo>
                  <a:lnTo>
                    <a:pt x="574154" y="368541"/>
                  </a:lnTo>
                  <a:lnTo>
                    <a:pt x="614286" y="348983"/>
                  </a:lnTo>
                  <a:lnTo>
                    <a:pt x="622922" y="3144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44747" y="912590"/>
              <a:ext cx="218821" cy="9347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83750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764" y="92062"/>
                  </a:moveTo>
                  <a:lnTo>
                    <a:pt x="354444" y="52197"/>
                  </a:lnTo>
                  <a:lnTo>
                    <a:pt x="319773" y="25273"/>
                  </a:lnTo>
                  <a:lnTo>
                    <a:pt x="271513" y="8509"/>
                  </a:lnTo>
                  <a:lnTo>
                    <a:pt x="231013" y="2159"/>
                  </a:lnTo>
                  <a:lnTo>
                    <a:pt x="185801" y="0"/>
                  </a:lnTo>
                  <a:lnTo>
                    <a:pt x="146558" y="1778"/>
                  </a:lnTo>
                  <a:lnTo>
                    <a:pt x="79502" y="15875"/>
                  </a:lnTo>
                  <a:lnTo>
                    <a:pt x="29210" y="43180"/>
                  </a:lnTo>
                  <a:lnTo>
                    <a:pt x="3302" y="78727"/>
                  </a:lnTo>
                  <a:lnTo>
                    <a:pt x="0" y="99174"/>
                  </a:lnTo>
                  <a:lnTo>
                    <a:pt x="889" y="108445"/>
                  </a:lnTo>
                  <a:lnTo>
                    <a:pt x="26670" y="142735"/>
                  </a:lnTo>
                  <a:lnTo>
                    <a:pt x="42418" y="146291"/>
                  </a:lnTo>
                  <a:lnTo>
                    <a:pt x="58674" y="144513"/>
                  </a:lnTo>
                  <a:lnTo>
                    <a:pt x="75311" y="139179"/>
                  </a:lnTo>
                  <a:lnTo>
                    <a:pt x="92456" y="130416"/>
                  </a:lnTo>
                  <a:lnTo>
                    <a:pt x="109982" y="117970"/>
                  </a:lnTo>
                  <a:lnTo>
                    <a:pt x="121539" y="108699"/>
                  </a:lnTo>
                  <a:lnTo>
                    <a:pt x="158623" y="94094"/>
                  </a:lnTo>
                  <a:lnTo>
                    <a:pt x="185039" y="92062"/>
                  </a:lnTo>
                  <a:lnTo>
                    <a:pt x="374764" y="92062"/>
                  </a:lnTo>
                  <a:close/>
                </a:path>
                <a:path w="749935" h="405130">
                  <a:moveTo>
                    <a:pt x="749909" y="111112"/>
                  </a:moveTo>
                  <a:lnTo>
                    <a:pt x="600570" y="111112"/>
                  </a:lnTo>
                  <a:lnTo>
                    <a:pt x="600570" y="78473"/>
                  </a:lnTo>
                  <a:lnTo>
                    <a:pt x="591045" y="33909"/>
                  </a:lnTo>
                  <a:lnTo>
                    <a:pt x="547992" y="7112"/>
                  </a:lnTo>
                  <a:lnTo>
                    <a:pt x="531609" y="5969"/>
                  </a:lnTo>
                  <a:lnTo>
                    <a:pt x="491350" y="16764"/>
                  </a:lnTo>
                  <a:lnTo>
                    <a:pt x="468109" y="48387"/>
                  </a:lnTo>
                  <a:lnTo>
                    <a:pt x="463664" y="325107"/>
                  </a:lnTo>
                  <a:lnTo>
                    <a:pt x="464934" y="342506"/>
                  </a:lnTo>
                  <a:lnTo>
                    <a:pt x="483730" y="383400"/>
                  </a:lnTo>
                  <a:lnTo>
                    <a:pt x="521830" y="403466"/>
                  </a:lnTo>
                  <a:lnTo>
                    <a:pt x="538213" y="404863"/>
                  </a:lnTo>
                  <a:lnTo>
                    <a:pt x="554342" y="403466"/>
                  </a:lnTo>
                  <a:lnTo>
                    <a:pt x="592442" y="383654"/>
                  </a:lnTo>
                  <a:lnTo>
                    <a:pt x="611365" y="344030"/>
                  </a:lnTo>
                  <a:lnTo>
                    <a:pt x="612635" y="327266"/>
                  </a:lnTo>
                  <a:lnTo>
                    <a:pt x="612635" y="240398"/>
                  </a:lnTo>
                  <a:lnTo>
                    <a:pt x="613651" y="221856"/>
                  </a:lnTo>
                  <a:lnTo>
                    <a:pt x="628383" y="180708"/>
                  </a:lnTo>
                  <a:lnTo>
                    <a:pt x="666991" y="155816"/>
                  </a:lnTo>
                  <a:lnTo>
                    <a:pt x="704710" y="144005"/>
                  </a:lnTo>
                  <a:lnTo>
                    <a:pt x="720204" y="137274"/>
                  </a:lnTo>
                  <a:lnTo>
                    <a:pt x="732777" y="129781"/>
                  </a:lnTo>
                  <a:lnTo>
                    <a:pt x="742416" y="121399"/>
                  </a:lnTo>
                  <a:lnTo>
                    <a:pt x="749655" y="111747"/>
                  </a:lnTo>
                  <a:lnTo>
                    <a:pt x="749909" y="1111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4421" y="688562"/>
              <a:ext cx="158241" cy="10807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0525" y="688562"/>
              <a:ext cx="252857" cy="7327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53965" y="527018"/>
              <a:ext cx="135636" cy="13982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545965" y="691635"/>
              <a:ext cx="635635" cy="400050"/>
            </a:xfrm>
            <a:custGeom>
              <a:avLst/>
              <a:gdLst/>
              <a:ahLst/>
              <a:cxnLst/>
              <a:rect l="l" t="t" r="r" b="b"/>
              <a:pathLst>
                <a:path w="635635" h="400050">
                  <a:moveTo>
                    <a:pt x="150495" y="79108"/>
                  </a:moveTo>
                  <a:lnTo>
                    <a:pt x="139065" y="34163"/>
                  </a:lnTo>
                  <a:lnTo>
                    <a:pt x="106553" y="6858"/>
                  </a:lnTo>
                  <a:lnTo>
                    <a:pt x="75565" y="1651"/>
                  </a:lnTo>
                  <a:lnTo>
                    <a:pt x="31369" y="13843"/>
                  </a:lnTo>
                  <a:lnTo>
                    <a:pt x="5080" y="48514"/>
                  </a:lnTo>
                  <a:lnTo>
                    <a:pt x="0" y="81267"/>
                  </a:lnTo>
                  <a:lnTo>
                    <a:pt x="0" y="319773"/>
                  </a:lnTo>
                  <a:lnTo>
                    <a:pt x="11430" y="366382"/>
                  </a:lnTo>
                  <a:lnTo>
                    <a:pt x="44323" y="394068"/>
                  </a:lnTo>
                  <a:lnTo>
                    <a:pt x="75565" y="399529"/>
                  </a:lnTo>
                  <a:lnTo>
                    <a:pt x="91821" y="398132"/>
                  </a:lnTo>
                  <a:lnTo>
                    <a:pt x="130048" y="378447"/>
                  </a:lnTo>
                  <a:lnTo>
                    <a:pt x="149225" y="338823"/>
                  </a:lnTo>
                  <a:lnTo>
                    <a:pt x="150495" y="321932"/>
                  </a:lnTo>
                  <a:lnTo>
                    <a:pt x="150495" y="79108"/>
                  </a:lnTo>
                  <a:close/>
                </a:path>
                <a:path w="635635" h="400050">
                  <a:moveTo>
                    <a:pt x="635495" y="192392"/>
                  </a:moveTo>
                  <a:lnTo>
                    <a:pt x="635241" y="167373"/>
                  </a:lnTo>
                  <a:lnTo>
                    <a:pt x="634479" y="145656"/>
                  </a:lnTo>
                  <a:lnTo>
                    <a:pt x="633336" y="127241"/>
                  </a:lnTo>
                  <a:lnTo>
                    <a:pt x="632066" y="116192"/>
                  </a:lnTo>
                  <a:lnTo>
                    <a:pt x="631685" y="112255"/>
                  </a:lnTo>
                  <a:lnTo>
                    <a:pt x="629399" y="99428"/>
                  </a:lnTo>
                  <a:lnTo>
                    <a:pt x="626478" y="87363"/>
                  </a:lnTo>
                  <a:lnTo>
                    <a:pt x="622922" y="76187"/>
                  </a:lnTo>
                  <a:lnTo>
                    <a:pt x="620509" y="70472"/>
                  </a:lnTo>
                  <a:lnTo>
                    <a:pt x="367665" y="70472"/>
                  </a:lnTo>
                  <a:lnTo>
                    <a:pt x="366268" y="54356"/>
                  </a:lnTo>
                  <a:lnTo>
                    <a:pt x="349377" y="18161"/>
                  </a:lnTo>
                  <a:lnTo>
                    <a:pt x="314452" y="1143"/>
                  </a:lnTo>
                  <a:lnTo>
                    <a:pt x="299085" y="0"/>
                  </a:lnTo>
                  <a:lnTo>
                    <a:pt x="258445" y="10541"/>
                  </a:lnTo>
                  <a:lnTo>
                    <a:pt x="235966" y="42037"/>
                  </a:lnTo>
                  <a:lnTo>
                    <a:pt x="231648" y="74028"/>
                  </a:lnTo>
                  <a:lnTo>
                    <a:pt x="231648" y="319138"/>
                  </a:lnTo>
                  <a:lnTo>
                    <a:pt x="242824" y="366001"/>
                  </a:lnTo>
                  <a:lnTo>
                    <a:pt x="274828" y="393560"/>
                  </a:lnTo>
                  <a:lnTo>
                    <a:pt x="305689" y="399021"/>
                  </a:lnTo>
                  <a:lnTo>
                    <a:pt x="321691" y="397624"/>
                  </a:lnTo>
                  <a:lnTo>
                    <a:pt x="359791" y="377685"/>
                  </a:lnTo>
                  <a:lnTo>
                    <a:pt x="379095" y="337934"/>
                  </a:lnTo>
                  <a:lnTo>
                    <a:pt x="380365" y="192392"/>
                  </a:lnTo>
                  <a:lnTo>
                    <a:pt x="381127" y="175374"/>
                  </a:lnTo>
                  <a:lnTo>
                    <a:pt x="394081" y="135369"/>
                  </a:lnTo>
                  <a:lnTo>
                    <a:pt x="436118" y="116192"/>
                  </a:lnTo>
                  <a:lnTo>
                    <a:pt x="449072" y="117208"/>
                  </a:lnTo>
                  <a:lnTo>
                    <a:pt x="459867" y="120383"/>
                  </a:lnTo>
                  <a:lnTo>
                    <a:pt x="483857" y="155943"/>
                  </a:lnTo>
                  <a:lnTo>
                    <a:pt x="486651" y="313550"/>
                  </a:lnTo>
                  <a:lnTo>
                    <a:pt x="487921" y="333108"/>
                  </a:lnTo>
                  <a:lnTo>
                    <a:pt x="506082" y="376923"/>
                  </a:lnTo>
                  <a:lnTo>
                    <a:pt x="544944" y="397624"/>
                  </a:lnTo>
                  <a:lnTo>
                    <a:pt x="562089" y="399021"/>
                  </a:lnTo>
                  <a:lnTo>
                    <a:pt x="579107" y="397624"/>
                  </a:lnTo>
                  <a:lnTo>
                    <a:pt x="616826" y="377304"/>
                  </a:lnTo>
                  <a:lnTo>
                    <a:pt x="634225" y="333362"/>
                  </a:lnTo>
                  <a:lnTo>
                    <a:pt x="635495" y="313550"/>
                  </a:lnTo>
                  <a:lnTo>
                    <a:pt x="635495" y="192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249036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36615" y="1029303"/>
              <a:ext cx="217297" cy="11480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6648" y="800195"/>
              <a:ext cx="207263" cy="15900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522340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0229" y="1219169"/>
              <a:ext cx="207258" cy="23773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23018" y="1287747"/>
              <a:ext cx="143252" cy="17373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33325" y="1287747"/>
              <a:ext cx="175255" cy="17373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80207" y="1287747"/>
              <a:ext cx="147824" cy="1691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87466" y="1287747"/>
              <a:ext cx="179827" cy="17220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588767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38983" y="1287367"/>
              <a:ext cx="80645" cy="17348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89792" y="1287747"/>
              <a:ext cx="179827" cy="17220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30577" y="1287747"/>
              <a:ext cx="179827" cy="24383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13894" y="1287747"/>
              <a:ext cx="147824" cy="16915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35449" y="1219169"/>
              <a:ext cx="207258" cy="23773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358132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1018519" y="6353270"/>
              <a:ext cx="335280" cy="546735"/>
            </a:xfrm>
            <a:custGeom>
              <a:avLst/>
              <a:gdLst/>
              <a:ahLst/>
              <a:cxnLst/>
              <a:rect l="l" t="t" r="r" b="b"/>
              <a:pathLst>
                <a:path w="335279" h="546734">
                  <a:moveTo>
                    <a:pt x="299306" y="125"/>
                  </a:moveTo>
                  <a:lnTo>
                    <a:pt x="8103" y="250689"/>
                  </a:lnTo>
                  <a:lnTo>
                    <a:pt x="-278" y="272406"/>
                  </a:lnTo>
                  <a:lnTo>
                    <a:pt x="864" y="283074"/>
                  </a:lnTo>
                  <a:lnTo>
                    <a:pt x="5563" y="293106"/>
                  </a:lnTo>
                  <a:lnTo>
                    <a:pt x="13818" y="302504"/>
                  </a:lnTo>
                  <a:lnTo>
                    <a:pt x="273526" y="537702"/>
                  </a:lnTo>
                  <a:lnTo>
                    <a:pt x="291179" y="546719"/>
                  </a:lnTo>
                  <a:lnTo>
                    <a:pt x="309339" y="545957"/>
                  </a:lnTo>
                  <a:lnTo>
                    <a:pt x="324579" y="536305"/>
                  </a:lnTo>
                  <a:lnTo>
                    <a:pt x="333342" y="519034"/>
                  </a:lnTo>
                  <a:lnTo>
                    <a:pt x="334104" y="508366"/>
                  </a:lnTo>
                  <a:lnTo>
                    <a:pt x="331691" y="498714"/>
                  </a:lnTo>
                  <a:lnTo>
                    <a:pt x="326484" y="490078"/>
                  </a:lnTo>
                  <a:lnTo>
                    <a:pt x="319118" y="482205"/>
                  </a:lnTo>
                  <a:lnTo>
                    <a:pt x="90143" y="275200"/>
                  </a:lnTo>
                  <a:lnTo>
                    <a:pt x="90143" y="272914"/>
                  </a:lnTo>
                  <a:lnTo>
                    <a:pt x="305656" y="77974"/>
                  </a:lnTo>
                  <a:lnTo>
                    <a:pt x="334358" y="42796"/>
                  </a:lnTo>
                  <a:lnTo>
                    <a:pt x="334866" y="32255"/>
                  </a:lnTo>
                  <a:lnTo>
                    <a:pt x="331945" y="21714"/>
                  </a:lnTo>
                  <a:lnTo>
                    <a:pt x="326357" y="12570"/>
                  </a:lnTo>
                  <a:lnTo>
                    <a:pt x="319118" y="5967"/>
                  </a:lnTo>
                  <a:lnTo>
                    <a:pt x="309974" y="1776"/>
                  </a:lnTo>
                  <a:lnTo>
                    <a:pt x="299306" y="125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1336146" y="8623013"/>
              <a:ext cx="103504" cy="7988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902695" y="8512650"/>
              <a:ext cx="165607" cy="187452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0995889" y="8545365"/>
              <a:ext cx="453390" cy="122555"/>
            </a:xfrm>
            <a:custGeom>
              <a:avLst/>
              <a:gdLst/>
              <a:ahLst/>
              <a:cxnLst/>
              <a:rect l="l" t="t" r="r" b="b"/>
              <a:pathLst>
                <a:path w="453390" h="122554">
                  <a:moveTo>
                    <a:pt x="453123" y="61214"/>
                  </a:moveTo>
                  <a:lnTo>
                    <a:pt x="451218" y="54356"/>
                  </a:lnTo>
                  <a:lnTo>
                    <a:pt x="445376" y="46736"/>
                  </a:lnTo>
                  <a:lnTo>
                    <a:pt x="443471" y="44831"/>
                  </a:lnTo>
                  <a:lnTo>
                    <a:pt x="443090" y="44450"/>
                  </a:lnTo>
                  <a:lnTo>
                    <a:pt x="247129" y="44450"/>
                  </a:lnTo>
                  <a:lnTo>
                    <a:pt x="94348" y="44831"/>
                  </a:lnTo>
                  <a:lnTo>
                    <a:pt x="93332" y="40259"/>
                  </a:lnTo>
                  <a:lnTo>
                    <a:pt x="91046" y="33020"/>
                  </a:lnTo>
                  <a:lnTo>
                    <a:pt x="75425" y="3048"/>
                  </a:lnTo>
                  <a:lnTo>
                    <a:pt x="71996" y="0"/>
                  </a:lnTo>
                  <a:lnTo>
                    <a:pt x="1143" y="0"/>
                  </a:lnTo>
                  <a:lnTo>
                    <a:pt x="25146" y="4826"/>
                  </a:lnTo>
                  <a:lnTo>
                    <a:pt x="44577" y="17907"/>
                  </a:lnTo>
                  <a:lnTo>
                    <a:pt x="57404" y="37465"/>
                  </a:lnTo>
                  <a:lnTo>
                    <a:pt x="61963" y="61722"/>
                  </a:lnTo>
                  <a:lnTo>
                    <a:pt x="57150" y="85598"/>
                  </a:lnTo>
                  <a:lnTo>
                    <a:pt x="43942" y="104902"/>
                  </a:lnTo>
                  <a:lnTo>
                    <a:pt x="24257" y="117729"/>
                  </a:lnTo>
                  <a:lnTo>
                    <a:pt x="0" y="122301"/>
                  </a:lnTo>
                  <a:lnTo>
                    <a:pt x="72123" y="122301"/>
                  </a:lnTo>
                  <a:lnTo>
                    <a:pt x="75425" y="119126"/>
                  </a:lnTo>
                  <a:lnTo>
                    <a:pt x="90919" y="89027"/>
                  </a:lnTo>
                  <a:lnTo>
                    <a:pt x="93840" y="79121"/>
                  </a:lnTo>
                  <a:lnTo>
                    <a:pt x="97904" y="77597"/>
                  </a:lnTo>
                  <a:lnTo>
                    <a:pt x="443725" y="77597"/>
                  </a:lnTo>
                  <a:lnTo>
                    <a:pt x="444995" y="76327"/>
                  </a:lnTo>
                  <a:lnTo>
                    <a:pt x="450964" y="68580"/>
                  </a:lnTo>
                  <a:lnTo>
                    <a:pt x="453123" y="612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1336528" y="8509730"/>
              <a:ext cx="102743" cy="8001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168908" y="9317449"/>
              <a:ext cx="17308195" cy="1068705"/>
            </a:xfrm>
            <a:custGeom>
              <a:avLst/>
              <a:gdLst/>
              <a:ahLst/>
              <a:cxnLst/>
              <a:rect l="l" t="t" r="r" b="b"/>
              <a:pathLst>
                <a:path w="17308195" h="1068704">
                  <a:moveTo>
                    <a:pt x="17307601" y="50"/>
                  </a:moveTo>
                  <a:lnTo>
                    <a:pt x="-29" y="50"/>
                  </a:lnTo>
                  <a:lnTo>
                    <a:pt x="-29" y="1068347"/>
                  </a:lnTo>
                  <a:lnTo>
                    <a:pt x="17307601" y="1068347"/>
                  </a:lnTo>
                  <a:lnTo>
                    <a:pt x="17307601" y="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1247006" y="9355396"/>
            <a:ext cx="159086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455" dirty="0">
                <a:solidFill>
                  <a:srgbClr val="FFFFFF"/>
                </a:solidFill>
              </a:rPr>
              <a:t>PREDICTI</a:t>
            </a:r>
            <a:r>
              <a:rPr sz="7200" spc="-495" dirty="0">
                <a:solidFill>
                  <a:srgbClr val="FFFFFF"/>
                </a:solidFill>
              </a:rPr>
              <a:t>V</a:t>
            </a:r>
            <a:r>
              <a:rPr sz="7200" spc="-90" dirty="0">
                <a:solidFill>
                  <a:srgbClr val="FFFFFF"/>
                </a:solidFill>
              </a:rPr>
              <a:t>E</a:t>
            </a:r>
            <a:r>
              <a:rPr sz="7200" spc="-455" dirty="0">
                <a:solidFill>
                  <a:srgbClr val="FFFFFF"/>
                </a:solidFill>
              </a:rPr>
              <a:t> </a:t>
            </a:r>
            <a:r>
              <a:rPr sz="7200" spc="-310" dirty="0">
                <a:solidFill>
                  <a:srgbClr val="FFFFFF"/>
                </a:solidFill>
              </a:rPr>
              <a:t>MODELING</a:t>
            </a:r>
            <a:r>
              <a:rPr sz="7200" spc="-680" dirty="0">
                <a:solidFill>
                  <a:srgbClr val="FFFFFF"/>
                </a:solidFill>
              </a:rPr>
              <a:t>-</a:t>
            </a:r>
            <a:r>
              <a:rPr sz="7200" spc="-455" dirty="0">
                <a:solidFill>
                  <a:srgbClr val="FFFFFF"/>
                </a:solidFill>
              </a:rPr>
              <a:t> </a:t>
            </a:r>
            <a:r>
              <a:rPr sz="7200" spc="-40" dirty="0">
                <a:solidFill>
                  <a:srgbClr val="FFFFFF"/>
                </a:solidFill>
              </a:rPr>
              <a:t>WEE</a:t>
            </a:r>
            <a:r>
              <a:rPr sz="7200" spc="-25" dirty="0">
                <a:solidFill>
                  <a:srgbClr val="FFFFFF"/>
                </a:solidFill>
              </a:rPr>
              <a:t>K</a:t>
            </a:r>
            <a:r>
              <a:rPr sz="7200" spc="-680" dirty="0">
                <a:solidFill>
                  <a:srgbClr val="FFFFFF"/>
                </a:solidFill>
              </a:rPr>
              <a:t>-</a:t>
            </a:r>
            <a:r>
              <a:rPr sz="7200" spc="-860" dirty="0">
                <a:solidFill>
                  <a:srgbClr val="FFFFFF"/>
                </a:solidFill>
              </a:rPr>
              <a:t>3</a:t>
            </a:r>
            <a:endParaRPr sz="7200"/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700" y="1831547"/>
            <a:ext cx="8018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1A75B3"/>
                </a:solidFill>
              </a:rPr>
              <a:t>M</a:t>
            </a:r>
            <a:r>
              <a:rPr sz="3600" spc="-35" dirty="0">
                <a:solidFill>
                  <a:srgbClr val="1A75B3"/>
                </a:solidFill>
              </a:rPr>
              <a:t>o</a:t>
            </a:r>
            <a:r>
              <a:rPr sz="3600" spc="-180" dirty="0">
                <a:solidFill>
                  <a:srgbClr val="1A75B3"/>
                </a:solidFill>
              </a:rPr>
              <a:t>re</a:t>
            </a:r>
            <a:r>
              <a:rPr sz="3600" spc="-215" dirty="0">
                <a:solidFill>
                  <a:srgbClr val="1A75B3"/>
                </a:solidFill>
              </a:rPr>
              <a:t> </a:t>
            </a:r>
            <a:r>
              <a:rPr sz="3600" spc="-800" dirty="0">
                <a:solidFill>
                  <a:srgbClr val="1A75B3"/>
                </a:solidFill>
              </a:rPr>
              <a:t>I</a:t>
            </a:r>
            <a:r>
              <a:rPr sz="3600" spc="-135" dirty="0">
                <a:solidFill>
                  <a:srgbClr val="1A75B3"/>
                </a:solidFill>
              </a:rPr>
              <a:t>ndustry</a:t>
            </a:r>
            <a:r>
              <a:rPr sz="3600" spc="-215" dirty="0">
                <a:solidFill>
                  <a:srgbClr val="1A75B3"/>
                </a:solidFill>
              </a:rPr>
              <a:t> </a:t>
            </a:r>
            <a:r>
              <a:rPr sz="3600" spc="-90" dirty="0">
                <a:solidFill>
                  <a:srgbClr val="1A75B3"/>
                </a:solidFill>
              </a:rPr>
              <a:t>Application</a:t>
            </a:r>
            <a:r>
              <a:rPr sz="3600" spc="-180" dirty="0">
                <a:solidFill>
                  <a:srgbClr val="1A75B3"/>
                </a:solidFill>
              </a:rPr>
              <a:t> </a:t>
            </a:r>
            <a:r>
              <a:rPr sz="3600" spc="-125" dirty="0">
                <a:solidFill>
                  <a:srgbClr val="1A75B3"/>
                </a:solidFill>
              </a:rPr>
              <a:t>of</a:t>
            </a:r>
            <a:r>
              <a:rPr sz="3600" spc="-215" dirty="0">
                <a:solidFill>
                  <a:srgbClr val="1A75B3"/>
                </a:solidFill>
              </a:rPr>
              <a:t> </a:t>
            </a:r>
            <a:r>
              <a:rPr sz="3600" spc="-60" dirty="0">
                <a:solidFill>
                  <a:srgbClr val="1A75B3"/>
                </a:solidFill>
              </a:rPr>
              <a:t>LDA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515112" y="527018"/>
            <a:ext cx="5139055" cy="1005205"/>
            <a:chOff x="515112" y="527018"/>
            <a:chExt cx="5139055" cy="1005205"/>
          </a:xfrm>
        </p:grpSpPr>
        <p:sp>
          <p:nvSpPr>
            <p:cNvPr id="4" name="object 4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99363" y="691000"/>
              <a:ext cx="495934" cy="400050"/>
            </a:xfrm>
            <a:custGeom>
              <a:avLst/>
              <a:gdLst/>
              <a:ahLst/>
              <a:cxnLst/>
              <a:rect l="l" t="t" r="r" b="b"/>
              <a:pathLst>
                <a:path w="495934" h="400050">
                  <a:moveTo>
                    <a:pt x="129641" y="56007"/>
                  </a:moveTo>
                  <a:lnTo>
                    <a:pt x="115697" y="19431"/>
                  </a:lnTo>
                  <a:lnTo>
                    <a:pt x="81191" y="1143"/>
                  </a:lnTo>
                  <a:lnTo>
                    <a:pt x="64935" y="0"/>
                  </a:lnTo>
                  <a:lnTo>
                    <a:pt x="23469" y="13589"/>
                  </a:lnTo>
                  <a:lnTo>
                    <a:pt x="0" y="56007"/>
                  </a:lnTo>
                  <a:lnTo>
                    <a:pt x="129641" y="56007"/>
                  </a:lnTo>
                  <a:close/>
                </a:path>
                <a:path w="495934" h="400050">
                  <a:moveTo>
                    <a:pt x="495617" y="105905"/>
                  </a:moveTo>
                  <a:lnTo>
                    <a:pt x="345605" y="105905"/>
                  </a:lnTo>
                  <a:lnTo>
                    <a:pt x="345605" y="73266"/>
                  </a:lnTo>
                  <a:lnTo>
                    <a:pt x="336016" y="28702"/>
                  </a:lnTo>
                  <a:lnTo>
                    <a:pt x="292722" y="1778"/>
                  </a:lnTo>
                  <a:lnTo>
                    <a:pt x="276250" y="635"/>
                  </a:lnTo>
                  <a:lnTo>
                    <a:pt x="235762" y="11557"/>
                  </a:lnTo>
                  <a:lnTo>
                    <a:pt x="212445" y="43180"/>
                  </a:lnTo>
                  <a:lnTo>
                    <a:pt x="207962" y="319900"/>
                  </a:lnTo>
                  <a:lnTo>
                    <a:pt x="209219" y="337299"/>
                  </a:lnTo>
                  <a:lnTo>
                    <a:pt x="228117" y="378193"/>
                  </a:lnTo>
                  <a:lnTo>
                    <a:pt x="266458" y="398259"/>
                  </a:lnTo>
                  <a:lnTo>
                    <a:pt x="282803" y="399529"/>
                  </a:lnTo>
                  <a:lnTo>
                    <a:pt x="299085" y="398259"/>
                  </a:lnTo>
                  <a:lnTo>
                    <a:pt x="337312" y="378447"/>
                  </a:lnTo>
                  <a:lnTo>
                    <a:pt x="356425" y="338823"/>
                  </a:lnTo>
                  <a:lnTo>
                    <a:pt x="357695" y="321932"/>
                  </a:lnTo>
                  <a:lnTo>
                    <a:pt x="357695" y="235191"/>
                  </a:lnTo>
                  <a:lnTo>
                    <a:pt x="358686" y="216649"/>
                  </a:lnTo>
                  <a:lnTo>
                    <a:pt x="373557" y="175501"/>
                  </a:lnTo>
                  <a:lnTo>
                    <a:pt x="412292" y="150609"/>
                  </a:lnTo>
                  <a:lnTo>
                    <a:pt x="450253" y="138798"/>
                  </a:lnTo>
                  <a:lnTo>
                    <a:pt x="465759" y="132067"/>
                  </a:lnTo>
                  <a:lnTo>
                    <a:pt x="478345" y="124574"/>
                  </a:lnTo>
                  <a:lnTo>
                    <a:pt x="488124" y="116192"/>
                  </a:lnTo>
                  <a:lnTo>
                    <a:pt x="495617" y="105905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9554" y="776954"/>
              <a:ext cx="195961" cy="715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1228" y="912590"/>
              <a:ext cx="218821" cy="9347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240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76982" y="563594"/>
              <a:ext cx="148209" cy="13639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587676" y="55625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495" y="77470"/>
                  </a:moveTo>
                  <a:lnTo>
                    <a:pt x="139065" y="32258"/>
                  </a:lnTo>
                  <a:lnTo>
                    <a:pt x="106553" y="5207"/>
                  </a:lnTo>
                  <a:lnTo>
                    <a:pt x="75565" y="0"/>
                  </a:lnTo>
                  <a:lnTo>
                    <a:pt x="31369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4774"/>
                  </a:lnTo>
                  <a:lnTo>
                    <a:pt x="11303" y="501637"/>
                  </a:lnTo>
                  <a:lnTo>
                    <a:pt x="44069" y="529069"/>
                  </a:lnTo>
                  <a:lnTo>
                    <a:pt x="75565" y="534403"/>
                  </a:lnTo>
                  <a:lnTo>
                    <a:pt x="91821" y="533133"/>
                  </a:lnTo>
                  <a:lnTo>
                    <a:pt x="130048" y="513321"/>
                  </a:lnTo>
                  <a:lnTo>
                    <a:pt x="149225" y="473697"/>
                  </a:lnTo>
                  <a:lnTo>
                    <a:pt x="150495" y="456933"/>
                  </a:lnTo>
                  <a:lnTo>
                    <a:pt x="150495" y="77470"/>
                  </a:lnTo>
                  <a:close/>
                </a:path>
                <a:path w="622935" h="542290">
                  <a:moveTo>
                    <a:pt x="622922" y="314439"/>
                  </a:moveTo>
                  <a:lnTo>
                    <a:pt x="622160" y="298056"/>
                  </a:lnTo>
                  <a:lnTo>
                    <a:pt x="621271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39890"/>
                  </a:lnTo>
                  <a:lnTo>
                    <a:pt x="425323" y="220967"/>
                  </a:lnTo>
                  <a:lnTo>
                    <a:pt x="594982" y="220967"/>
                  </a:lnTo>
                  <a:lnTo>
                    <a:pt x="593331" y="218046"/>
                  </a:lnTo>
                  <a:lnTo>
                    <a:pt x="557390" y="176784"/>
                  </a:lnTo>
                  <a:lnTo>
                    <a:pt x="524370" y="153670"/>
                  </a:lnTo>
                  <a:lnTo>
                    <a:pt x="487667" y="138303"/>
                  </a:lnTo>
                  <a:lnTo>
                    <a:pt x="447789" y="130556"/>
                  </a:lnTo>
                  <a:lnTo>
                    <a:pt x="426720" y="129540"/>
                  </a:lnTo>
                  <a:lnTo>
                    <a:pt x="379603" y="133096"/>
                  </a:lnTo>
                  <a:lnTo>
                    <a:pt x="337820" y="143637"/>
                  </a:lnTo>
                  <a:lnTo>
                    <a:pt x="301117" y="161163"/>
                  </a:lnTo>
                  <a:lnTo>
                    <a:pt x="269621" y="185674"/>
                  </a:lnTo>
                  <a:lnTo>
                    <a:pt x="244348" y="216268"/>
                  </a:lnTo>
                  <a:lnTo>
                    <a:pt x="226314" y="252082"/>
                  </a:lnTo>
                  <a:lnTo>
                    <a:pt x="215392" y="292849"/>
                  </a:lnTo>
                  <a:lnTo>
                    <a:pt x="211836" y="338823"/>
                  </a:lnTo>
                  <a:lnTo>
                    <a:pt x="215392" y="383146"/>
                  </a:lnTo>
                  <a:lnTo>
                    <a:pt x="225933" y="422770"/>
                  </a:lnTo>
                  <a:lnTo>
                    <a:pt x="243586" y="457441"/>
                  </a:lnTo>
                  <a:lnTo>
                    <a:pt x="268351" y="487286"/>
                  </a:lnTo>
                  <a:lnTo>
                    <a:pt x="299085" y="511289"/>
                  </a:lnTo>
                  <a:lnTo>
                    <a:pt x="334899" y="528434"/>
                  </a:lnTo>
                  <a:lnTo>
                    <a:pt x="375539" y="538721"/>
                  </a:lnTo>
                  <a:lnTo>
                    <a:pt x="421132" y="542150"/>
                  </a:lnTo>
                  <a:lnTo>
                    <a:pt x="459346" y="540499"/>
                  </a:lnTo>
                  <a:lnTo>
                    <a:pt x="524751" y="526656"/>
                  </a:lnTo>
                  <a:lnTo>
                    <a:pt x="574154" y="500113"/>
                  </a:lnTo>
                  <a:lnTo>
                    <a:pt x="599554" y="465696"/>
                  </a:lnTo>
                  <a:lnTo>
                    <a:pt x="602602" y="446519"/>
                  </a:lnTo>
                  <a:lnTo>
                    <a:pt x="582409" y="409181"/>
                  </a:lnTo>
                  <a:lnTo>
                    <a:pt x="565391" y="403085"/>
                  </a:lnTo>
                  <a:lnTo>
                    <a:pt x="555612" y="402323"/>
                  </a:lnTo>
                  <a:lnTo>
                    <a:pt x="505828" y="421754"/>
                  </a:lnTo>
                  <a:lnTo>
                    <a:pt x="495160" y="428739"/>
                  </a:lnTo>
                  <a:lnTo>
                    <a:pt x="491985" y="430517"/>
                  </a:lnTo>
                  <a:lnTo>
                    <a:pt x="450456" y="445630"/>
                  </a:lnTo>
                  <a:lnTo>
                    <a:pt x="436613" y="446519"/>
                  </a:lnTo>
                  <a:lnTo>
                    <a:pt x="419100" y="445376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406" y="369303"/>
                  </a:lnTo>
                  <a:lnTo>
                    <a:pt x="574154" y="368541"/>
                  </a:lnTo>
                  <a:lnTo>
                    <a:pt x="614286" y="348983"/>
                  </a:lnTo>
                  <a:lnTo>
                    <a:pt x="622922" y="31443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44747" y="912590"/>
              <a:ext cx="218821" cy="9347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283750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764" y="92062"/>
                  </a:moveTo>
                  <a:lnTo>
                    <a:pt x="354444" y="52197"/>
                  </a:lnTo>
                  <a:lnTo>
                    <a:pt x="319773" y="25273"/>
                  </a:lnTo>
                  <a:lnTo>
                    <a:pt x="271513" y="8509"/>
                  </a:lnTo>
                  <a:lnTo>
                    <a:pt x="231013" y="2159"/>
                  </a:lnTo>
                  <a:lnTo>
                    <a:pt x="185801" y="0"/>
                  </a:lnTo>
                  <a:lnTo>
                    <a:pt x="146558" y="1778"/>
                  </a:lnTo>
                  <a:lnTo>
                    <a:pt x="79502" y="15875"/>
                  </a:lnTo>
                  <a:lnTo>
                    <a:pt x="29210" y="43180"/>
                  </a:lnTo>
                  <a:lnTo>
                    <a:pt x="3302" y="78727"/>
                  </a:lnTo>
                  <a:lnTo>
                    <a:pt x="0" y="99174"/>
                  </a:lnTo>
                  <a:lnTo>
                    <a:pt x="889" y="108445"/>
                  </a:lnTo>
                  <a:lnTo>
                    <a:pt x="26670" y="142735"/>
                  </a:lnTo>
                  <a:lnTo>
                    <a:pt x="42418" y="146291"/>
                  </a:lnTo>
                  <a:lnTo>
                    <a:pt x="58674" y="144513"/>
                  </a:lnTo>
                  <a:lnTo>
                    <a:pt x="75311" y="139179"/>
                  </a:lnTo>
                  <a:lnTo>
                    <a:pt x="92456" y="130416"/>
                  </a:lnTo>
                  <a:lnTo>
                    <a:pt x="109982" y="117970"/>
                  </a:lnTo>
                  <a:lnTo>
                    <a:pt x="121539" y="108699"/>
                  </a:lnTo>
                  <a:lnTo>
                    <a:pt x="158623" y="94094"/>
                  </a:lnTo>
                  <a:lnTo>
                    <a:pt x="185039" y="92062"/>
                  </a:lnTo>
                  <a:lnTo>
                    <a:pt x="374764" y="92062"/>
                  </a:lnTo>
                  <a:close/>
                </a:path>
                <a:path w="749935" h="405130">
                  <a:moveTo>
                    <a:pt x="749909" y="111112"/>
                  </a:moveTo>
                  <a:lnTo>
                    <a:pt x="600570" y="111112"/>
                  </a:lnTo>
                  <a:lnTo>
                    <a:pt x="600570" y="78473"/>
                  </a:lnTo>
                  <a:lnTo>
                    <a:pt x="591045" y="33909"/>
                  </a:lnTo>
                  <a:lnTo>
                    <a:pt x="547992" y="7112"/>
                  </a:lnTo>
                  <a:lnTo>
                    <a:pt x="531609" y="5969"/>
                  </a:lnTo>
                  <a:lnTo>
                    <a:pt x="491350" y="16764"/>
                  </a:lnTo>
                  <a:lnTo>
                    <a:pt x="468109" y="48387"/>
                  </a:lnTo>
                  <a:lnTo>
                    <a:pt x="463664" y="325107"/>
                  </a:lnTo>
                  <a:lnTo>
                    <a:pt x="464934" y="342506"/>
                  </a:lnTo>
                  <a:lnTo>
                    <a:pt x="483730" y="383400"/>
                  </a:lnTo>
                  <a:lnTo>
                    <a:pt x="521830" y="403466"/>
                  </a:lnTo>
                  <a:lnTo>
                    <a:pt x="538213" y="404863"/>
                  </a:lnTo>
                  <a:lnTo>
                    <a:pt x="554342" y="403466"/>
                  </a:lnTo>
                  <a:lnTo>
                    <a:pt x="592442" y="383654"/>
                  </a:lnTo>
                  <a:lnTo>
                    <a:pt x="611365" y="344030"/>
                  </a:lnTo>
                  <a:lnTo>
                    <a:pt x="612635" y="327266"/>
                  </a:lnTo>
                  <a:lnTo>
                    <a:pt x="612635" y="240398"/>
                  </a:lnTo>
                  <a:lnTo>
                    <a:pt x="613651" y="221856"/>
                  </a:lnTo>
                  <a:lnTo>
                    <a:pt x="628383" y="180708"/>
                  </a:lnTo>
                  <a:lnTo>
                    <a:pt x="666991" y="155816"/>
                  </a:lnTo>
                  <a:lnTo>
                    <a:pt x="704710" y="144005"/>
                  </a:lnTo>
                  <a:lnTo>
                    <a:pt x="720204" y="137274"/>
                  </a:lnTo>
                  <a:lnTo>
                    <a:pt x="732777" y="129781"/>
                  </a:lnTo>
                  <a:lnTo>
                    <a:pt x="742416" y="121399"/>
                  </a:lnTo>
                  <a:lnTo>
                    <a:pt x="749655" y="111747"/>
                  </a:lnTo>
                  <a:lnTo>
                    <a:pt x="749909" y="11111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84421" y="688562"/>
              <a:ext cx="158241" cy="10807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00525" y="688562"/>
              <a:ext cx="252857" cy="7327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53965" y="527018"/>
              <a:ext cx="135636" cy="13982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545965" y="691635"/>
              <a:ext cx="635635" cy="400050"/>
            </a:xfrm>
            <a:custGeom>
              <a:avLst/>
              <a:gdLst/>
              <a:ahLst/>
              <a:cxnLst/>
              <a:rect l="l" t="t" r="r" b="b"/>
              <a:pathLst>
                <a:path w="635635" h="400050">
                  <a:moveTo>
                    <a:pt x="150495" y="79108"/>
                  </a:moveTo>
                  <a:lnTo>
                    <a:pt x="139065" y="34163"/>
                  </a:lnTo>
                  <a:lnTo>
                    <a:pt x="106553" y="6858"/>
                  </a:lnTo>
                  <a:lnTo>
                    <a:pt x="75565" y="1651"/>
                  </a:lnTo>
                  <a:lnTo>
                    <a:pt x="31369" y="13843"/>
                  </a:lnTo>
                  <a:lnTo>
                    <a:pt x="5080" y="48514"/>
                  </a:lnTo>
                  <a:lnTo>
                    <a:pt x="0" y="81267"/>
                  </a:lnTo>
                  <a:lnTo>
                    <a:pt x="0" y="319773"/>
                  </a:lnTo>
                  <a:lnTo>
                    <a:pt x="11430" y="366382"/>
                  </a:lnTo>
                  <a:lnTo>
                    <a:pt x="44323" y="394068"/>
                  </a:lnTo>
                  <a:lnTo>
                    <a:pt x="75565" y="399529"/>
                  </a:lnTo>
                  <a:lnTo>
                    <a:pt x="91821" y="398132"/>
                  </a:lnTo>
                  <a:lnTo>
                    <a:pt x="130048" y="378447"/>
                  </a:lnTo>
                  <a:lnTo>
                    <a:pt x="149225" y="338823"/>
                  </a:lnTo>
                  <a:lnTo>
                    <a:pt x="150495" y="321932"/>
                  </a:lnTo>
                  <a:lnTo>
                    <a:pt x="150495" y="79108"/>
                  </a:lnTo>
                  <a:close/>
                </a:path>
                <a:path w="635635" h="400050">
                  <a:moveTo>
                    <a:pt x="635495" y="192392"/>
                  </a:moveTo>
                  <a:lnTo>
                    <a:pt x="635241" y="167373"/>
                  </a:lnTo>
                  <a:lnTo>
                    <a:pt x="634479" y="145656"/>
                  </a:lnTo>
                  <a:lnTo>
                    <a:pt x="633336" y="127241"/>
                  </a:lnTo>
                  <a:lnTo>
                    <a:pt x="632066" y="116192"/>
                  </a:lnTo>
                  <a:lnTo>
                    <a:pt x="631685" y="112255"/>
                  </a:lnTo>
                  <a:lnTo>
                    <a:pt x="629399" y="99428"/>
                  </a:lnTo>
                  <a:lnTo>
                    <a:pt x="626478" y="87363"/>
                  </a:lnTo>
                  <a:lnTo>
                    <a:pt x="622922" y="76187"/>
                  </a:lnTo>
                  <a:lnTo>
                    <a:pt x="620509" y="70472"/>
                  </a:lnTo>
                  <a:lnTo>
                    <a:pt x="367665" y="70472"/>
                  </a:lnTo>
                  <a:lnTo>
                    <a:pt x="366268" y="54356"/>
                  </a:lnTo>
                  <a:lnTo>
                    <a:pt x="349377" y="18161"/>
                  </a:lnTo>
                  <a:lnTo>
                    <a:pt x="314452" y="1143"/>
                  </a:lnTo>
                  <a:lnTo>
                    <a:pt x="299085" y="0"/>
                  </a:lnTo>
                  <a:lnTo>
                    <a:pt x="258445" y="10541"/>
                  </a:lnTo>
                  <a:lnTo>
                    <a:pt x="235966" y="42037"/>
                  </a:lnTo>
                  <a:lnTo>
                    <a:pt x="231648" y="74028"/>
                  </a:lnTo>
                  <a:lnTo>
                    <a:pt x="231648" y="319138"/>
                  </a:lnTo>
                  <a:lnTo>
                    <a:pt x="242824" y="366001"/>
                  </a:lnTo>
                  <a:lnTo>
                    <a:pt x="274828" y="393560"/>
                  </a:lnTo>
                  <a:lnTo>
                    <a:pt x="305689" y="399021"/>
                  </a:lnTo>
                  <a:lnTo>
                    <a:pt x="321691" y="397624"/>
                  </a:lnTo>
                  <a:lnTo>
                    <a:pt x="359791" y="377685"/>
                  </a:lnTo>
                  <a:lnTo>
                    <a:pt x="379095" y="337934"/>
                  </a:lnTo>
                  <a:lnTo>
                    <a:pt x="380365" y="192392"/>
                  </a:lnTo>
                  <a:lnTo>
                    <a:pt x="381127" y="175374"/>
                  </a:lnTo>
                  <a:lnTo>
                    <a:pt x="394081" y="135369"/>
                  </a:lnTo>
                  <a:lnTo>
                    <a:pt x="436118" y="116192"/>
                  </a:lnTo>
                  <a:lnTo>
                    <a:pt x="449072" y="117208"/>
                  </a:lnTo>
                  <a:lnTo>
                    <a:pt x="459867" y="120383"/>
                  </a:lnTo>
                  <a:lnTo>
                    <a:pt x="483857" y="155943"/>
                  </a:lnTo>
                  <a:lnTo>
                    <a:pt x="486651" y="313550"/>
                  </a:lnTo>
                  <a:lnTo>
                    <a:pt x="487921" y="333108"/>
                  </a:lnTo>
                  <a:lnTo>
                    <a:pt x="506082" y="376923"/>
                  </a:lnTo>
                  <a:lnTo>
                    <a:pt x="544944" y="397624"/>
                  </a:lnTo>
                  <a:lnTo>
                    <a:pt x="562089" y="399021"/>
                  </a:lnTo>
                  <a:lnTo>
                    <a:pt x="579107" y="397624"/>
                  </a:lnTo>
                  <a:lnTo>
                    <a:pt x="616826" y="377304"/>
                  </a:lnTo>
                  <a:lnTo>
                    <a:pt x="634225" y="333362"/>
                  </a:lnTo>
                  <a:lnTo>
                    <a:pt x="635495" y="313550"/>
                  </a:lnTo>
                  <a:lnTo>
                    <a:pt x="635495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36615" y="1029303"/>
              <a:ext cx="217297" cy="11480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46648" y="800195"/>
              <a:ext cx="207263" cy="15900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522340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50229" y="1219169"/>
              <a:ext cx="207258" cy="23773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23019" y="1287747"/>
              <a:ext cx="143252" cy="17373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33325" y="1287747"/>
              <a:ext cx="175255" cy="17373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080207" y="1287747"/>
              <a:ext cx="147824" cy="16915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287466" y="1287747"/>
              <a:ext cx="179827" cy="17220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588768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38984" y="1287367"/>
              <a:ext cx="80645" cy="17348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689792" y="1287747"/>
              <a:ext cx="179827" cy="17220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30577" y="1287747"/>
              <a:ext cx="179827" cy="24383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713894" y="1287747"/>
              <a:ext cx="147824" cy="16915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035449" y="1219169"/>
              <a:ext cx="207258" cy="23773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358132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56183" y="2829462"/>
            <a:ext cx="18172430" cy="458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600" b="1" u="heavy" spc="-120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Verdana"/>
                <a:cs typeface="Verdana"/>
              </a:rPr>
              <a:t>Identification-</a:t>
            </a:r>
            <a:r>
              <a:rPr sz="2600" b="1" spc="-1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35" dirty="0">
                <a:solidFill>
                  <a:srgbClr val="212121"/>
                </a:solidFill>
                <a:latin typeface="Verdana"/>
                <a:cs typeface="Verdana"/>
              </a:rPr>
              <a:t>To </a:t>
            </a:r>
            <a:r>
              <a:rPr sz="2600" spc="15" dirty="0">
                <a:solidFill>
                  <a:srgbClr val="212121"/>
                </a:solidFill>
                <a:latin typeface="Verdana"/>
                <a:cs typeface="Verdana"/>
              </a:rPr>
              <a:t>identify type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of </a:t>
            </a:r>
            <a:r>
              <a:rPr sz="2600" spc="30" dirty="0">
                <a:solidFill>
                  <a:srgbClr val="212121"/>
                </a:solidFill>
                <a:latin typeface="Verdana"/>
                <a:cs typeface="Verdana"/>
              </a:rPr>
              <a:t>customers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that </a:t>
            </a:r>
            <a:r>
              <a:rPr sz="2600" spc="-50" dirty="0">
                <a:solidFill>
                  <a:srgbClr val="212121"/>
                </a:solidFill>
                <a:latin typeface="Verdana"/>
                <a:cs typeface="Verdana"/>
              </a:rPr>
              <a:t>is </a:t>
            </a:r>
            <a:r>
              <a:rPr sz="2600" spc="-25" dirty="0">
                <a:solidFill>
                  <a:srgbClr val="212121"/>
                </a:solidFill>
                <a:latin typeface="Verdana"/>
                <a:cs typeface="Verdana"/>
              </a:rPr>
              <a:t>likely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to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buy </a:t>
            </a:r>
            <a:r>
              <a:rPr sz="2600" spc="20" dirty="0">
                <a:solidFill>
                  <a:srgbClr val="212121"/>
                </a:solidFill>
                <a:latin typeface="Verdana"/>
                <a:cs typeface="Verdana"/>
              </a:rPr>
              <a:t>certain </a:t>
            </a:r>
            <a:r>
              <a:rPr sz="2600" spc="70" dirty="0">
                <a:solidFill>
                  <a:srgbClr val="212121"/>
                </a:solidFill>
                <a:latin typeface="Verdana"/>
                <a:cs typeface="Verdana"/>
              </a:rPr>
              <a:t>product </a:t>
            </a:r>
            <a:r>
              <a:rPr sz="2600" spc="45" dirty="0">
                <a:solidFill>
                  <a:srgbClr val="212121"/>
                </a:solidFill>
                <a:latin typeface="Verdana"/>
                <a:cs typeface="Verdana"/>
              </a:rPr>
              <a:t>in </a:t>
            </a:r>
            <a:r>
              <a:rPr sz="2600" spc="-30" dirty="0">
                <a:solidFill>
                  <a:srgbClr val="212121"/>
                </a:solidFill>
                <a:latin typeface="Verdana"/>
                <a:cs typeface="Verdana"/>
              </a:rPr>
              <a:t>a </a:t>
            </a:r>
            <a:r>
              <a:rPr sz="2600" spc="-80" dirty="0">
                <a:solidFill>
                  <a:srgbClr val="212121"/>
                </a:solidFill>
                <a:latin typeface="Verdana"/>
                <a:cs typeface="Verdana"/>
              </a:rPr>
              <a:t>store. </a:t>
            </a:r>
            <a:r>
              <a:rPr sz="2600" spc="65" dirty="0">
                <a:solidFill>
                  <a:srgbClr val="212121"/>
                </a:solidFill>
                <a:latin typeface="Verdana"/>
                <a:cs typeface="Verdana"/>
              </a:rPr>
              <a:t>Using </a:t>
            </a:r>
            <a:r>
              <a:rPr sz="2600" spc="45" dirty="0">
                <a:solidFill>
                  <a:srgbClr val="212121"/>
                </a:solidFill>
                <a:latin typeface="Verdana"/>
                <a:cs typeface="Verdana"/>
              </a:rPr>
              <a:t>simple </a:t>
            </a:r>
            <a:r>
              <a:rPr sz="2600" spc="5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20" dirty="0">
                <a:solidFill>
                  <a:srgbClr val="212121"/>
                </a:solidFill>
                <a:latin typeface="Verdana"/>
                <a:cs typeface="Verdana"/>
              </a:rPr>
              <a:t>questionnaires </a:t>
            </a:r>
            <a:r>
              <a:rPr sz="2600" spc="-95" dirty="0">
                <a:solidFill>
                  <a:srgbClr val="212121"/>
                </a:solidFill>
                <a:latin typeface="Verdana"/>
                <a:cs typeface="Verdana"/>
              </a:rPr>
              <a:t>survey, </a:t>
            </a:r>
            <a:r>
              <a:rPr sz="2600" spc="90" dirty="0">
                <a:solidFill>
                  <a:srgbClr val="212121"/>
                </a:solidFill>
                <a:latin typeface="Verdana"/>
                <a:cs typeface="Verdana"/>
              </a:rPr>
              <a:t>we </a:t>
            </a:r>
            <a:r>
              <a:rPr sz="2600" spc="65" dirty="0">
                <a:solidFill>
                  <a:srgbClr val="212121"/>
                </a:solidFill>
                <a:latin typeface="Verdana"/>
                <a:cs typeface="Verdana"/>
              </a:rPr>
              <a:t>can </a:t>
            </a:r>
            <a:r>
              <a:rPr sz="2600" spc="70" dirty="0">
                <a:solidFill>
                  <a:srgbClr val="212121"/>
                </a:solidFill>
                <a:latin typeface="Verdana"/>
                <a:cs typeface="Verdana"/>
              </a:rPr>
              <a:t>get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the </a:t>
            </a:r>
            <a:r>
              <a:rPr sz="2600" spc="-5" dirty="0">
                <a:solidFill>
                  <a:srgbClr val="212121"/>
                </a:solidFill>
                <a:latin typeface="Verdana"/>
                <a:cs typeface="Verdana"/>
              </a:rPr>
              <a:t>features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of </a:t>
            </a:r>
            <a:r>
              <a:rPr sz="2600" spc="-10" dirty="0">
                <a:solidFill>
                  <a:srgbClr val="212121"/>
                </a:solidFill>
                <a:latin typeface="Verdana"/>
                <a:cs typeface="Verdana"/>
              </a:rPr>
              <a:t>customers.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Discriminant </a:t>
            </a:r>
            <a:r>
              <a:rPr sz="2600" spc="-35" dirty="0">
                <a:solidFill>
                  <a:srgbClr val="212121"/>
                </a:solidFill>
                <a:latin typeface="Verdana"/>
                <a:cs typeface="Verdana"/>
              </a:rPr>
              <a:t>analysis </a:t>
            </a:r>
            <a:r>
              <a:rPr sz="2600" spc="30" dirty="0">
                <a:solidFill>
                  <a:srgbClr val="212121"/>
                </a:solidFill>
                <a:latin typeface="Verdana"/>
                <a:cs typeface="Verdana"/>
              </a:rPr>
              <a:t>will </a:t>
            </a:r>
            <a:r>
              <a:rPr sz="2600" spc="65" dirty="0">
                <a:solidFill>
                  <a:srgbClr val="212121"/>
                </a:solidFill>
                <a:latin typeface="Verdana"/>
                <a:cs typeface="Verdana"/>
              </a:rPr>
              <a:t>help </a:t>
            </a:r>
            <a:r>
              <a:rPr sz="2600" spc="10" dirty="0">
                <a:solidFill>
                  <a:srgbClr val="212121"/>
                </a:solidFill>
                <a:latin typeface="Verdana"/>
                <a:cs typeface="Verdana"/>
              </a:rPr>
              <a:t>us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to </a:t>
            </a:r>
            <a:r>
              <a:rPr sz="2600" spc="10" dirty="0">
                <a:solidFill>
                  <a:srgbClr val="212121"/>
                </a:solidFill>
                <a:latin typeface="Verdana"/>
                <a:cs typeface="Verdana"/>
              </a:rPr>
              <a:t>select </a:t>
            </a:r>
            <a:r>
              <a:rPr sz="2600" spc="1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95" dirty="0">
                <a:solidFill>
                  <a:srgbClr val="212121"/>
                </a:solidFill>
                <a:latin typeface="Verdana"/>
                <a:cs typeface="Verdana"/>
              </a:rPr>
              <a:t>which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212121"/>
                </a:solidFill>
                <a:latin typeface="Verdana"/>
                <a:cs typeface="Verdana"/>
              </a:rPr>
              <a:t>features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65" dirty="0">
                <a:solidFill>
                  <a:srgbClr val="212121"/>
                </a:solidFill>
                <a:latin typeface="Verdana"/>
                <a:cs typeface="Verdana"/>
              </a:rPr>
              <a:t>can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30" dirty="0">
                <a:solidFill>
                  <a:srgbClr val="212121"/>
                </a:solidFill>
                <a:latin typeface="Verdana"/>
                <a:cs typeface="Verdana"/>
              </a:rPr>
              <a:t>describe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80" dirty="0">
                <a:solidFill>
                  <a:srgbClr val="212121"/>
                </a:solidFill>
                <a:latin typeface="Verdana"/>
                <a:cs typeface="Verdana"/>
              </a:rPr>
              <a:t>group</a:t>
            </a:r>
            <a:r>
              <a:rPr sz="2600" spc="-254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membership</a:t>
            </a:r>
            <a:r>
              <a:rPr sz="2600" spc="-2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of</a:t>
            </a:r>
            <a:r>
              <a:rPr sz="2600" spc="-25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buy</a:t>
            </a:r>
            <a:r>
              <a:rPr sz="2600" spc="-2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10" dirty="0">
                <a:solidFill>
                  <a:srgbClr val="212121"/>
                </a:solidFill>
                <a:latin typeface="Verdana"/>
                <a:cs typeface="Verdana"/>
              </a:rPr>
              <a:t>or</a:t>
            </a:r>
            <a:r>
              <a:rPr sz="2600" spc="-254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65" dirty="0">
                <a:solidFill>
                  <a:srgbClr val="212121"/>
                </a:solidFill>
                <a:latin typeface="Verdana"/>
                <a:cs typeface="Verdana"/>
              </a:rPr>
              <a:t>not</a:t>
            </a:r>
            <a:r>
              <a:rPr sz="2600" spc="-25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buy</a:t>
            </a:r>
            <a:r>
              <a:rPr sz="2600" spc="-2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212121"/>
                </a:solidFill>
                <a:latin typeface="Verdana"/>
                <a:cs typeface="Verdana"/>
              </a:rPr>
              <a:t>product.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950">
              <a:latin typeface="Verdana"/>
              <a:cs typeface="Verdana"/>
            </a:endParaRPr>
          </a:p>
          <a:p>
            <a:pPr marL="12700" marR="6985" algn="just">
              <a:lnSpc>
                <a:spcPct val="114999"/>
              </a:lnSpc>
              <a:spcBef>
                <a:spcPts val="5"/>
              </a:spcBef>
            </a:pPr>
            <a:r>
              <a:rPr sz="2600" b="1" u="heavy" spc="-80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Verdana"/>
                <a:cs typeface="Verdana"/>
              </a:rPr>
              <a:t>Decision</a:t>
            </a:r>
            <a:r>
              <a:rPr sz="2600" b="1" u="heavy" spc="-90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Verdana"/>
                <a:cs typeface="Verdana"/>
              </a:rPr>
              <a:t> </a:t>
            </a:r>
            <a:r>
              <a:rPr sz="2600" b="1" u="heavy" spc="-80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Verdana"/>
                <a:cs typeface="Verdana"/>
              </a:rPr>
              <a:t>Making-</a:t>
            </a:r>
            <a:r>
              <a:rPr sz="2600" b="1" spc="-8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0" dirty="0">
                <a:solidFill>
                  <a:srgbClr val="212121"/>
                </a:solidFill>
                <a:latin typeface="Verdana"/>
                <a:cs typeface="Verdana"/>
              </a:rPr>
              <a:t>Doctor</a:t>
            </a:r>
            <a:r>
              <a:rPr sz="2600" spc="-114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60" dirty="0">
                <a:solidFill>
                  <a:srgbClr val="212121"/>
                </a:solidFill>
                <a:latin typeface="Verdana"/>
                <a:cs typeface="Verdana"/>
              </a:rPr>
              <a:t>diagnosing</a:t>
            </a:r>
            <a:r>
              <a:rPr sz="2600" spc="-1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10" dirty="0">
                <a:solidFill>
                  <a:srgbClr val="212121"/>
                </a:solidFill>
                <a:latin typeface="Verdana"/>
                <a:cs typeface="Verdana"/>
              </a:rPr>
              <a:t>illness</a:t>
            </a:r>
            <a:r>
              <a:rPr sz="2600" spc="-1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25" dirty="0">
                <a:solidFill>
                  <a:srgbClr val="212121"/>
                </a:solidFill>
                <a:latin typeface="Verdana"/>
                <a:cs typeface="Verdana"/>
              </a:rPr>
              <a:t>may</a:t>
            </a:r>
            <a:r>
              <a:rPr sz="2600" spc="-1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80" dirty="0">
                <a:solidFill>
                  <a:srgbClr val="212121"/>
                </a:solidFill>
                <a:latin typeface="Verdana"/>
                <a:cs typeface="Verdana"/>
              </a:rPr>
              <a:t>be</a:t>
            </a:r>
            <a:r>
              <a:rPr sz="2600" spc="-1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212121"/>
                </a:solidFill>
                <a:latin typeface="Verdana"/>
                <a:cs typeface="Verdana"/>
              </a:rPr>
              <a:t>seen</a:t>
            </a:r>
            <a:r>
              <a:rPr sz="2600" spc="-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60" dirty="0">
                <a:solidFill>
                  <a:srgbClr val="212121"/>
                </a:solidFill>
                <a:latin typeface="Verdana"/>
                <a:cs typeface="Verdana"/>
              </a:rPr>
              <a:t>as</a:t>
            </a:r>
            <a:r>
              <a:rPr sz="2600" spc="-1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95" dirty="0">
                <a:solidFill>
                  <a:srgbClr val="212121"/>
                </a:solidFill>
                <a:latin typeface="Verdana"/>
                <a:cs typeface="Verdana"/>
              </a:rPr>
              <a:t>which</a:t>
            </a:r>
            <a:r>
              <a:rPr sz="2600" spc="-1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212121"/>
                </a:solidFill>
                <a:latin typeface="Verdana"/>
                <a:cs typeface="Verdana"/>
              </a:rPr>
              <a:t>disease</a:t>
            </a:r>
            <a:r>
              <a:rPr sz="2600" spc="-11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600" spc="-11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patient</a:t>
            </a:r>
            <a:r>
              <a:rPr sz="2600" spc="-114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100" dirty="0">
                <a:solidFill>
                  <a:srgbClr val="212121"/>
                </a:solidFill>
                <a:latin typeface="Verdana"/>
                <a:cs typeface="Verdana"/>
              </a:rPr>
              <a:t>has.</a:t>
            </a:r>
            <a:r>
              <a:rPr sz="2600" spc="-11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5" dirty="0">
                <a:solidFill>
                  <a:srgbClr val="212121"/>
                </a:solidFill>
                <a:latin typeface="Verdana"/>
                <a:cs typeface="Verdana"/>
              </a:rPr>
              <a:t>However,</a:t>
            </a:r>
            <a:r>
              <a:rPr sz="2600" spc="-11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85" dirty="0">
                <a:solidFill>
                  <a:srgbClr val="212121"/>
                </a:solidFill>
                <a:latin typeface="Verdana"/>
                <a:cs typeface="Verdana"/>
              </a:rPr>
              <a:t>we</a:t>
            </a:r>
            <a:r>
              <a:rPr sz="2600" spc="-11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65" dirty="0">
                <a:solidFill>
                  <a:srgbClr val="212121"/>
                </a:solidFill>
                <a:latin typeface="Verdana"/>
                <a:cs typeface="Verdana"/>
              </a:rPr>
              <a:t>can </a:t>
            </a:r>
            <a:r>
              <a:rPr sz="2600" spc="-9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212121"/>
                </a:solidFill>
                <a:latin typeface="Verdana"/>
                <a:cs typeface="Verdana"/>
              </a:rPr>
              <a:t>transform</a:t>
            </a:r>
            <a:r>
              <a:rPr sz="2600" spc="-1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212121"/>
                </a:solidFill>
                <a:latin typeface="Verdana"/>
                <a:cs typeface="Verdana"/>
              </a:rPr>
              <a:t>this</a:t>
            </a:r>
            <a:r>
              <a:rPr sz="2600" spc="-1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70" dirty="0">
                <a:solidFill>
                  <a:srgbClr val="212121"/>
                </a:solidFill>
                <a:latin typeface="Verdana"/>
                <a:cs typeface="Verdana"/>
              </a:rPr>
              <a:t>problem</a:t>
            </a:r>
            <a:r>
              <a:rPr sz="2600" spc="-2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45" dirty="0">
                <a:solidFill>
                  <a:srgbClr val="212121"/>
                </a:solidFill>
                <a:latin typeface="Verdana"/>
                <a:cs typeface="Verdana"/>
              </a:rPr>
              <a:t>into</a:t>
            </a:r>
            <a:r>
              <a:rPr sz="2600" spc="-204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classification</a:t>
            </a:r>
            <a:r>
              <a:rPr sz="2600" spc="-18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70" dirty="0">
                <a:solidFill>
                  <a:srgbClr val="212121"/>
                </a:solidFill>
                <a:latin typeface="Verdana"/>
                <a:cs typeface="Verdana"/>
              </a:rPr>
              <a:t>problem</a:t>
            </a:r>
            <a:r>
              <a:rPr sz="2600" spc="-1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by</a:t>
            </a:r>
            <a:r>
              <a:rPr sz="2600" spc="-18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assigning</a:t>
            </a:r>
            <a:r>
              <a:rPr sz="2600" spc="-18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600" spc="-18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patient</a:t>
            </a:r>
            <a:r>
              <a:rPr sz="2600" spc="-1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r>
              <a:rPr sz="2600" spc="-2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30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600" spc="-18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90" dirty="0">
                <a:solidFill>
                  <a:srgbClr val="212121"/>
                </a:solidFill>
                <a:latin typeface="Verdana"/>
                <a:cs typeface="Verdana"/>
              </a:rPr>
              <a:t>number</a:t>
            </a:r>
            <a:r>
              <a:rPr sz="2600" spc="-1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212121"/>
                </a:solidFill>
                <a:latin typeface="Verdana"/>
                <a:cs typeface="Verdana"/>
              </a:rPr>
              <a:t>of</a:t>
            </a:r>
            <a:r>
              <a:rPr sz="2600" spc="-18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212121"/>
                </a:solidFill>
                <a:latin typeface="Verdana"/>
                <a:cs typeface="Verdana"/>
              </a:rPr>
              <a:t>possible</a:t>
            </a:r>
            <a:r>
              <a:rPr sz="2600" spc="-1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0" dirty="0">
                <a:solidFill>
                  <a:srgbClr val="212121"/>
                </a:solidFill>
                <a:latin typeface="Verdana"/>
                <a:cs typeface="Verdana"/>
              </a:rPr>
              <a:t>groups</a:t>
            </a:r>
            <a:r>
              <a:rPr sz="2600" spc="-1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212121"/>
                </a:solidFill>
                <a:latin typeface="Verdana"/>
                <a:cs typeface="Verdana"/>
              </a:rPr>
              <a:t>of </a:t>
            </a:r>
            <a:r>
              <a:rPr sz="2600" spc="-9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212121"/>
                </a:solidFill>
                <a:latin typeface="Verdana"/>
                <a:cs typeface="Verdana"/>
              </a:rPr>
              <a:t>disease</a:t>
            </a:r>
            <a:r>
              <a:rPr sz="2600" spc="-2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based</a:t>
            </a:r>
            <a:r>
              <a:rPr sz="2600" spc="-25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80" dirty="0">
                <a:solidFill>
                  <a:srgbClr val="212121"/>
                </a:solidFill>
                <a:latin typeface="Verdana"/>
                <a:cs typeface="Verdana"/>
              </a:rPr>
              <a:t>on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212121"/>
                </a:solidFill>
                <a:latin typeface="Verdana"/>
                <a:cs typeface="Verdana"/>
              </a:rPr>
              <a:t>observation</a:t>
            </a:r>
            <a:r>
              <a:rPr sz="2600" spc="-27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80" dirty="0">
                <a:solidFill>
                  <a:srgbClr val="212121"/>
                </a:solidFill>
                <a:latin typeface="Verdana"/>
                <a:cs typeface="Verdana"/>
              </a:rPr>
              <a:t>on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212121"/>
                </a:solidFill>
                <a:latin typeface="Verdana"/>
                <a:cs typeface="Verdana"/>
              </a:rPr>
              <a:t>symptoms.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900">
              <a:latin typeface="Verdana"/>
              <a:cs typeface="Verdana"/>
            </a:endParaRPr>
          </a:p>
          <a:p>
            <a:pPr marL="12700" marR="6985" algn="just">
              <a:lnSpc>
                <a:spcPct val="115100"/>
              </a:lnSpc>
            </a:pPr>
            <a:r>
              <a:rPr sz="2600" b="1" u="heavy" spc="-85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Verdana"/>
                <a:cs typeface="Verdana"/>
              </a:rPr>
              <a:t>Pattern Recognition-</a:t>
            </a:r>
            <a:r>
              <a:rPr sz="2600" b="1" spc="-8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For </a:t>
            </a:r>
            <a:r>
              <a:rPr sz="2600" spc="70" dirty="0">
                <a:solidFill>
                  <a:srgbClr val="212121"/>
                </a:solidFill>
                <a:latin typeface="Verdana"/>
                <a:cs typeface="Verdana"/>
              </a:rPr>
              <a:t>Autonomous </a:t>
            </a:r>
            <a:r>
              <a:rPr sz="2600" spc="-105" dirty="0">
                <a:solidFill>
                  <a:srgbClr val="212121"/>
                </a:solidFill>
                <a:latin typeface="Verdana"/>
                <a:cs typeface="Verdana"/>
              </a:rPr>
              <a:t>Cars,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to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distinguish </a:t>
            </a:r>
            <a:r>
              <a:rPr sz="2600" spc="25" dirty="0">
                <a:solidFill>
                  <a:srgbClr val="212121"/>
                </a:solidFill>
                <a:latin typeface="Verdana"/>
                <a:cs typeface="Verdana"/>
              </a:rPr>
              <a:t>pedestrian </a:t>
            </a:r>
            <a:r>
              <a:rPr sz="2600" spc="45" dirty="0">
                <a:solidFill>
                  <a:srgbClr val="212121"/>
                </a:solidFill>
                <a:latin typeface="Verdana"/>
                <a:cs typeface="Verdana"/>
              </a:rPr>
              <a:t>from </a:t>
            </a:r>
            <a:r>
              <a:rPr sz="2600" dirty="0">
                <a:solidFill>
                  <a:srgbClr val="212121"/>
                </a:solidFill>
                <a:latin typeface="Verdana"/>
                <a:cs typeface="Verdana"/>
              </a:rPr>
              <a:t>vehicles </a:t>
            </a:r>
            <a:r>
              <a:rPr sz="2600" spc="80" dirty="0">
                <a:solidFill>
                  <a:srgbClr val="212121"/>
                </a:solidFill>
                <a:latin typeface="Verdana"/>
                <a:cs typeface="Verdana"/>
              </a:rPr>
              <a:t>and </a:t>
            </a:r>
            <a:r>
              <a:rPr sz="2600" spc="25" dirty="0">
                <a:solidFill>
                  <a:srgbClr val="212121"/>
                </a:solidFill>
                <a:latin typeface="Verdana"/>
                <a:cs typeface="Verdana"/>
              </a:rPr>
              <a:t>animals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using </a:t>
            </a:r>
            <a:r>
              <a:rPr sz="2600" spc="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captured</a:t>
            </a:r>
            <a:r>
              <a:rPr sz="2600" spc="-2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image</a:t>
            </a:r>
            <a:r>
              <a:rPr sz="2600" spc="-2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sequence</a:t>
            </a:r>
            <a:r>
              <a:rPr sz="2600" spc="-2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50" dirty="0">
                <a:solidFill>
                  <a:srgbClr val="212121"/>
                </a:solidFill>
                <a:latin typeface="Verdana"/>
                <a:cs typeface="Verdana"/>
              </a:rPr>
              <a:t>is</a:t>
            </a:r>
            <a:r>
              <a:rPr sz="2600" spc="-23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30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classification</a:t>
            </a:r>
            <a:r>
              <a:rPr sz="2600" spc="-25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70" dirty="0">
                <a:solidFill>
                  <a:srgbClr val="212121"/>
                </a:solidFill>
                <a:latin typeface="Verdana"/>
                <a:cs typeface="Verdana"/>
              </a:rPr>
              <a:t>problem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5112" y="688562"/>
            <a:ext cx="415925" cy="551180"/>
            <a:chOff x="515112" y="688562"/>
            <a:chExt cx="415925" cy="551180"/>
          </a:xfrm>
        </p:grpSpPr>
        <p:sp>
          <p:nvSpPr>
            <p:cNvPr id="3" name="object 3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99388" y="690721"/>
              <a:ext cx="130175" cy="56515"/>
            </a:xfrm>
            <a:custGeom>
              <a:avLst/>
              <a:gdLst/>
              <a:ahLst/>
              <a:cxnLst/>
              <a:rect l="l" t="t" r="r" b="b"/>
              <a:pathLst>
                <a:path w="130175" h="56515">
                  <a:moveTo>
                    <a:pt x="64913" y="268"/>
                  </a:moveTo>
                  <a:lnTo>
                    <a:pt x="23448" y="13857"/>
                  </a:lnTo>
                  <a:lnTo>
                    <a:pt x="-20" y="56273"/>
                  </a:lnTo>
                  <a:lnTo>
                    <a:pt x="129618" y="56273"/>
                  </a:lnTo>
                  <a:lnTo>
                    <a:pt x="115673" y="19698"/>
                  </a:lnTo>
                  <a:lnTo>
                    <a:pt x="81168" y="1411"/>
                  </a:lnTo>
                  <a:lnTo>
                    <a:pt x="64913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007363" y="685514"/>
            <a:ext cx="1164590" cy="412750"/>
            <a:chOff x="1007363" y="685514"/>
            <a:chExt cx="1164590" cy="412750"/>
          </a:xfrm>
        </p:grpSpPr>
        <p:sp>
          <p:nvSpPr>
            <p:cNvPr id="9" name="object 9"/>
            <p:cNvSpPr/>
            <p:nvPr/>
          </p:nvSpPr>
          <p:spPr>
            <a:xfrm>
              <a:off x="1007363" y="691356"/>
              <a:ext cx="287655" cy="399415"/>
            </a:xfrm>
            <a:custGeom>
              <a:avLst/>
              <a:gdLst/>
              <a:ahLst/>
              <a:cxnLst/>
              <a:rect l="l" t="t" r="r" b="b"/>
              <a:pathLst>
                <a:path w="287655" h="399415">
                  <a:moveTo>
                    <a:pt x="68260" y="268"/>
                  </a:moveTo>
                  <a:lnTo>
                    <a:pt x="27774" y="11190"/>
                  </a:lnTo>
                  <a:lnTo>
                    <a:pt x="4457" y="42812"/>
                  </a:lnTo>
                  <a:lnTo>
                    <a:pt x="-25" y="319538"/>
                  </a:lnTo>
                  <a:lnTo>
                    <a:pt x="1231" y="336936"/>
                  </a:lnTo>
                  <a:lnTo>
                    <a:pt x="20128" y="377829"/>
                  </a:lnTo>
                  <a:lnTo>
                    <a:pt x="58469" y="397895"/>
                  </a:lnTo>
                  <a:lnTo>
                    <a:pt x="74813" y="399165"/>
                  </a:lnTo>
                  <a:lnTo>
                    <a:pt x="91094" y="397895"/>
                  </a:lnTo>
                  <a:lnTo>
                    <a:pt x="129320" y="378083"/>
                  </a:lnTo>
                  <a:lnTo>
                    <a:pt x="148433" y="338460"/>
                  </a:lnTo>
                  <a:lnTo>
                    <a:pt x="149703" y="321570"/>
                  </a:lnTo>
                  <a:lnTo>
                    <a:pt x="149703" y="234831"/>
                  </a:lnTo>
                  <a:lnTo>
                    <a:pt x="150694" y="216289"/>
                  </a:lnTo>
                  <a:lnTo>
                    <a:pt x="165565" y="175142"/>
                  </a:lnTo>
                  <a:lnTo>
                    <a:pt x="204299" y="150251"/>
                  </a:lnTo>
                  <a:lnTo>
                    <a:pt x="242259" y="138440"/>
                  </a:lnTo>
                  <a:lnTo>
                    <a:pt x="257765" y="131710"/>
                  </a:lnTo>
                  <a:lnTo>
                    <a:pt x="270350" y="124217"/>
                  </a:lnTo>
                  <a:lnTo>
                    <a:pt x="280129" y="115835"/>
                  </a:lnTo>
                  <a:lnTo>
                    <a:pt x="287622" y="105548"/>
                  </a:lnTo>
                  <a:lnTo>
                    <a:pt x="137613" y="105548"/>
                  </a:lnTo>
                  <a:lnTo>
                    <a:pt x="137613" y="72910"/>
                  </a:lnTo>
                  <a:lnTo>
                    <a:pt x="128025" y="28334"/>
                  </a:lnTo>
                  <a:lnTo>
                    <a:pt x="84732" y="1411"/>
                  </a:lnTo>
                  <a:lnTo>
                    <a:pt x="68260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9555" y="776954"/>
              <a:ext cx="195961" cy="715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1227" y="912590"/>
              <a:ext cx="218821" cy="9347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90445" y="685514"/>
              <a:ext cx="374650" cy="146685"/>
            </a:xfrm>
            <a:custGeom>
              <a:avLst/>
              <a:gdLst/>
              <a:ahLst/>
              <a:cxnLst/>
              <a:rect l="l" t="t" r="r" b="b"/>
              <a:pathLst>
                <a:path w="374650" h="146684">
                  <a:moveTo>
                    <a:pt x="185624" y="268"/>
                  </a:moveTo>
                  <a:lnTo>
                    <a:pt x="146382" y="2046"/>
                  </a:lnTo>
                  <a:lnTo>
                    <a:pt x="79327" y="16143"/>
                  </a:lnTo>
                  <a:lnTo>
                    <a:pt x="28910" y="43447"/>
                  </a:lnTo>
                  <a:lnTo>
                    <a:pt x="3129" y="78879"/>
                  </a:lnTo>
                  <a:lnTo>
                    <a:pt x="-45" y="99452"/>
                  </a:lnTo>
                  <a:lnTo>
                    <a:pt x="716" y="108723"/>
                  </a:lnTo>
                  <a:lnTo>
                    <a:pt x="26370" y="143012"/>
                  </a:lnTo>
                  <a:lnTo>
                    <a:pt x="42244" y="146568"/>
                  </a:lnTo>
                  <a:lnTo>
                    <a:pt x="58500" y="144790"/>
                  </a:lnTo>
                  <a:lnTo>
                    <a:pt x="75136" y="139456"/>
                  </a:lnTo>
                  <a:lnTo>
                    <a:pt x="92281" y="130567"/>
                  </a:lnTo>
                  <a:lnTo>
                    <a:pt x="109806" y="118248"/>
                  </a:lnTo>
                  <a:lnTo>
                    <a:pt x="116410" y="112787"/>
                  </a:lnTo>
                  <a:lnTo>
                    <a:pt x="121363" y="108977"/>
                  </a:lnTo>
                  <a:lnTo>
                    <a:pt x="158446" y="94373"/>
                  </a:lnTo>
                  <a:lnTo>
                    <a:pt x="184862" y="92341"/>
                  </a:lnTo>
                  <a:lnTo>
                    <a:pt x="374595" y="92341"/>
                  </a:lnTo>
                  <a:lnTo>
                    <a:pt x="373452" y="87261"/>
                  </a:lnTo>
                  <a:lnTo>
                    <a:pt x="354148" y="52464"/>
                  </a:lnTo>
                  <a:lnTo>
                    <a:pt x="319605" y="25540"/>
                  </a:lnTo>
                  <a:lnTo>
                    <a:pt x="271346" y="8777"/>
                  </a:lnTo>
                  <a:lnTo>
                    <a:pt x="230834" y="2427"/>
                  </a:lnTo>
                  <a:lnTo>
                    <a:pt x="208737" y="776"/>
                  </a:lnTo>
                  <a:lnTo>
                    <a:pt x="18562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202179" y="563594"/>
            <a:ext cx="318770" cy="527050"/>
            <a:chOff x="2202179" y="563594"/>
            <a:chExt cx="318770" cy="527050"/>
          </a:xfrm>
        </p:grpSpPr>
        <p:sp>
          <p:nvSpPr>
            <p:cNvPr id="17" name="object 17"/>
            <p:cNvSpPr/>
            <p:nvPr/>
          </p:nvSpPr>
          <p:spPr>
            <a:xfrm>
              <a:off x="2202116" y="700271"/>
              <a:ext cx="318770" cy="390525"/>
            </a:xfrm>
            <a:custGeom>
              <a:avLst/>
              <a:gdLst/>
              <a:ahLst/>
              <a:cxnLst/>
              <a:rect l="l" t="t" r="r" b="b"/>
              <a:pathLst>
                <a:path w="318769" h="390525">
                  <a:moveTo>
                    <a:pt x="318503" y="43053"/>
                  </a:moveTo>
                  <a:lnTo>
                    <a:pt x="317741" y="33401"/>
                  </a:lnTo>
                  <a:lnTo>
                    <a:pt x="290830" y="2794"/>
                  </a:lnTo>
                  <a:lnTo>
                    <a:pt x="270637" y="0"/>
                  </a:lnTo>
                  <a:lnTo>
                    <a:pt x="47244" y="0"/>
                  </a:lnTo>
                  <a:lnTo>
                    <a:pt x="36703" y="762"/>
                  </a:lnTo>
                  <a:lnTo>
                    <a:pt x="3048" y="24892"/>
                  </a:lnTo>
                  <a:lnTo>
                    <a:pt x="0" y="43053"/>
                  </a:lnTo>
                  <a:lnTo>
                    <a:pt x="762" y="53086"/>
                  </a:lnTo>
                  <a:lnTo>
                    <a:pt x="26543" y="84950"/>
                  </a:lnTo>
                  <a:lnTo>
                    <a:pt x="45847" y="87871"/>
                  </a:lnTo>
                  <a:lnTo>
                    <a:pt x="74803" y="87871"/>
                  </a:lnTo>
                  <a:lnTo>
                    <a:pt x="74930" y="282054"/>
                  </a:lnTo>
                  <a:lnTo>
                    <a:pt x="81915" y="331965"/>
                  </a:lnTo>
                  <a:lnTo>
                    <a:pt x="103251" y="365620"/>
                  </a:lnTo>
                  <a:lnTo>
                    <a:pt x="142113" y="384162"/>
                  </a:lnTo>
                  <a:lnTo>
                    <a:pt x="202057" y="390385"/>
                  </a:lnTo>
                  <a:lnTo>
                    <a:pt x="230378" y="389369"/>
                  </a:lnTo>
                  <a:lnTo>
                    <a:pt x="274828" y="381241"/>
                  </a:lnTo>
                  <a:lnTo>
                    <a:pt x="311518" y="353047"/>
                  </a:lnTo>
                  <a:lnTo>
                    <a:pt x="318503" y="322440"/>
                  </a:lnTo>
                  <a:lnTo>
                    <a:pt x="317868" y="310756"/>
                  </a:lnTo>
                  <a:lnTo>
                    <a:pt x="293116" y="278879"/>
                  </a:lnTo>
                  <a:lnTo>
                    <a:pt x="259969" y="276212"/>
                  </a:lnTo>
                  <a:lnTo>
                    <a:pt x="250952" y="275704"/>
                  </a:lnTo>
                  <a:lnTo>
                    <a:pt x="223012" y="241668"/>
                  </a:lnTo>
                  <a:lnTo>
                    <a:pt x="223012" y="87871"/>
                  </a:lnTo>
                  <a:lnTo>
                    <a:pt x="272034" y="87871"/>
                  </a:lnTo>
                  <a:lnTo>
                    <a:pt x="311518" y="69583"/>
                  </a:lnTo>
                  <a:lnTo>
                    <a:pt x="318503" y="43053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76982" y="563594"/>
              <a:ext cx="148209" cy="136398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2587751" y="555974"/>
            <a:ext cx="150495" cy="534670"/>
          </a:xfrm>
          <a:custGeom>
            <a:avLst/>
            <a:gdLst/>
            <a:ahLst/>
            <a:cxnLst/>
            <a:rect l="l" t="t" r="r" b="b"/>
            <a:pathLst>
              <a:path w="150494" h="534669">
                <a:moveTo>
                  <a:pt x="75497" y="271"/>
                </a:moveTo>
                <a:lnTo>
                  <a:pt x="31302" y="12463"/>
                </a:lnTo>
                <a:lnTo>
                  <a:pt x="5014" y="47133"/>
                </a:lnTo>
                <a:lnTo>
                  <a:pt x="-65" y="79898"/>
                </a:lnTo>
                <a:lnTo>
                  <a:pt x="-65" y="455047"/>
                </a:lnTo>
                <a:lnTo>
                  <a:pt x="11237" y="501909"/>
                </a:lnTo>
                <a:lnTo>
                  <a:pt x="44002" y="529340"/>
                </a:lnTo>
                <a:lnTo>
                  <a:pt x="75497" y="534674"/>
                </a:lnTo>
                <a:lnTo>
                  <a:pt x="91753" y="533404"/>
                </a:lnTo>
                <a:lnTo>
                  <a:pt x="129979" y="513592"/>
                </a:lnTo>
                <a:lnTo>
                  <a:pt x="149155" y="473969"/>
                </a:lnTo>
                <a:lnTo>
                  <a:pt x="150425" y="457206"/>
                </a:lnTo>
                <a:lnTo>
                  <a:pt x="150425" y="77739"/>
                </a:lnTo>
                <a:lnTo>
                  <a:pt x="138996" y="32528"/>
                </a:lnTo>
                <a:lnTo>
                  <a:pt x="106484" y="5478"/>
                </a:lnTo>
                <a:lnTo>
                  <a:pt x="75497" y="271"/>
                </a:lnTo>
                <a:close/>
              </a:path>
            </a:pathLst>
          </a:custGeom>
          <a:solidFill>
            <a:srgbClr val="24A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2799588" y="685514"/>
            <a:ext cx="865505" cy="412750"/>
            <a:chOff x="2799588" y="685514"/>
            <a:chExt cx="865505" cy="412750"/>
          </a:xfrm>
        </p:grpSpPr>
        <p:sp>
          <p:nvSpPr>
            <p:cNvPr id="21" name="object 21"/>
            <p:cNvSpPr/>
            <p:nvPr/>
          </p:nvSpPr>
          <p:spPr>
            <a:xfrm>
              <a:off x="2799511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87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554" y="47244"/>
                  </a:lnTo>
                  <a:lnTo>
                    <a:pt x="312534" y="24130"/>
                  </a:lnTo>
                  <a:lnTo>
                    <a:pt x="275831" y="8763"/>
                  </a:lnTo>
                  <a:lnTo>
                    <a:pt x="235953" y="1016"/>
                  </a:lnTo>
                  <a:lnTo>
                    <a:pt x="214884" y="0"/>
                  </a:lnTo>
                  <a:lnTo>
                    <a:pt x="167767" y="3556"/>
                  </a:lnTo>
                  <a:lnTo>
                    <a:pt x="125984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230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296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718" y="336156"/>
                  </a:lnTo>
                  <a:lnTo>
                    <a:pt x="390766" y="316979"/>
                  </a:lnTo>
                  <a:lnTo>
                    <a:pt x="370573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992" y="292214"/>
                  </a:lnTo>
                  <a:lnTo>
                    <a:pt x="283324" y="299199"/>
                  </a:lnTo>
                  <a:lnTo>
                    <a:pt x="280149" y="300977"/>
                  </a:lnTo>
                  <a:lnTo>
                    <a:pt x="238620" y="316090"/>
                  </a:lnTo>
                  <a:lnTo>
                    <a:pt x="224777" y="316979"/>
                  </a:lnTo>
                  <a:lnTo>
                    <a:pt x="207264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570" y="239763"/>
                  </a:lnTo>
                  <a:lnTo>
                    <a:pt x="362318" y="239001"/>
                  </a:lnTo>
                  <a:lnTo>
                    <a:pt x="402450" y="219443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44748" y="912590"/>
              <a:ext cx="218821" cy="9347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283839" y="685514"/>
              <a:ext cx="375285" cy="146685"/>
            </a:xfrm>
            <a:custGeom>
              <a:avLst/>
              <a:gdLst/>
              <a:ahLst/>
              <a:cxnLst/>
              <a:rect l="l" t="t" r="r" b="b"/>
              <a:pathLst>
                <a:path w="375285" h="146684">
                  <a:moveTo>
                    <a:pt x="185713" y="268"/>
                  </a:moveTo>
                  <a:lnTo>
                    <a:pt x="146471" y="2046"/>
                  </a:lnTo>
                  <a:lnTo>
                    <a:pt x="79417" y="16143"/>
                  </a:lnTo>
                  <a:lnTo>
                    <a:pt x="29126" y="43447"/>
                  </a:lnTo>
                  <a:lnTo>
                    <a:pt x="3218" y="79006"/>
                  </a:lnTo>
                  <a:lnTo>
                    <a:pt x="-82" y="99452"/>
                  </a:lnTo>
                  <a:lnTo>
                    <a:pt x="805" y="108723"/>
                  </a:lnTo>
                  <a:lnTo>
                    <a:pt x="26586" y="143012"/>
                  </a:lnTo>
                  <a:lnTo>
                    <a:pt x="42333" y="146568"/>
                  </a:lnTo>
                  <a:lnTo>
                    <a:pt x="58589" y="144790"/>
                  </a:lnTo>
                  <a:lnTo>
                    <a:pt x="75226" y="139456"/>
                  </a:lnTo>
                  <a:lnTo>
                    <a:pt x="92370" y="130694"/>
                  </a:lnTo>
                  <a:lnTo>
                    <a:pt x="109896" y="118248"/>
                  </a:lnTo>
                  <a:lnTo>
                    <a:pt x="121452" y="108977"/>
                  </a:lnTo>
                  <a:lnTo>
                    <a:pt x="158536" y="94373"/>
                  </a:lnTo>
                  <a:lnTo>
                    <a:pt x="184951" y="92341"/>
                  </a:lnTo>
                  <a:lnTo>
                    <a:pt x="374684" y="92341"/>
                  </a:lnTo>
                  <a:lnTo>
                    <a:pt x="373668" y="87388"/>
                  </a:lnTo>
                  <a:lnTo>
                    <a:pt x="354365" y="52464"/>
                  </a:lnTo>
                  <a:lnTo>
                    <a:pt x="319694" y="25540"/>
                  </a:lnTo>
                  <a:lnTo>
                    <a:pt x="271436" y="8777"/>
                  </a:lnTo>
                  <a:lnTo>
                    <a:pt x="230924" y="2427"/>
                  </a:lnTo>
                  <a:lnTo>
                    <a:pt x="208826" y="776"/>
                  </a:lnTo>
                  <a:lnTo>
                    <a:pt x="185713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3747515" y="688562"/>
            <a:ext cx="721360" cy="401955"/>
            <a:chOff x="3747515" y="688562"/>
            <a:chExt cx="721360" cy="401955"/>
          </a:xfrm>
        </p:grpSpPr>
        <p:sp>
          <p:nvSpPr>
            <p:cNvPr id="27" name="object 27"/>
            <p:cNvSpPr/>
            <p:nvPr/>
          </p:nvSpPr>
          <p:spPr>
            <a:xfrm>
              <a:off x="3747515" y="691483"/>
              <a:ext cx="286385" cy="399415"/>
            </a:xfrm>
            <a:custGeom>
              <a:avLst/>
              <a:gdLst/>
              <a:ahLst/>
              <a:cxnLst/>
              <a:rect l="l" t="t" r="r" b="b"/>
              <a:pathLst>
                <a:path w="286385" h="399415">
                  <a:moveTo>
                    <a:pt x="67848" y="268"/>
                  </a:moveTo>
                  <a:lnTo>
                    <a:pt x="27590" y="11063"/>
                  </a:lnTo>
                  <a:lnTo>
                    <a:pt x="4350" y="42685"/>
                  </a:lnTo>
                  <a:lnTo>
                    <a:pt x="-94" y="319411"/>
                  </a:lnTo>
                  <a:lnTo>
                    <a:pt x="1175" y="336809"/>
                  </a:lnTo>
                  <a:lnTo>
                    <a:pt x="19970" y="377702"/>
                  </a:lnTo>
                  <a:lnTo>
                    <a:pt x="58069" y="397768"/>
                  </a:lnTo>
                  <a:lnTo>
                    <a:pt x="74452" y="399165"/>
                  </a:lnTo>
                  <a:lnTo>
                    <a:pt x="90580" y="397768"/>
                  </a:lnTo>
                  <a:lnTo>
                    <a:pt x="128680" y="377956"/>
                  </a:lnTo>
                  <a:lnTo>
                    <a:pt x="147602" y="338333"/>
                  </a:lnTo>
                  <a:lnTo>
                    <a:pt x="148872" y="321570"/>
                  </a:lnTo>
                  <a:lnTo>
                    <a:pt x="148872" y="234704"/>
                  </a:lnTo>
                  <a:lnTo>
                    <a:pt x="149888" y="216162"/>
                  </a:lnTo>
                  <a:lnTo>
                    <a:pt x="164620" y="175015"/>
                  </a:lnTo>
                  <a:lnTo>
                    <a:pt x="203227" y="150124"/>
                  </a:lnTo>
                  <a:lnTo>
                    <a:pt x="240945" y="138313"/>
                  </a:lnTo>
                  <a:lnTo>
                    <a:pt x="256438" y="131583"/>
                  </a:lnTo>
                  <a:lnTo>
                    <a:pt x="269011" y="124090"/>
                  </a:lnTo>
                  <a:lnTo>
                    <a:pt x="278663" y="115708"/>
                  </a:lnTo>
                  <a:lnTo>
                    <a:pt x="285902" y="106056"/>
                  </a:lnTo>
                  <a:lnTo>
                    <a:pt x="286156" y="105421"/>
                  </a:lnTo>
                  <a:lnTo>
                    <a:pt x="136807" y="105421"/>
                  </a:lnTo>
                  <a:lnTo>
                    <a:pt x="136807" y="72783"/>
                  </a:lnTo>
                  <a:lnTo>
                    <a:pt x="127283" y="28207"/>
                  </a:lnTo>
                  <a:lnTo>
                    <a:pt x="84231" y="1411"/>
                  </a:lnTo>
                  <a:lnTo>
                    <a:pt x="678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84421" y="688562"/>
              <a:ext cx="158241" cy="10807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00524" y="688562"/>
              <a:ext cx="252857" cy="73278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4546091" y="527018"/>
            <a:ext cx="150495" cy="563880"/>
            <a:chOff x="4546091" y="527018"/>
            <a:chExt cx="150495" cy="563880"/>
          </a:xfrm>
        </p:grpSpPr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53965" y="527018"/>
              <a:ext cx="135636" cy="13982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546091" y="693007"/>
              <a:ext cx="150495" cy="398145"/>
            </a:xfrm>
            <a:custGeom>
              <a:avLst/>
              <a:gdLst/>
              <a:ahLst/>
              <a:cxnLst/>
              <a:rect l="l" t="t" r="r" b="b"/>
              <a:pathLst>
                <a:path w="150495" h="398144">
                  <a:moveTo>
                    <a:pt x="75448" y="268"/>
                  </a:moveTo>
                  <a:lnTo>
                    <a:pt x="31253" y="12459"/>
                  </a:lnTo>
                  <a:lnTo>
                    <a:pt x="4964" y="47130"/>
                  </a:lnTo>
                  <a:lnTo>
                    <a:pt x="-114" y="79895"/>
                  </a:lnTo>
                  <a:lnTo>
                    <a:pt x="-114" y="318395"/>
                  </a:lnTo>
                  <a:lnTo>
                    <a:pt x="11314" y="365003"/>
                  </a:lnTo>
                  <a:lnTo>
                    <a:pt x="44206" y="392688"/>
                  </a:lnTo>
                  <a:lnTo>
                    <a:pt x="75448" y="398149"/>
                  </a:lnTo>
                  <a:lnTo>
                    <a:pt x="91703" y="396752"/>
                  </a:lnTo>
                  <a:lnTo>
                    <a:pt x="129929" y="377067"/>
                  </a:lnTo>
                  <a:lnTo>
                    <a:pt x="149106" y="337444"/>
                  </a:lnTo>
                  <a:lnTo>
                    <a:pt x="150376" y="320554"/>
                  </a:lnTo>
                  <a:lnTo>
                    <a:pt x="150376" y="77736"/>
                  </a:lnTo>
                  <a:lnTo>
                    <a:pt x="138946" y="32779"/>
                  </a:lnTo>
                  <a:lnTo>
                    <a:pt x="106435" y="5475"/>
                  </a:lnTo>
                  <a:lnTo>
                    <a:pt x="754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4777740" y="688562"/>
            <a:ext cx="403860" cy="401955"/>
            <a:chOff x="4777740" y="688562"/>
            <a:chExt cx="403860" cy="401955"/>
          </a:xfrm>
        </p:grpSpPr>
        <p:sp>
          <p:nvSpPr>
            <p:cNvPr id="35" name="object 35"/>
            <p:cNvSpPr/>
            <p:nvPr/>
          </p:nvSpPr>
          <p:spPr>
            <a:xfrm>
              <a:off x="477761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47" y="192392"/>
                  </a:moveTo>
                  <a:lnTo>
                    <a:pt x="403593" y="167373"/>
                  </a:lnTo>
                  <a:lnTo>
                    <a:pt x="402831" y="145656"/>
                  </a:lnTo>
                  <a:lnTo>
                    <a:pt x="401688" y="127241"/>
                  </a:lnTo>
                  <a:lnTo>
                    <a:pt x="400418" y="116192"/>
                  </a:lnTo>
                  <a:lnTo>
                    <a:pt x="400037" y="112255"/>
                  </a:lnTo>
                  <a:lnTo>
                    <a:pt x="397751" y="99428"/>
                  </a:lnTo>
                  <a:lnTo>
                    <a:pt x="394830" y="87363"/>
                  </a:lnTo>
                  <a:lnTo>
                    <a:pt x="391274" y="76187"/>
                  </a:lnTo>
                  <a:lnTo>
                    <a:pt x="388861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804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043" y="397624"/>
                  </a:lnTo>
                  <a:lnTo>
                    <a:pt x="128143" y="377685"/>
                  </a:lnTo>
                  <a:lnTo>
                    <a:pt x="147447" y="337934"/>
                  </a:lnTo>
                  <a:lnTo>
                    <a:pt x="148717" y="192392"/>
                  </a:lnTo>
                  <a:lnTo>
                    <a:pt x="149479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09" y="155943"/>
                  </a:lnTo>
                  <a:lnTo>
                    <a:pt x="255003" y="313550"/>
                  </a:lnTo>
                  <a:lnTo>
                    <a:pt x="256273" y="333108"/>
                  </a:lnTo>
                  <a:lnTo>
                    <a:pt x="274434" y="376923"/>
                  </a:lnTo>
                  <a:lnTo>
                    <a:pt x="313296" y="397624"/>
                  </a:lnTo>
                  <a:lnTo>
                    <a:pt x="330441" y="399021"/>
                  </a:lnTo>
                  <a:lnTo>
                    <a:pt x="347459" y="397624"/>
                  </a:lnTo>
                  <a:lnTo>
                    <a:pt x="385178" y="377304"/>
                  </a:lnTo>
                  <a:lnTo>
                    <a:pt x="402577" y="333362"/>
                  </a:lnTo>
                  <a:lnTo>
                    <a:pt x="403847" y="313550"/>
                  </a:lnTo>
                  <a:lnTo>
                    <a:pt x="403847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5237988" y="688562"/>
            <a:ext cx="415925" cy="551180"/>
            <a:chOff x="5237988" y="688562"/>
            <a:chExt cx="415925" cy="551180"/>
          </a:xfrm>
        </p:grpSpPr>
        <p:sp>
          <p:nvSpPr>
            <p:cNvPr id="38" name="object 38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36616" y="1029303"/>
              <a:ext cx="217297" cy="11480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46649" y="800195"/>
              <a:ext cx="207263" cy="15900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522341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3" name="object 4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50229" y="1219169"/>
            <a:ext cx="207258" cy="23773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23018" y="1287747"/>
            <a:ext cx="143252" cy="173731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833325" y="1287747"/>
            <a:ext cx="175255" cy="173731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080207" y="1287747"/>
            <a:ext cx="147824" cy="169159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287466" y="1287747"/>
            <a:ext cx="179827" cy="172207"/>
          </a:xfrm>
          <a:prstGeom prst="rect">
            <a:avLst/>
          </a:prstGeom>
        </p:spPr>
      </p:pic>
      <p:grpSp>
        <p:nvGrpSpPr>
          <p:cNvPr id="48" name="object 48"/>
          <p:cNvGrpSpPr/>
          <p:nvPr/>
        </p:nvGrpSpPr>
        <p:grpSpPr>
          <a:xfrm>
            <a:off x="2538983" y="1202150"/>
            <a:ext cx="92710" cy="259079"/>
            <a:chOff x="2538983" y="1202150"/>
            <a:chExt cx="92710" cy="259079"/>
          </a:xfrm>
        </p:grpSpPr>
        <p:sp>
          <p:nvSpPr>
            <p:cNvPr id="49" name="object 49"/>
            <p:cNvSpPr/>
            <p:nvPr/>
          </p:nvSpPr>
          <p:spPr>
            <a:xfrm>
              <a:off x="2588767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38983" y="1287367"/>
              <a:ext cx="80645" cy="173481"/>
            </a:xfrm>
            <a:prstGeom prst="rect">
              <a:avLst/>
            </a:prstGeom>
          </p:spPr>
        </p:pic>
      </p:grpSp>
      <p:pic>
        <p:nvPicPr>
          <p:cNvPr id="51" name="object 5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689792" y="1287747"/>
            <a:ext cx="179827" cy="172207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30577" y="1287747"/>
            <a:ext cx="179827" cy="243833"/>
          </a:xfrm>
          <a:prstGeom prst="rect">
            <a:avLst/>
          </a:prstGeom>
        </p:spPr>
      </p:pic>
      <p:grpSp>
        <p:nvGrpSpPr>
          <p:cNvPr id="53" name="object 53"/>
          <p:cNvGrpSpPr/>
          <p:nvPr/>
        </p:nvGrpSpPr>
        <p:grpSpPr>
          <a:xfrm>
            <a:off x="3244595" y="1196054"/>
            <a:ext cx="396240" cy="336550"/>
            <a:chOff x="3244595" y="1196054"/>
            <a:chExt cx="396240" cy="336550"/>
          </a:xfrm>
        </p:grpSpPr>
        <p:pic>
          <p:nvPicPr>
            <p:cNvPr id="54" name="object 5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</p:grpSp>
      <p:pic>
        <p:nvPicPr>
          <p:cNvPr id="56" name="object 5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713894" y="1287747"/>
            <a:ext cx="147824" cy="169159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035449" y="1219169"/>
            <a:ext cx="207258" cy="237737"/>
          </a:xfrm>
          <a:prstGeom prst="rect">
            <a:avLst/>
          </a:prstGeom>
        </p:spPr>
      </p:pic>
      <p:grpSp>
        <p:nvGrpSpPr>
          <p:cNvPr id="58" name="object 58"/>
          <p:cNvGrpSpPr/>
          <p:nvPr/>
        </p:nvGrpSpPr>
        <p:grpSpPr>
          <a:xfrm>
            <a:off x="4308347" y="1196054"/>
            <a:ext cx="455930" cy="336550"/>
            <a:chOff x="4308347" y="1196054"/>
            <a:chExt cx="455930" cy="336550"/>
          </a:xfrm>
        </p:grpSpPr>
        <p:sp>
          <p:nvSpPr>
            <p:cNvPr id="59" name="object 59"/>
            <p:cNvSpPr/>
            <p:nvPr/>
          </p:nvSpPr>
          <p:spPr>
            <a:xfrm>
              <a:off x="4358131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</p:grpSp>
      <p:pic>
        <p:nvPicPr>
          <p:cNvPr id="63" name="object 63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2373043" y="0"/>
            <a:ext cx="7731056" cy="11302714"/>
          </a:xfrm>
          <a:prstGeom prst="rect">
            <a:avLst/>
          </a:prstGeom>
        </p:spPr>
      </p:pic>
      <p:sp>
        <p:nvSpPr>
          <p:cNvPr id="64" name="object 64"/>
          <p:cNvSpPr txBox="1"/>
          <p:nvPr/>
        </p:nvSpPr>
        <p:spPr>
          <a:xfrm>
            <a:off x="295749" y="3835487"/>
            <a:ext cx="16969740" cy="5227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620" algn="just">
              <a:lnSpc>
                <a:spcPct val="114999"/>
              </a:lnSpc>
              <a:spcBef>
                <a:spcPts val="105"/>
              </a:spcBef>
            </a:pPr>
            <a:r>
              <a:rPr sz="3200" spc="50" dirty="0">
                <a:latin typeface="Verdana"/>
                <a:cs typeface="Verdana"/>
              </a:rPr>
              <a:t>Customer </a:t>
            </a:r>
            <a:r>
              <a:rPr sz="3200" spc="80" dirty="0">
                <a:latin typeface="Verdana"/>
                <a:cs typeface="Verdana"/>
              </a:rPr>
              <a:t>Churn </a:t>
            </a:r>
            <a:r>
              <a:rPr sz="3200" spc="-65" dirty="0">
                <a:latin typeface="Verdana"/>
                <a:cs typeface="Verdana"/>
              </a:rPr>
              <a:t>is </a:t>
            </a:r>
            <a:r>
              <a:rPr sz="3200" spc="-35" dirty="0">
                <a:latin typeface="Verdana"/>
                <a:cs typeface="Verdana"/>
              </a:rPr>
              <a:t>a </a:t>
            </a:r>
            <a:r>
              <a:rPr sz="3200" spc="95" dirty="0">
                <a:latin typeface="Verdana"/>
                <a:cs typeface="Verdana"/>
              </a:rPr>
              <a:t>burning </a:t>
            </a:r>
            <a:r>
              <a:rPr sz="3200" spc="90" dirty="0">
                <a:latin typeface="Verdana"/>
                <a:cs typeface="Verdana"/>
              </a:rPr>
              <a:t>problem </a:t>
            </a:r>
            <a:r>
              <a:rPr sz="3200" spc="-20" dirty="0">
                <a:latin typeface="Verdana"/>
                <a:cs typeface="Verdana"/>
              </a:rPr>
              <a:t>for </a:t>
            </a:r>
            <a:r>
              <a:rPr sz="3200" spc="50" dirty="0">
                <a:latin typeface="Verdana"/>
                <a:cs typeface="Verdana"/>
              </a:rPr>
              <a:t>Telecom </a:t>
            </a:r>
            <a:r>
              <a:rPr sz="3200" spc="20" dirty="0">
                <a:latin typeface="Verdana"/>
                <a:cs typeface="Verdana"/>
              </a:rPr>
              <a:t>companies. </a:t>
            </a:r>
            <a:r>
              <a:rPr sz="3200" spc="60" dirty="0">
                <a:latin typeface="Verdana"/>
                <a:cs typeface="Verdana"/>
              </a:rPr>
              <a:t>Almost </a:t>
            </a:r>
            <a:r>
              <a:rPr sz="3200" spc="-70" dirty="0">
                <a:latin typeface="Verdana"/>
                <a:cs typeface="Verdana"/>
              </a:rPr>
              <a:t>every </a:t>
            </a:r>
            <a:r>
              <a:rPr sz="3200" spc="-65" dirty="0">
                <a:latin typeface="Verdana"/>
                <a:cs typeface="Verdana"/>
              </a:rPr>
              <a:t> </a:t>
            </a:r>
            <a:r>
              <a:rPr sz="3200" spc="80" dirty="0">
                <a:latin typeface="Verdana"/>
                <a:cs typeface="Verdana"/>
              </a:rPr>
              <a:t>telecom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spc="85" dirty="0">
                <a:latin typeface="Verdana"/>
                <a:cs typeface="Verdana"/>
              </a:rPr>
              <a:t>company</a:t>
            </a:r>
            <a:r>
              <a:rPr sz="3200" spc="-210" dirty="0">
                <a:latin typeface="Verdana"/>
                <a:cs typeface="Verdana"/>
              </a:rPr>
              <a:t> </a:t>
            </a:r>
            <a:r>
              <a:rPr sz="3200" spc="-35" dirty="0">
                <a:latin typeface="Verdana"/>
                <a:cs typeface="Verdana"/>
              </a:rPr>
              <a:t>pays</a:t>
            </a:r>
            <a:r>
              <a:rPr sz="3200" spc="-220" dirty="0">
                <a:latin typeface="Verdana"/>
                <a:cs typeface="Verdana"/>
              </a:rPr>
              <a:t> </a:t>
            </a:r>
            <a:r>
              <a:rPr sz="3200" spc="-35" dirty="0">
                <a:latin typeface="Verdana"/>
                <a:cs typeface="Verdana"/>
              </a:rPr>
              <a:t>a</a:t>
            </a:r>
            <a:r>
              <a:rPr sz="3200" spc="-215" dirty="0">
                <a:latin typeface="Verdana"/>
                <a:cs typeface="Verdana"/>
              </a:rPr>
              <a:t> </a:t>
            </a:r>
            <a:r>
              <a:rPr sz="3200" spc="114" dirty="0">
                <a:latin typeface="Verdana"/>
                <a:cs typeface="Verdana"/>
              </a:rPr>
              <a:t>premium</a:t>
            </a:r>
            <a:r>
              <a:rPr sz="3200" spc="-215" dirty="0">
                <a:latin typeface="Verdana"/>
                <a:cs typeface="Verdana"/>
              </a:rPr>
              <a:t> </a:t>
            </a:r>
            <a:r>
              <a:rPr sz="3200" spc="50" dirty="0">
                <a:latin typeface="Verdana"/>
                <a:cs typeface="Verdana"/>
              </a:rPr>
              <a:t>to</a:t>
            </a:r>
            <a:r>
              <a:rPr sz="3200" spc="-215" dirty="0">
                <a:latin typeface="Verdana"/>
                <a:cs typeface="Verdana"/>
              </a:rPr>
              <a:t> </a:t>
            </a:r>
            <a:r>
              <a:rPr sz="3200" spc="90" dirty="0">
                <a:latin typeface="Verdana"/>
                <a:cs typeface="Verdana"/>
              </a:rPr>
              <a:t>get</a:t>
            </a:r>
            <a:r>
              <a:rPr sz="3200" spc="-215" dirty="0">
                <a:latin typeface="Verdana"/>
                <a:cs typeface="Verdana"/>
              </a:rPr>
              <a:t> </a:t>
            </a:r>
            <a:r>
              <a:rPr sz="3200" spc="-35" dirty="0">
                <a:latin typeface="Verdana"/>
                <a:cs typeface="Verdana"/>
              </a:rPr>
              <a:t>a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spc="55" dirty="0">
                <a:latin typeface="Verdana"/>
                <a:cs typeface="Verdana"/>
              </a:rPr>
              <a:t>customer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on-board.</a:t>
            </a:r>
            <a:r>
              <a:rPr sz="3200" spc="-220" dirty="0">
                <a:latin typeface="Verdana"/>
                <a:cs typeface="Verdana"/>
              </a:rPr>
              <a:t> </a:t>
            </a:r>
            <a:r>
              <a:rPr sz="3200" spc="50" dirty="0">
                <a:latin typeface="Verdana"/>
                <a:cs typeface="Verdana"/>
              </a:rPr>
              <a:t>Customer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spc="90" dirty="0">
                <a:latin typeface="Verdana"/>
                <a:cs typeface="Verdana"/>
              </a:rPr>
              <a:t>churn</a:t>
            </a:r>
            <a:r>
              <a:rPr sz="3200" spc="-215" dirty="0">
                <a:latin typeface="Verdana"/>
                <a:cs typeface="Verdana"/>
              </a:rPr>
              <a:t> </a:t>
            </a:r>
            <a:r>
              <a:rPr sz="3200" spc="-70" dirty="0">
                <a:latin typeface="Verdana"/>
                <a:cs typeface="Verdana"/>
              </a:rPr>
              <a:t>is </a:t>
            </a:r>
            <a:r>
              <a:rPr sz="3200" spc="-1115" dirty="0">
                <a:latin typeface="Verdana"/>
                <a:cs typeface="Verdana"/>
              </a:rPr>
              <a:t> </a:t>
            </a:r>
            <a:r>
              <a:rPr sz="3200" spc="-35" dirty="0">
                <a:latin typeface="Verdana"/>
                <a:cs typeface="Verdana"/>
              </a:rPr>
              <a:t>a</a:t>
            </a:r>
            <a:r>
              <a:rPr sz="3200" spc="-295" dirty="0">
                <a:latin typeface="Verdana"/>
                <a:cs typeface="Verdana"/>
              </a:rPr>
              <a:t> </a:t>
            </a:r>
            <a:r>
              <a:rPr sz="3200" spc="45" dirty="0">
                <a:latin typeface="Verdana"/>
                <a:cs typeface="Verdana"/>
              </a:rPr>
              <a:t>direc</a:t>
            </a:r>
            <a:r>
              <a:rPr sz="3200" spc="25" dirty="0">
                <a:latin typeface="Verdana"/>
                <a:cs typeface="Verdana"/>
              </a:rPr>
              <a:t>t</a:t>
            </a:r>
            <a:r>
              <a:rPr sz="3200" spc="-90" dirty="0">
                <a:latin typeface="Verdana"/>
                <a:cs typeface="Verdana"/>
              </a:rPr>
              <a:t>ly</a:t>
            </a:r>
            <a:r>
              <a:rPr sz="3200" spc="-270" dirty="0">
                <a:latin typeface="Verdana"/>
                <a:cs typeface="Verdana"/>
              </a:rPr>
              <a:t> </a:t>
            </a:r>
            <a:r>
              <a:rPr sz="3200" spc="70" dirty="0">
                <a:latin typeface="Verdana"/>
                <a:cs typeface="Verdana"/>
              </a:rPr>
              <a:t>impacts</a:t>
            </a:r>
            <a:r>
              <a:rPr sz="3200" spc="-300" dirty="0">
                <a:latin typeface="Verdana"/>
                <a:cs typeface="Verdana"/>
              </a:rPr>
              <a:t> </a:t>
            </a:r>
            <a:r>
              <a:rPr sz="3200" spc="130" dirty="0">
                <a:latin typeface="Verdana"/>
                <a:cs typeface="Verdana"/>
              </a:rPr>
              <a:t>co</a:t>
            </a:r>
            <a:r>
              <a:rPr sz="3200" spc="210" dirty="0">
                <a:latin typeface="Verdana"/>
                <a:cs typeface="Verdana"/>
              </a:rPr>
              <a:t>m</a:t>
            </a:r>
            <a:r>
              <a:rPr sz="3200" spc="30" dirty="0">
                <a:latin typeface="Verdana"/>
                <a:cs typeface="Verdana"/>
              </a:rPr>
              <a:t>pan</a:t>
            </a:r>
            <a:r>
              <a:rPr sz="3200" spc="35" dirty="0">
                <a:latin typeface="Verdana"/>
                <a:cs typeface="Verdana"/>
              </a:rPr>
              <a:t>y</a:t>
            </a:r>
            <a:r>
              <a:rPr sz="3200" spc="-145" dirty="0">
                <a:latin typeface="Verdana"/>
                <a:cs typeface="Verdana"/>
              </a:rPr>
              <a:t>’s</a:t>
            </a:r>
            <a:r>
              <a:rPr sz="3200" spc="-295" dirty="0">
                <a:latin typeface="Verdana"/>
                <a:cs typeface="Verdana"/>
              </a:rPr>
              <a:t> </a:t>
            </a:r>
            <a:r>
              <a:rPr sz="3200" spc="15" dirty="0">
                <a:latin typeface="Verdana"/>
                <a:cs typeface="Verdana"/>
              </a:rPr>
              <a:t>revenu</a:t>
            </a:r>
            <a:r>
              <a:rPr sz="3200" spc="10" dirty="0">
                <a:latin typeface="Verdana"/>
                <a:cs typeface="Verdana"/>
              </a:rPr>
              <a:t>e</a:t>
            </a:r>
            <a:r>
              <a:rPr sz="3200" spc="-484" dirty="0">
                <a:latin typeface="Verdana"/>
                <a:cs typeface="Verdana"/>
              </a:rPr>
              <a:t>.</a:t>
            </a:r>
            <a:endParaRPr sz="3200">
              <a:latin typeface="Verdana"/>
              <a:cs typeface="Verdana"/>
            </a:endParaRPr>
          </a:p>
          <a:p>
            <a:pPr marL="12700" marR="5080" algn="just">
              <a:lnSpc>
                <a:spcPct val="114999"/>
              </a:lnSpc>
              <a:spcBef>
                <a:spcPts val="600"/>
              </a:spcBef>
            </a:pPr>
            <a:r>
              <a:rPr sz="3200" spc="-125" dirty="0">
                <a:latin typeface="Verdana"/>
                <a:cs typeface="Verdana"/>
              </a:rPr>
              <a:t>In </a:t>
            </a:r>
            <a:r>
              <a:rPr sz="3200" spc="15" dirty="0">
                <a:latin typeface="Verdana"/>
                <a:cs typeface="Verdana"/>
              </a:rPr>
              <a:t>this </a:t>
            </a:r>
            <a:r>
              <a:rPr sz="3200" spc="-55" dirty="0">
                <a:latin typeface="Verdana"/>
                <a:cs typeface="Verdana"/>
              </a:rPr>
              <a:t>case-study, </a:t>
            </a:r>
            <a:r>
              <a:rPr sz="3200" spc="105" dirty="0">
                <a:latin typeface="Verdana"/>
                <a:cs typeface="Verdana"/>
              </a:rPr>
              <a:t>we </a:t>
            </a:r>
            <a:r>
              <a:rPr sz="3200" spc="35" dirty="0">
                <a:latin typeface="Verdana"/>
                <a:cs typeface="Verdana"/>
              </a:rPr>
              <a:t>simulate </a:t>
            </a:r>
            <a:r>
              <a:rPr sz="3200" spc="75" dirty="0">
                <a:latin typeface="Verdana"/>
                <a:cs typeface="Verdana"/>
              </a:rPr>
              <a:t>one such </a:t>
            </a:r>
            <a:r>
              <a:rPr sz="3200" spc="5" dirty="0">
                <a:latin typeface="Verdana"/>
                <a:cs typeface="Verdana"/>
              </a:rPr>
              <a:t>case </a:t>
            </a:r>
            <a:r>
              <a:rPr sz="3200" spc="10" dirty="0">
                <a:latin typeface="Verdana"/>
                <a:cs typeface="Verdana"/>
              </a:rPr>
              <a:t>of </a:t>
            </a:r>
            <a:r>
              <a:rPr sz="3200" spc="60" dirty="0">
                <a:latin typeface="Verdana"/>
                <a:cs typeface="Verdana"/>
              </a:rPr>
              <a:t>customer </a:t>
            </a:r>
            <a:r>
              <a:rPr sz="3200" spc="95" dirty="0">
                <a:latin typeface="Verdana"/>
                <a:cs typeface="Verdana"/>
              </a:rPr>
              <a:t>churn </a:t>
            </a:r>
            <a:r>
              <a:rPr sz="3200" spc="55" dirty="0">
                <a:latin typeface="Verdana"/>
                <a:cs typeface="Verdana"/>
              </a:rPr>
              <a:t>where </a:t>
            </a:r>
            <a:r>
              <a:rPr sz="3200" spc="110" dirty="0">
                <a:latin typeface="Verdana"/>
                <a:cs typeface="Verdana"/>
              </a:rPr>
              <a:t>we </a:t>
            </a:r>
            <a:r>
              <a:rPr sz="3200" spc="50" dirty="0">
                <a:latin typeface="Verdana"/>
                <a:cs typeface="Verdana"/>
              </a:rPr>
              <a:t>work </a:t>
            </a:r>
            <a:r>
              <a:rPr sz="3200" spc="-1110" dirty="0">
                <a:latin typeface="Verdana"/>
                <a:cs typeface="Verdana"/>
              </a:rPr>
              <a:t> </a:t>
            </a:r>
            <a:r>
              <a:rPr sz="3200" spc="100" dirty="0">
                <a:latin typeface="Verdana"/>
                <a:cs typeface="Verdana"/>
              </a:rPr>
              <a:t>on</a:t>
            </a:r>
            <a:r>
              <a:rPr sz="3200" spc="-40" dirty="0">
                <a:latin typeface="Verdana"/>
                <a:cs typeface="Verdana"/>
              </a:rPr>
              <a:t> </a:t>
            </a:r>
            <a:r>
              <a:rPr sz="3200" spc="-35" dirty="0">
                <a:latin typeface="Verdana"/>
                <a:cs typeface="Verdana"/>
              </a:rPr>
              <a:t>a</a:t>
            </a:r>
            <a:r>
              <a:rPr sz="3200" spc="-45" dirty="0">
                <a:latin typeface="Verdana"/>
                <a:cs typeface="Verdana"/>
              </a:rPr>
              <a:t> </a:t>
            </a:r>
            <a:r>
              <a:rPr sz="3200" spc="35" dirty="0">
                <a:latin typeface="Verdana"/>
                <a:cs typeface="Verdana"/>
              </a:rPr>
              <a:t>data</a:t>
            </a:r>
            <a:r>
              <a:rPr sz="3200" spc="-30" dirty="0">
                <a:latin typeface="Verdana"/>
                <a:cs typeface="Verdana"/>
              </a:rPr>
              <a:t> </a:t>
            </a:r>
            <a:r>
              <a:rPr sz="3200" spc="10" dirty="0">
                <a:latin typeface="Verdana"/>
                <a:cs typeface="Verdana"/>
              </a:rPr>
              <a:t>of</a:t>
            </a:r>
            <a:r>
              <a:rPr sz="3200" spc="-35" dirty="0">
                <a:latin typeface="Verdana"/>
                <a:cs typeface="Verdana"/>
              </a:rPr>
              <a:t> </a:t>
            </a:r>
            <a:r>
              <a:rPr sz="3200" spc="25" dirty="0">
                <a:latin typeface="Verdana"/>
                <a:cs typeface="Verdana"/>
              </a:rPr>
              <a:t>post-paid</a:t>
            </a:r>
            <a:r>
              <a:rPr sz="3200" spc="-30" dirty="0">
                <a:latin typeface="Verdana"/>
                <a:cs typeface="Verdana"/>
              </a:rPr>
              <a:t> </a:t>
            </a:r>
            <a:r>
              <a:rPr sz="3200" spc="40" dirty="0">
                <a:latin typeface="Verdana"/>
                <a:cs typeface="Verdana"/>
              </a:rPr>
              <a:t>customers</a:t>
            </a:r>
            <a:r>
              <a:rPr sz="3200" spc="-45" dirty="0">
                <a:latin typeface="Verdana"/>
                <a:cs typeface="Verdana"/>
              </a:rPr>
              <a:t> </a:t>
            </a:r>
            <a:r>
              <a:rPr sz="3200" spc="85" dirty="0">
                <a:latin typeface="Verdana"/>
                <a:cs typeface="Verdana"/>
              </a:rPr>
              <a:t>with</a:t>
            </a:r>
            <a:r>
              <a:rPr sz="3200" spc="-50" dirty="0">
                <a:latin typeface="Verdana"/>
                <a:cs typeface="Verdana"/>
              </a:rPr>
              <a:t> </a:t>
            </a:r>
            <a:r>
              <a:rPr sz="3200" spc="-35" dirty="0">
                <a:latin typeface="Verdana"/>
                <a:cs typeface="Verdana"/>
              </a:rPr>
              <a:t>a </a:t>
            </a:r>
            <a:r>
              <a:rPr sz="3200" spc="-10" dirty="0">
                <a:latin typeface="Verdana"/>
                <a:cs typeface="Verdana"/>
              </a:rPr>
              <a:t>contract.</a:t>
            </a:r>
            <a:r>
              <a:rPr sz="3200" spc="-55" dirty="0">
                <a:latin typeface="Verdana"/>
                <a:cs typeface="Verdana"/>
              </a:rPr>
              <a:t> </a:t>
            </a:r>
            <a:r>
              <a:rPr sz="3200" spc="10" dirty="0">
                <a:latin typeface="Verdana"/>
                <a:cs typeface="Verdana"/>
              </a:rPr>
              <a:t>The</a:t>
            </a:r>
            <a:r>
              <a:rPr sz="3200" spc="-45" dirty="0">
                <a:latin typeface="Verdana"/>
                <a:cs typeface="Verdana"/>
              </a:rPr>
              <a:t> </a:t>
            </a:r>
            <a:r>
              <a:rPr sz="3200" spc="35" dirty="0">
                <a:latin typeface="Verdana"/>
                <a:cs typeface="Verdana"/>
              </a:rPr>
              <a:t>data</a:t>
            </a:r>
            <a:r>
              <a:rPr sz="3200" spc="-4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has</a:t>
            </a:r>
            <a:r>
              <a:rPr sz="3200" spc="-55" dirty="0">
                <a:latin typeface="Verdana"/>
                <a:cs typeface="Verdana"/>
              </a:rPr>
              <a:t> </a:t>
            </a:r>
            <a:r>
              <a:rPr sz="3200" spc="45" dirty="0">
                <a:latin typeface="Verdana"/>
                <a:cs typeface="Verdana"/>
              </a:rPr>
              <a:t>information</a:t>
            </a:r>
            <a:r>
              <a:rPr sz="3200" spc="-35" dirty="0">
                <a:latin typeface="Verdana"/>
                <a:cs typeface="Verdana"/>
              </a:rPr>
              <a:t> </a:t>
            </a:r>
            <a:r>
              <a:rPr sz="3200" spc="75" dirty="0">
                <a:latin typeface="Verdana"/>
                <a:cs typeface="Verdana"/>
              </a:rPr>
              <a:t>about </a:t>
            </a:r>
            <a:r>
              <a:rPr sz="3200" spc="-1115" dirty="0">
                <a:latin typeface="Verdana"/>
                <a:cs typeface="Verdana"/>
              </a:rPr>
              <a:t> </a:t>
            </a:r>
            <a:r>
              <a:rPr sz="3200" spc="60" dirty="0">
                <a:latin typeface="Verdana"/>
                <a:cs typeface="Verdana"/>
              </a:rPr>
              <a:t>customer </a:t>
            </a:r>
            <a:r>
              <a:rPr sz="3200" spc="45" dirty="0">
                <a:latin typeface="Verdana"/>
                <a:cs typeface="Verdana"/>
              </a:rPr>
              <a:t>usage </a:t>
            </a:r>
            <a:r>
              <a:rPr sz="3200" spc="-25" dirty="0">
                <a:latin typeface="Verdana"/>
                <a:cs typeface="Verdana"/>
              </a:rPr>
              <a:t>behaviour, </a:t>
            </a:r>
            <a:r>
              <a:rPr sz="3200" spc="55" dirty="0">
                <a:latin typeface="Verdana"/>
                <a:cs typeface="Verdana"/>
              </a:rPr>
              <a:t>contract </a:t>
            </a:r>
            <a:r>
              <a:rPr sz="3200" spc="-50" dirty="0">
                <a:latin typeface="Verdana"/>
                <a:cs typeface="Verdana"/>
              </a:rPr>
              <a:t>details, </a:t>
            </a:r>
            <a:r>
              <a:rPr sz="3200" spc="95" dirty="0">
                <a:latin typeface="Verdana"/>
                <a:cs typeface="Verdana"/>
              </a:rPr>
              <a:t>and </a:t>
            </a:r>
            <a:r>
              <a:rPr sz="3200" spc="65" dirty="0">
                <a:latin typeface="Verdana"/>
                <a:cs typeface="Verdana"/>
              </a:rPr>
              <a:t>payment </a:t>
            </a:r>
            <a:r>
              <a:rPr sz="3200" spc="-55" dirty="0">
                <a:latin typeface="Verdana"/>
                <a:cs typeface="Verdana"/>
              </a:rPr>
              <a:t>details. </a:t>
            </a:r>
            <a:r>
              <a:rPr sz="3200" spc="10" dirty="0">
                <a:latin typeface="Verdana"/>
                <a:cs typeface="Verdana"/>
              </a:rPr>
              <a:t>The </a:t>
            </a:r>
            <a:r>
              <a:rPr sz="3200" spc="35" dirty="0">
                <a:latin typeface="Verdana"/>
                <a:cs typeface="Verdana"/>
              </a:rPr>
              <a:t>data </a:t>
            </a:r>
            <a:r>
              <a:rPr sz="3200" spc="-25" dirty="0">
                <a:latin typeface="Verdana"/>
                <a:cs typeface="Verdana"/>
              </a:rPr>
              <a:t>also </a:t>
            </a:r>
            <a:r>
              <a:rPr sz="3200" spc="-20" dirty="0">
                <a:latin typeface="Verdana"/>
                <a:cs typeface="Verdana"/>
              </a:rPr>
              <a:t> </a:t>
            </a:r>
            <a:r>
              <a:rPr sz="3200" spc="40" dirty="0">
                <a:latin typeface="Verdana"/>
                <a:cs typeface="Verdana"/>
              </a:rPr>
              <a:t>indicates</a:t>
            </a:r>
            <a:r>
              <a:rPr sz="3200" spc="-305" dirty="0">
                <a:latin typeface="Verdana"/>
                <a:cs typeface="Verdana"/>
              </a:rPr>
              <a:t> </a:t>
            </a:r>
            <a:r>
              <a:rPr sz="3200" spc="120" dirty="0">
                <a:latin typeface="Verdana"/>
                <a:cs typeface="Verdana"/>
              </a:rPr>
              <a:t>which</a:t>
            </a:r>
            <a:r>
              <a:rPr sz="3200" spc="-305" dirty="0">
                <a:latin typeface="Verdana"/>
                <a:cs typeface="Verdana"/>
              </a:rPr>
              <a:t> </a:t>
            </a:r>
            <a:r>
              <a:rPr sz="3200" spc="40" dirty="0">
                <a:latin typeface="Verdana"/>
                <a:cs typeface="Verdana"/>
              </a:rPr>
              <a:t>were</a:t>
            </a:r>
            <a:r>
              <a:rPr sz="3200" spc="-290" dirty="0">
                <a:latin typeface="Verdana"/>
                <a:cs typeface="Verdana"/>
              </a:rPr>
              <a:t> </a:t>
            </a:r>
            <a:r>
              <a:rPr sz="3200" spc="70" dirty="0">
                <a:latin typeface="Verdana"/>
                <a:cs typeface="Verdana"/>
              </a:rPr>
              <a:t>the</a:t>
            </a:r>
            <a:r>
              <a:rPr sz="3200" spc="-290" dirty="0">
                <a:latin typeface="Verdana"/>
                <a:cs typeface="Verdana"/>
              </a:rPr>
              <a:t> </a:t>
            </a:r>
            <a:r>
              <a:rPr sz="3200" spc="40" dirty="0">
                <a:latin typeface="Verdana"/>
                <a:cs typeface="Verdana"/>
              </a:rPr>
              <a:t>customers</a:t>
            </a:r>
            <a:r>
              <a:rPr sz="3200" spc="-295" dirty="0">
                <a:latin typeface="Verdana"/>
                <a:cs typeface="Verdana"/>
              </a:rPr>
              <a:t> </a:t>
            </a:r>
            <a:r>
              <a:rPr sz="3200" spc="135" dirty="0">
                <a:latin typeface="Verdana"/>
                <a:cs typeface="Verdana"/>
              </a:rPr>
              <a:t>who</a:t>
            </a:r>
            <a:r>
              <a:rPr sz="3200" spc="-295" dirty="0">
                <a:latin typeface="Verdana"/>
                <a:cs typeface="Verdana"/>
              </a:rPr>
              <a:t> </a:t>
            </a:r>
            <a:r>
              <a:rPr sz="3200" spc="65" dirty="0">
                <a:latin typeface="Verdana"/>
                <a:cs typeface="Verdana"/>
              </a:rPr>
              <a:t>cancelled</a:t>
            </a:r>
            <a:r>
              <a:rPr sz="3200" spc="-300" dirty="0">
                <a:latin typeface="Verdana"/>
                <a:cs typeface="Verdana"/>
              </a:rPr>
              <a:t> </a:t>
            </a:r>
            <a:r>
              <a:rPr sz="3200" spc="20" dirty="0">
                <a:latin typeface="Verdana"/>
                <a:cs typeface="Verdana"/>
              </a:rPr>
              <a:t>their</a:t>
            </a:r>
            <a:r>
              <a:rPr sz="3200" spc="-290" dirty="0">
                <a:latin typeface="Verdana"/>
                <a:cs typeface="Verdana"/>
              </a:rPr>
              <a:t> </a:t>
            </a:r>
            <a:r>
              <a:rPr sz="3200" spc="-85" dirty="0">
                <a:latin typeface="Verdana"/>
                <a:cs typeface="Verdana"/>
              </a:rPr>
              <a:t>service.</a:t>
            </a:r>
            <a:endParaRPr sz="3200">
              <a:latin typeface="Verdana"/>
              <a:cs typeface="Verdana"/>
            </a:endParaRPr>
          </a:p>
          <a:p>
            <a:pPr marL="12700" marR="8890" algn="just">
              <a:lnSpc>
                <a:spcPct val="115100"/>
              </a:lnSpc>
              <a:spcBef>
                <a:spcPts val="595"/>
              </a:spcBef>
            </a:pPr>
            <a:r>
              <a:rPr sz="3200" spc="60" dirty="0">
                <a:latin typeface="Verdana"/>
                <a:cs typeface="Verdana"/>
              </a:rPr>
              <a:t>Based </a:t>
            </a:r>
            <a:r>
              <a:rPr sz="3200" spc="100" dirty="0">
                <a:latin typeface="Verdana"/>
                <a:cs typeface="Verdana"/>
              </a:rPr>
              <a:t>on </a:t>
            </a:r>
            <a:r>
              <a:rPr sz="3200" spc="10" dirty="0">
                <a:latin typeface="Verdana"/>
                <a:cs typeface="Verdana"/>
              </a:rPr>
              <a:t>this </a:t>
            </a:r>
            <a:r>
              <a:rPr sz="3200" spc="20" dirty="0">
                <a:latin typeface="Verdana"/>
                <a:cs typeface="Verdana"/>
              </a:rPr>
              <a:t>past </a:t>
            </a:r>
            <a:r>
              <a:rPr sz="3200" spc="-70" dirty="0">
                <a:latin typeface="Verdana"/>
                <a:cs typeface="Verdana"/>
              </a:rPr>
              <a:t>data, </a:t>
            </a:r>
            <a:r>
              <a:rPr sz="3200" spc="75" dirty="0">
                <a:latin typeface="Verdana"/>
                <a:cs typeface="Verdana"/>
              </a:rPr>
              <a:t>Perform </a:t>
            </a:r>
            <a:r>
              <a:rPr sz="3200" spc="50" dirty="0">
                <a:latin typeface="Verdana"/>
                <a:cs typeface="Verdana"/>
              </a:rPr>
              <a:t>an </a:t>
            </a:r>
            <a:r>
              <a:rPr sz="3200" spc="125" dirty="0">
                <a:latin typeface="Verdana"/>
                <a:cs typeface="Verdana"/>
              </a:rPr>
              <a:t>EDA </a:t>
            </a:r>
            <a:r>
              <a:rPr sz="3200" spc="95" dirty="0">
                <a:latin typeface="Verdana"/>
                <a:cs typeface="Verdana"/>
              </a:rPr>
              <a:t>and </a:t>
            </a:r>
            <a:r>
              <a:rPr sz="3200" spc="90" dirty="0">
                <a:latin typeface="Verdana"/>
                <a:cs typeface="Verdana"/>
              </a:rPr>
              <a:t>build </a:t>
            </a:r>
            <a:r>
              <a:rPr sz="3200" spc="-35" dirty="0">
                <a:latin typeface="Verdana"/>
                <a:cs typeface="Verdana"/>
              </a:rPr>
              <a:t>a </a:t>
            </a:r>
            <a:r>
              <a:rPr sz="3200" spc="105" dirty="0">
                <a:latin typeface="Verdana"/>
                <a:cs typeface="Verdana"/>
              </a:rPr>
              <a:t>model </a:t>
            </a:r>
            <a:r>
              <a:rPr sz="3200" spc="114" dirty="0">
                <a:latin typeface="Verdana"/>
                <a:cs typeface="Verdana"/>
              </a:rPr>
              <a:t>which </a:t>
            </a:r>
            <a:r>
              <a:rPr sz="3200" spc="75" dirty="0">
                <a:latin typeface="Verdana"/>
                <a:cs typeface="Verdana"/>
              </a:rPr>
              <a:t>can </a:t>
            </a:r>
            <a:r>
              <a:rPr sz="3200" spc="65" dirty="0">
                <a:latin typeface="Verdana"/>
                <a:cs typeface="Verdana"/>
              </a:rPr>
              <a:t>predict </a:t>
            </a:r>
            <a:r>
              <a:rPr sz="3200" spc="70" dirty="0">
                <a:latin typeface="Verdana"/>
                <a:cs typeface="Verdana"/>
              </a:rPr>
              <a:t> whether</a:t>
            </a:r>
            <a:r>
              <a:rPr sz="3200" spc="-300" dirty="0">
                <a:latin typeface="Verdana"/>
                <a:cs typeface="Verdana"/>
              </a:rPr>
              <a:t> </a:t>
            </a:r>
            <a:r>
              <a:rPr sz="3200" spc="-35" dirty="0">
                <a:latin typeface="Verdana"/>
                <a:cs typeface="Verdana"/>
              </a:rPr>
              <a:t>a</a:t>
            </a:r>
            <a:r>
              <a:rPr sz="3200" spc="-295" dirty="0">
                <a:latin typeface="Verdana"/>
                <a:cs typeface="Verdana"/>
              </a:rPr>
              <a:t> </a:t>
            </a:r>
            <a:r>
              <a:rPr sz="3200" spc="60" dirty="0">
                <a:latin typeface="Verdana"/>
                <a:cs typeface="Verdana"/>
              </a:rPr>
              <a:t>customer</a:t>
            </a:r>
            <a:r>
              <a:rPr sz="3200" spc="-275" dirty="0">
                <a:latin typeface="Verdana"/>
                <a:cs typeface="Verdana"/>
              </a:rPr>
              <a:t> </a:t>
            </a:r>
            <a:r>
              <a:rPr sz="3200" spc="35" dirty="0">
                <a:latin typeface="Verdana"/>
                <a:cs typeface="Verdana"/>
              </a:rPr>
              <a:t>will</a:t>
            </a:r>
            <a:r>
              <a:rPr sz="3200" spc="-300" dirty="0">
                <a:latin typeface="Verdana"/>
                <a:cs typeface="Verdana"/>
              </a:rPr>
              <a:t> </a:t>
            </a:r>
            <a:r>
              <a:rPr sz="3200" spc="65" dirty="0">
                <a:latin typeface="Verdana"/>
                <a:cs typeface="Verdana"/>
              </a:rPr>
              <a:t>cancel</a:t>
            </a:r>
            <a:r>
              <a:rPr sz="3200" spc="-300" dirty="0">
                <a:latin typeface="Verdana"/>
                <a:cs typeface="Verdana"/>
              </a:rPr>
              <a:t> </a:t>
            </a:r>
            <a:r>
              <a:rPr sz="3200" spc="20" dirty="0">
                <a:latin typeface="Verdana"/>
                <a:cs typeface="Verdana"/>
              </a:rPr>
              <a:t>their</a:t>
            </a:r>
            <a:r>
              <a:rPr sz="3200" spc="-290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service</a:t>
            </a:r>
            <a:r>
              <a:rPr sz="3200" spc="-290" dirty="0">
                <a:latin typeface="Verdana"/>
                <a:cs typeface="Verdana"/>
              </a:rPr>
              <a:t> </a:t>
            </a:r>
            <a:r>
              <a:rPr sz="3200" spc="60" dirty="0">
                <a:latin typeface="Verdana"/>
                <a:cs typeface="Verdana"/>
              </a:rPr>
              <a:t>in</a:t>
            </a:r>
            <a:r>
              <a:rPr sz="3200" spc="-295" dirty="0">
                <a:latin typeface="Verdana"/>
                <a:cs typeface="Verdana"/>
              </a:rPr>
              <a:t> </a:t>
            </a:r>
            <a:r>
              <a:rPr sz="3200" spc="70" dirty="0">
                <a:latin typeface="Verdana"/>
                <a:cs typeface="Verdana"/>
              </a:rPr>
              <a:t>the</a:t>
            </a:r>
            <a:r>
              <a:rPr sz="3200" spc="-305" dirty="0">
                <a:latin typeface="Verdana"/>
                <a:cs typeface="Verdana"/>
              </a:rPr>
              <a:t> </a:t>
            </a:r>
            <a:r>
              <a:rPr sz="3200" spc="35" dirty="0">
                <a:latin typeface="Verdana"/>
                <a:cs typeface="Verdana"/>
              </a:rPr>
              <a:t>future</a:t>
            </a:r>
            <a:r>
              <a:rPr sz="3200" spc="-29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or</a:t>
            </a:r>
            <a:r>
              <a:rPr sz="3200" spc="-275" dirty="0">
                <a:latin typeface="Verdana"/>
                <a:cs typeface="Verdana"/>
              </a:rPr>
              <a:t> </a:t>
            </a:r>
            <a:r>
              <a:rPr sz="3200" spc="-65" dirty="0">
                <a:latin typeface="Verdana"/>
                <a:cs typeface="Verdana"/>
              </a:rPr>
              <a:t>not.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3321918" y="8572086"/>
            <a:ext cx="100965" cy="497205"/>
          </a:xfrm>
          <a:custGeom>
            <a:avLst/>
            <a:gdLst/>
            <a:ahLst/>
            <a:cxnLst/>
            <a:rect l="l" t="t" r="r" b="b"/>
            <a:pathLst>
              <a:path w="100965" h="497204">
                <a:moveTo>
                  <a:pt x="100244" y="69"/>
                </a:moveTo>
                <a:lnTo>
                  <a:pt x="-336" y="69"/>
                </a:lnTo>
                <a:lnTo>
                  <a:pt x="-336" y="496880"/>
                </a:lnTo>
                <a:lnTo>
                  <a:pt x="100244" y="496880"/>
                </a:lnTo>
                <a:lnTo>
                  <a:pt x="100244" y="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>
            <a:spLocks noGrp="1"/>
          </p:cNvSpPr>
          <p:nvPr>
            <p:ph type="title"/>
          </p:nvPr>
        </p:nvSpPr>
        <p:spPr>
          <a:xfrm>
            <a:off x="901676" y="1969974"/>
            <a:ext cx="37376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95" dirty="0">
                <a:solidFill>
                  <a:srgbClr val="1A75B3"/>
                </a:solidFill>
              </a:rPr>
              <a:t>CASE</a:t>
            </a:r>
            <a:r>
              <a:rPr sz="4400" spc="-260" dirty="0">
                <a:solidFill>
                  <a:srgbClr val="1A75B3"/>
                </a:solidFill>
              </a:rPr>
              <a:t> </a:t>
            </a:r>
            <a:r>
              <a:rPr sz="4400" spc="-200" dirty="0">
                <a:solidFill>
                  <a:srgbClr val="1A75B3"/>
                </a:solidFill>
              </a:rPr>
              <a:t>STUDY</a:t>
            </a:r>
            <a:endParaRPr sz="4400"/>
          </a:p>
        </p:txBody>
      </p:sp>
      <p:sp>
        <p:nvSpPr>
          <p:cNvPr id="67" name="object 6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77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ANY</a:t>
            </a:r>
            <a:r>
              <a:rPr spc="-350" dirty="0"/>
              <a:t> </a:t>
            </a:r>
            <a:r>
              <a:rPr spc="-335" dirty="0"/>
              <a:t>QUESTIONS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15112" y="527018"/>
            <a:ext cx="11029950" cy="6925945"/>
            <a:chOff x="515112" y="527018"/>
            <a:chExt cx="11029950" cy="6925945"/>
          </a:xfrm>
        </p:grpSpPr>
        <p:sp>
          <p:nvSpPr>
            <p:cNvPr id="5" name="object 5"/>
            <p:cNvSpPr/>
            <p:nvPr/>
          </p:nvSpPr>
          <p:spPr>
            <a:xfrm>
              <a:off x="526148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274"/>
                  </a:lnTo>
                  <a:lnTo>
                    <a:pt x="8254" y="23371"/>
                  </a:lnTo>
                  <a:lnTo>
                    <a:pt x="-13" y="54485"/>
                  </a:lnTo>
                  <a:lnTo>
                    <a:pt x="3072" y="74551"/>
                  </a:lnTo>
                  <a:lnTo>
                    <a:pt x="27875" y="108078"/>
                  </a:lnTo>
                  <a:lnTo>
                    <a:pt x="76565" y="132588"/>
                  </a:lnTo>
                  <a:lnTo>
                    <a:pt x="143823" y="145034"/>
                  </a:lnTo>
                  <a:lnTo>
                    <a:pt x="184106" y="146558"/>
                  </a:lnTo>
                  <a:lnTo>
                    <a:pt x="236315" y="143637"/>
                  </a:lnTo>
                  <a:lnTo>
                    <a:pt x="281411" y="135001"/>
                  </a:lnTo>
                  <a:lnTo>
                    <a:pt x="319383" y="120524"/>
                  </a:lnTo>
                  <a:lnTo>
                    <a:pt x="374119" y="73916"/>
                  </a:lnTo>
                  <a:lnTo>
                    <a:pt x="386272" y="50929"/>
                  </a:lnTo>
                  <a:lnTo>
                    <a:pt x="187573" y="50929"/>
                  </a:lnTo>
                  <a:lnTo>
                    <a:pt x="177718" y="50548"/>
                  </a:lnTo>
                  <a:lnTo>
                    <a:pt x="131110" y="36325"/>
                  </a:lnTo>
                  <a:lnTo>
                    <a:pt x="91614" y="11560"/>
                  </a:lnTo>
                  <a:lnTo>
                    <a:pt x="84210" y="7750"/>
                  </a:lnTo>
                  <a:lnTo>
                    <a:pt x="77708" y="4957"/>
                  </a:lnTo>
                  <a:lnTo>
                    <a:pt x="69644" y="1909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37" y="13349"/>
                  </a:lnTo>
                  <a:lnTo>
                    <a:pt x="43673" y="52464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218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99363" y="691000"/>
              <a:ext cx="495934" cy="400050"/>
            </a:xfrm>
            <a:custGeom>
              <a:avLst/>
              <a:gdLst/>
              <a:ahLst/>
              <a:cxnLst/>
              <a:rect l="l" t="t" r="r" b="b"/>
              <a:pathLst>
                <a:path w="495934" h="400050">
                  <a:moveTo>
                    <a:pt x="129641" y="56007"/>
                  </a:moveTo>
                  <a:lnTo>
                    <a:pt x="115697" y="19431"/>
                  </a:lnTo>
                  <a:lnTo>
                    <a:pt x="81191" y="1143"/>
                  </a:lnTo>
                  <a:lnTo>
                    <a:pt x="64935" y="0"/>
                  </a:lnTo>
                  <a:lnTo>
                    <a:pt x="23469" y="13589"/>
                  </a:lnTo>
                  <a:lnTo>
                    <a:pt x="0" y="56007"/>
                  </a:lnTo>
                  <a:lnTo>
                    <a:pt x="129641" y="56007"/>
                  </a:lnTo>
                  <a:close/>
                </a:path>
                <a:path w="495934" h="400050">
                  <a:moveTo>
                    <a:pt x="495617" y="105905"/>
                  </a:moveTo>
                  <a:lnTo>
                    <a:pt x="345605" y="105905"/>
                  </a:lnTo>
                  <a:lnTo>
                    <a:pt x="345605" y="73266"/>
                  </a:lnTo>
                  <a:lnTo>
                    <a:pt x="336003" y="28702"/>
                  </a:lnTo>
                  <a:lnTo>
                    <a:pt x="292722" y="1778"/>
                  </a:lnTo>
                  <a:lnTo>
                    <a:pt x="276250" y="635"/>
                  </a:lnTo>
                  <a:lnTo>
                    <a:pt x="235762" y="11557"/>
                  </a:lnTo>
                  <a:lnTo>
                    <a:pt x="212445" y="43180"/>
                  </a:lnTo>
                  <a:lnTo>
                    <a:pt x="207962" y="319900"/>
                  </a:lnTo>
                  <a:lnTo>
                    <a:pt x="209219" y="337299"/>
                  </a:lnTo>
                  <a:lnTo>
                    <a:pt x="228104" y="378193"/>
                  </a:lnTo>
                  <a:lnTo>
                    <a:pt x="266458" y="398259"/>
                  </a:lnTo>
                  <a:lnTo>
                    <a:pt x="282803" y="399529"/>
                  </a:lnTo>
                  <a:lnTo>
                    <a:pt x="299072" y="398259"/>
                  </a:lnTo>
                  <a:lnTo>
                    <a:pt x="337312" y="378447"/>
                  </a:lnTo>
                  <a:lnTo>
                    <a:pt x="356425" y="338823"/>
                  </a:lnTo>
                  <a:lnTo>
                    <a:pt x="357695" y="321932"/>
                  </a:lnTo>
                  <a:lnTo>
                    <a:pt x="357695" y="235191"/>
                  </a:lnTo>
                  <a:lnTo>
                    <a:pt x="358686" y="216649"/>
                  </a:lnTo>
                  <a:lnTo>
                    <a:pt x="373557" y="175501"/>
                  </a:lnTo>
                  <a:lnTo>
                    <a:pt x="412292" y="150609"/>
                  </a:lnTo>
                  <a:lnTo>
                    <a:pt x="450253" y="138798"/>
                  </a:lnTo>
                  <a:lnTo>
                    <a:pt x="465759" y="132067"/>
                  </a:lnTo>
                  <a:lnTo>
                    <a:pt x="478345" y="124574"/>
                  </a:lnTo>
                  <a:lnTo>
                    <a:pt x="488124" y="116192"/>
                  </a:lnTo>
                  <a:lnTo>
                    <a:pt x="495617" y="1059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832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418"/>
                  </a:lnTo>
                  <a:lnTo>
                    <a:pt x="343776" y="272656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820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9554" y="776954"/>
              <a:ext cx="195961" cy="715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159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899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4005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768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751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1228" y="912590"/>
              <a:ext cx="218821" cy="9347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6515"/>
                  </a:moveTo>
                  <a:lnTo>
                    <a:pt x="729462" y="46863"/>
                  </a:lnTo>
                  <a:lnTo>
                    <a:pt x="702551" y="16129"/>
                  </a:lnTo>
                  <a:lnTo>
                    <a:pt x="682358" y="13335"/>
                  </a:lnTo>
                  <a:lnTo>
                    <a:pt x="458965" y="13335"/>
                  </a:lnTo>
                  <a:lnTo>
                    <a:pt x="448424" y="14097"/>
                  </a:lnTo>
                  <a:lnTo>
                    <a:pt x="414769" y="38354"/>
                  </a:lnTo>
                  <a:lnTo>
                    <a:pt x="411721" y="56515"/>
                  </a:lnTo>
                  <a:lnTo>
                    <a:pt x="412483" y="66548"/>
                  </a:lnTo>
                  <a:lnTo>
                    <a:pt x="438264" y="98539"/>
                  </a:lnTo>
                  <a:lnTo>
                    <a:pt x="457568" y="101587"/>
                  </a:lnTo>
                  <a:lnTo>
                    <a:pt x="486524" y="101587"/>
                  </a:lnTo>
                  <a:lnTo>
                    <a:pt x="486651" y="296278"/>
                  </a:lnTo>
                  <a:lnTo>
                    <a:pt x="493636" y="346316"/>
                  </a:lnTo>
                  <a:lnTo>
                    <a:pt x="514972" y="379971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592"/>
                  </a:lnTo>
                  <a:lnTo>
                    <a:pt x="723239" y="367398"/>
                  </a:lnTo>
                  <a:lnTo>
                    <a:pt x="730224" y="336791"/>
                  </a:lnTo>
                  <a:lnTo>
                    <a:pt x="729589" y="324980"/>
                  </a:lnTo>
                  <a:lnTo>
                    <a:pt x="704837" y="292976"/>
                  </a:lnTo>
                  <a:lnTo>
                    <a:pt x="662673" y="289801"/>
                  </a:lnTo>
                  <a:lnTo>
                    <a:pt x="634733" y="255638"/>
                  </a:lnTo>
                  <a:lnTo>
                    <a:pt x="634733" y="101587"/>
                  </a:lnTo>
                  <a:lnTo>
                    <a:pt x="683755" y="101587"/>
                  </a:lnTo>
                  <a:lnTo>
                    <a:pt x="723239" y="83172"/>
                  </a:lnTo>
                  <a:lnTo>
                    <a:pt x="730224" y="565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76982" y="562070"/>
              <a:ext cx="148209" cy="13677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587676" y="55625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495" y="77470"/>
                  </a:moveTo>
                  <a:lnTo>
                    <a:pt x="139065" y="32258"/>
                  </a:lnTo>
                  <a:lnTo>
                    <a:pt x="106553" y="5207"/>
                  </a:lnTo>
                  <a:lnTo>
                    <a:pt x="75565" y="0"/>
                  </a:lnTo>
                  <a:lnTo>
                    <a:pt x="31369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4774"/>
                  </a:lnTo>
                  <a:lnTo>
                    <a:pt x="11303" y="501637"/>
                  </a:lnTo>
                  <a:lnTo>
                    <a:pt x="44069" y="529069"/>
                  </a:lnTo>
                  <a:lnTo>
                    <a:pt x="75565" y="534403"/>
                  </a:lnTo>
                  <a:lnTo>
                    <a:pt x="91821" y="533133"/>
                  </a:lnTo>
                  <a:lnTo>
                    <a:pt x="130048" y="513321"/>
                  </a:lnTo>
                  <a:lnTo>
                    <a:pt x="149225" y="473824"/>
                  </a:lnTo>
                  <a:lnTo>
                    <a:pt x="150495" y="456933"/>
                  </a:lnTo>
                  <a:lnTo>
                    <a:pt x="150495" y="77470"/>
                  </a:lnTo>
                  <a:close/>
                </a:path>
                <a:path w="622935" h="542290">
                  <a:moveTo>
                    <a:pt x="622922" y="314439"/>
                  </a:moveTo>
                  <a:lnTo>
                    <a:pt x="622160" y="298056"/>
                  </a:lnTo>
                  <a:lnTo>
                    <a:pt x="621271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39890"/>
                  </a:lnTo>
                  <a:lnTo>
                    <a:pt x="425323" y="220967"/>
                  </a:lnTo>
                  <a:lnTo>
                    <a:pt x="594982" y="220967"/>
                  </a:lnTo>
                  <a:lnTo>
                    <a:pt x="593331" y="218046"/>
                  </a:lnTo>
                  <a:lnTo>
                    <a:pt x="557390" y="176784"/>
                  </a:lnTo>
                  <a:lnTo>
                    <a:pt x="524370" y="153670"/>
                  </a:lnTo>
                  <a:lnTo>
                    <a:pt x="487667" y="138303"/>
                  </a:lnTo>
                  <a:lnTo>
                    <a:pt x="447789" y="130556"/>
                  </a:lnTo>
                  <a:lnTo>
                    <a:pt x="426720" y="129540"/>
                  </a:lnTo>
                  <a:lnTo>
                    <a:pt x="379603" y="133096"/>
                  </a:lnTo>
                  <a:lnTo>
                    <a:pt x="337693" y="143637"/>
                  </a:lnTo>
                  <a:lnTo>
                    <a:pt x="301117" y="161163"/>
                  </a:lnTo>
                  <a:lnTo>
                    <a:pt x="269621" y="185674"/>
                  </a:lnTo>
                  <a:lnTo>
                    <a:pt x="244348" y="216268"/>
                  </a:lnTo>
                  <a:lnTo>
                    <a:pt x="226314" y="252082"/>
                  </a:lnTo>
                  <a:lnTo>
                    <a:pt x="215392" y="292849"/>
                  </a:lnTo>
                  <a:lnTo>
                    <a:pt x="211836" y="338823"/>
                  </a:lnTo>
                  <a:lnTo>
                    <a:pt x="215392" y="383146"/>
                  </a:lnTo>
                  <a:lnTo>
                    <a:pt x="225933" y="422770"/>
                  </a:lnTo>
                  <a:lnTo>
                    <a:pt x="243586" y="457441"/>
                  </a:lnTo>
                  <a:lnTo>
                    <a:pt x="268351" y="487286"/>
                  </a:lnTo>
                  <a:lnTo>
                    <a:pt x="299085" y="511289"/>
                  </a:lnTo>
                  <a:lnTo>
                    <a:pt x="334899" y="528434"/>
                  </a:lnTo>
                  <a:lnTo>
                    <a:pt x="375539" y="538721"/>
                  </a:lnTo>
                  <a:lnTo>
                    <a:pt x="421132" y="542150"/>
                  </a:lnTo>
                  <a:lnTo>
                    <a:pt x="459346" y="540499"/>
                  </a:lnTo>
                  <a:lnTo>
                    <a:pt x="524751" y="526656"/>
                  </a:lnTo>
                  <a:lnTo>
                    <a:pt x="574154" y="500113"/>
                  </a:lnTo>
                  <a:lnTo>
                    <a:pt x="599554" y="465696"/>
                  </a:lnTo>
                  <a:lnTo>
                    <a:pt x="602602" y="446519"/>
                  </a:lnTo>
                  <a:lnTo>
                    <a:pt x="582409" y="409181"/>
                  </a:lnTo>
                  <a:lnTo>
                    <a:pt x="565391" y="403085"/>
                  </a:lnTo>
                  <a:lnTo>
                    <a:pt x="555612" y="402323"/>
                  </a:lnTo>
                  <a:lnTo>
                    <a:pt x="505701" y="421754"/>
                  </a:lnTo>
                  <a:lnTo>
                    <a:pt x="495160" y="428739"/>
                  </a:lnTo>
                  <a:lnTo>
                    <a:pt x="491985" y="430517"/>
                  </a:lnTo>
                  <a:lnTo>
                    <a:pt x="450456" y="445630"/>
                  </a:lnTo>
                  <a:lnTo>
                    <a:pt x="436613" y="446519"/>
                  </a:lnTo>
                  <a:lnTo>
                    <a:pt x="419100" y="445376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279" y="369303"/>
                  </a:lnTo>
                  <a:lnTo>
                    <a:pt x="574154" y="368541"/>
                  </a:lnTo>
                  <a:lnTo>
                    <a:pt x="614286" y="348983"/>
                  </a:lnTo>
                  <a:lnTo>
                    <a:pt x="622922" y="3144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11201" y="151130"/>
                  </a:lnTo>
                  <a:lnTo>
                    <a:pt x="220980" y="149098"/>
                  </a:lnTo>
                  <a:lnTo>
                    <a:pt x="258318" y="137795"/>
                  </a:lnTo>
                  <a:lnTo>
                    <a:pt x="26466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414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635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658"/>
                  </a:lnTo>
                  <a:lnTo>
                    <a:pt x="220599" y="65913"/>
                  </a:lnTo>
                  <a:lnTo>
                    <a:pt x="185420" y="71628"/>
                  </a:lnTo>
                  <a:lnTo>
                    <a:pt x="156464" y="74803"/>
                  </a:lnTo>
                  <a:lnTo>
                    <a:pt x="116332" y="80899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715" y="320548"/>
                  </a:lnTo>
                  <a:lnTo>
                    <a:pt x="155956" y="319532"/>
                  </a:lnTo>
                  <a:lnTo>
                    <a:pt x="197993" y="311023"/>
                  </a:lnTo>
                  <a:lnTo>
                    <a:pt x="233680" y="294005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969" y="313055"/>
                  </a:lnTo>
                  <a:lnTo>
                    <a:pt x="403593" y="293751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44747" y="912590"/>
              <a:ext cx="218821" cy="9347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83877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637" y="92062"/>
                  </a:moveTo>
                  <a:lnTo>
                    <a:pt x="354317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86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9083" y="43180"/>
                  </a:lnTo>
                  <a:lnTo>
                    <a:pt x="3175" y="78727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543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416"/>
                  </a:lnTo>
                  <a:lnTo>
                    <a:pt x="109855" y="117970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49935" h="405130">
                  <a:moveTo>
                    <a:pt x="749782" y="111112"/>
                  </a:moveTo>
                  <a:lnTo>
                    <a:pt x="600570" y="111112"/>
                  </a:lnTo>
                  <a:lnTo>
                    <a:pt x="600570" y="78473"/>
                  </a:lnTo>
                  <a:lnTo>
                    <a:pt x="590918" y="33909"/>
                  </a:lnTo>
                  <a:lnTo>
                    <a:pt x="547865" y="7112"/>
                  </a:lnTo>
                  <a:lnTo>
                    <a:pt x="531482" y="5969"/>
                  </a:lnTo>
                  <a:lnTo>
                    <a:pt x="491223" y="16764"/>
                  </a:lnTo>
                  <a:lnTo>
                    <a:pt x="467982" y="48387"/>
                  </a:lnTo>
                  <a:lnTo>
                    <a:pt x="463537" y="325107"/>
                  </a:lnTo>
                  <a:lnTo>
                    <a:pt x="464807" y="342506"/>
                  </a:lnTo>
                  <a:lnTo>
                    <a:pt x="483603" y="383400"/>
                  </a:lnTo>
                  <a:lnTo>
                    <a:pt x="521703" y="403466"/>
                  </a:lnTo>
                  <a:lnTo>
                    <a:pt x="538086" y="404863"/>
                  </a:lnTo>
                  <a:lnTo>
                    <a:pt x="554215" y="403466"/>
                  </a:lnTo>
                  <a:lnTo>
                    <a:pt x="592315" y="383654"/>
                  </a:lnTo>
                  <a:lnTo>
                    <a:pt x="611238" y="344030"/>
                  </a:lnTo>
                  <a:lnTo>
                    <a:pt x="612508" y="327266"/>
                  </a:lnTo>
                  <a:lnTo>
                    <a:pt x="612508" y="240398"/>
                  </a:lnTo>
                  <a:lnTo>
                    <a:pt x="613524" y="221856"/>
                  </a:lnTo>
                  <a:lnTo>
                    <a:pt x="628256" y="180708"/>
                  </a:lnTo>
                  <a:lnTo>
                    <a:pt x="666864" y="155816"/>
                  </a:lnTo>
                  <a:lnTo>
                    <a:pt x="704583" y="144005"/>
                  </a:lnTo>
                  <a:lnTo>
                    <a:pt x="720077" y="137274"/>
                  </a:lnTo>
                  <a:lnTo>
                    <a:pt x="732650" y="129781"/>
                  </a:lnTo>
                  <a:lnTo>
                    <a:pt x="742289" y="121399"/>
                  </a:lnTo>
                  <a:lnTo>
                    <a:pt x="749782" y="1111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4548" y="688562"/>
              <a:ext cx="158114" cy="10807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307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0525" y="688562"/>
              <a:ext cx="252857" cy="7327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55490" y="527018"/>
              <a:ext cx="134238" cy="1397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547489" y="691635"/>
              <a:ext cx="634365" cy="400050"/>
            </a:xfrm>
            <a:custGeom>
              <a:avLst/>
              <a:gdLst/>
              <a:ahLst/>
              <a:cxnLst/>
              <a:rect l="l" t="t" r="r" b="b"/>
              <a:pathLst>
                <a:path w="634364" h="400050">
                  <a:moveTo>
                    <a:pt x="148971" y="79108"/>
                  </a:moveTo>
                  <a:lnTo>
                    <a:pt x="137668" y="34163"/>
                  </a:lnTo>
                  <a:lnTo>
                    <a:pt x="105410" y="6858"/>
                  </a:lnTo>
                  <a:lnTo>
                    <a:pt x="74803" y="1651"/>
                  </a:lnTo>
                  <a:lnTo>
                    <a:pt x="31115" y="13716"/>
                  </a:lnTo>
                  <a:lnTo>
                    <a:pt x="5080" y="48514"/>
                  </a:lnTo>
                  <a:lnTo>
                    <a:pt x="0" y="81267"/>
                  </a:lnTo>
                  <a:lnTo>
                    <a:pt x="0" y="319773"/>
                  </a:lnTo>
                  <a:lnTo>
                    <a:pt x="11303" y="366382"/>
                  </a:lnTo>
                  <a:lnTo>
                    <a:pt x="43815" y="394068"/>
                  </a:lnTo>
                  <a:lnTo>
                    <a:pt x="74803" y="399529"/>
                  </a:lnTo>
                  <a:lnTo>
                    <a:pt x="90805" y="398132"/>
                  </a:lnTo>
                  <a:lnTo>
                    <a:pt x="128778" y="378447"/>
                  </a:lnTo>
                  <a:lnTo>
                    <a:pt x="147701" y="338696"/>
                  </a:lnTo>
                  <a:lnTo>
                    <a:pt x="148971" y="321932"/>
                  </a:lnTo>
                  <a:lnTo>
                    <a:pt x="148971" y="79108"/>
                  </a:lnTo>
                  <a:close/>
                </a:path>
                <a:path w="634364" h="400050">
                  <a:moveTo>
                    <a:pt x="633971" y="192392"/>
                  </a:moveTo>
                  <a:lnTo>
                    <a:pt x="633717" y="167373"/>
                  </a:lnTo>
                  <a:lnTo>
                    <a:pt x="632955" y="145656"/>
                  </a:lnTo>
                  <a:lnTo>
                    <a:pt x="631812" y="127241"/>
                  </a:lnTo>
                  <a:lnTo>
                    <a:pt x="630542" y="116192"/>
                  </a:lnTo>
                  <a:lnTo>
                    <a:pt x="630161" y="112255"/>
                  </a:lnTo>
                  <a:lnTo>
                    <a:pt x="627875" y="99428"/>
                  </a:lnTo>
                  <a:lnTo>
                    <a:pt x="624954" y="87363"/>
                  </a:lnTo>
                  <a:lnTo>
                    <a:pt x="621398" y="76187"/>
                  </a:lnTo>
                  <a:lnTo>
                    <a:pt x="618985" y="70472"/>
                  </a:lnTo>
                  <a:lnTo>
                    <a:pt x="366141" y="70472"/>
                  </a:lnTo>
                  <a:lnTo>
                    <a:pt x="364744" y="54356"/>
                  </a:lnTo>
                  <a:lnTo>
                    <a:pt x="347853" y="18161"/>
                  </a:lnTo>
                  <a:lnTo>
                    <a:pt x="312928" y="1143"/>
                  </a:lnTo>
                  <a:lnTo>
                    <a:pt x="297561" y="0"/>
                  </a:lnTo>
                  <a:lnTo>
                    <a:pt x="256921" y="10541"/>
                  </a:lnTo>
                  <a:lnTo>
                    <a:pt x="234442" y="42037"/>
                  </a:lnTo>
                  <a:lnTo>
                    <a:pt x="230124" y="74028"/>
                  </a:lnTo>
                  <a:lnTo>
                    <a:pt x="230124" y="319138"/>
                  </a:lnTo>
                  <a:lnTo>
                    <a:pt x="241300" y="366001"/>
                  </a:lnTo>
                  <a:lnTo>
                    <a:pt x="273304" y="393560"/>
                  </a:lnTo>
                  <a:lnTo>
                    <a:pt x="304165" y="399021"/>
                  </a:lnTo>
                  <a:lnTo>
                    <a:pt x="320167" y="397624"/>
                  </a:lnTo>
                  <a:lnTo>
                    <a:pt x="358267" y="377685"/>
                  </a:lnTo>
                  <a:lnTo>
                    <a:pt x="377571" y="337934"/>
                  </a:lnTo>
                  <a:lnTo>
                    <a:pt x="378841" y="192392"/>
                  </a:lnTo>
                  <a:lnTo>
                    <a:pt x="379603" y="175374"/>
                  </a:lnTo>
                  <a:lnTo>
                    <a:pt x="392557" y="135369"/>
                  </a:lnTo>
                  <a:lnTo>
                    <a:pt x="434594" y="116192"/>
                  </a:lnTo>
                  <a:lnTo>
                    <a:pt x="447548" y="117208"/>
                  </a:lnTo>
                  <a:lnTo>
                    <a:pt x="458343" y="120383"/>
                  </a:lnTo>
                  <a:lnTo>
                    <a:pt x="482333" y="155943"/>
                  </a:lnTo>
                  <a:lnTo>
                    <a:pt x="485127" y="313550"/>
                  </a:lnTo>
                  <a:lnTo>
                    <a:pt x="486397" y="333108"/>
                  </a:lnTo>
                  <a:lnTo>
                    <a:pt x="504558" y="376923"/>
                  </a:lnTo>
                  <a:lnTo>
                    <a:pt x="543420" y="397624"/>
                  </a:lnTo>
                  <a:lnTo>
                    <a:pt x="560565" y="399021"/>
                  </a:lnTo>
                  <a:lnTo>
                    <a:pt x="577583" y="397624"/>
                  </a:lnTo>
                  <a:lnTo>
                    <a:pt x="615302" y="377304"/>
                  </a:lnTo>
                  <a:lnTo>
                    <a:pt x="632701" y="333362"/>
                  </a:lnTo>
                  <a:lnTo>
                    <a:pt x="633971" y="313550"/>
                  </a:lnTo>
                  <a:lnTo>
                    <a:pt x="633971" y="192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551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36615" y="1029303"/>
              <a:ext cx="217297" cy="11480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345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6648" y="800195"/>
              <a:ext cx="207263" cy="15900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522340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0229" y="1219169"/>
              <a:ext cx="207258" cy="23773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23019" y="1287747"/>
              <a:ext cx="143252" cy="17373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33325" y="1287747"/>
              <a:ext cx="175255" cy="17373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80207" y="1287747"/>
              <a:ext cx="147824" cy="1691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87466" y="1287747"/>
              <a:ext cx="179827" cy="17220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588768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417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38984" y="1287367"/>
              <a:ext cx="80645" cy="17348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89792" y="1287747"/>
              <a:ext cx="179827" cy="17220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30577" y="1287747"/>
              <a:ext cx="179827" cy="24383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13894" y="1287747"/>
              <a:ext cx="147824" cy="16915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35449" y="1219169"/>
              <a:ext cx="207258" cy="23773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358132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417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8611743" y="2829528"/>
              <a:ext cx="2933700" cy="4623435"/>
            </a:xfrm>
            <a:custGeom>
              <a:avLst/>
              <a:gdLst/>
              <a:ahLst/>
              <a:cxnLst/>
              <a:rect l="l" t="t" r="r" b="b"/>
              <a:pathLst>
                <a:path w="2933700" h="4623434">
                  <a:moveTo>
                    <a:pt x="2631632" y="459180"/>
                  </a:moveTo>
                  <a:lnTo>
                    <a:pt x="1481834" y="459180"/>
                  </a:lnTo>
                  <a:lnTo>
                    <a:pt x="1533986" y="460438"/>
                  </a:lnTo>
                  <a:lnTo>
                    <a:pt x="1584960" y="464211"/>
                  </a:lnTo>
                  <a:lnTo>
                    <a:pt x="1634757" y="470499"/>
                  </a:lnTo>
                  <a:lnTo>
                    <a:pt x="1683379" y="479303"/>
                  </a:lnTo>
                  <a:lnTo>
                    <a:pt x="1730827" y="490622"/>
                  </a:lnTo>
                  <a:lnTo>
                    <a:pt x="1777101" y="504456"/>
                  </a:lnTo>
                  <a:lnTo>
                    <a:pt x="1822202" y="520805"/>
                  </a:lnTo>
                  <a:lnTo>
                    <a:pt x="1866130" y="539670"/>
                  </a:lnTo>
                  <a:lnTo>
                    <a:pt x="1908888" y="561050"/>
                  </a:lnTo>
                  <a:lnTo>
                    <a:pt x="1950475" y="584946"/>
                  </a:lnTo>
                  <a:lnTo>
                    <a:pt x="1990892" y="611357"/>
                  </a:lnTo>
                  <a:lnTo>
                    <a:pt x="2030141" y="640283"/>
                  </a:lnTo>
                  <a:lnTo>
                    <a:pt x="2068221" y="671724"/>
                  </a:lnTo>
                  <a:lnTo>
                    <a:pt x="2105135" y="705681"/>
                  </a:lnTo>
                  <a:lnTo>
                    <a:pt x="2142754" y="744073"/>
                  </a:lnTo>
                  <a:lnTo>
                    <a:pt x="2177361" y="783403"/>
                  </a:lnTo>
                  <a:lnTo>
                    <a:pt x="2208957" y="823669"/>
                  </a:lnTo>
                  <a:lnTo>
                    <a:pt x="2237543" y="864873"/>
                  </a:lnTo>
                  <a:lnTo>
                    <a:pt x="2263118" y="907013"/>
                  </a:lnTo>
                  <a:lnTo>
                    <a:pt x="2285682" y="950088"/>
                  </a:lnTo>
                  <a:lnTo>
                    <a:pt x="2305238" y="994100"/>
                  </a:lnTo>
                  <a:lnTo>
                    <a:pt x="2321783" y="1039047"/>
                  </a:lnTo>
                  <a:lnTo>
                    <a:pt x="2335320" y="1084929"/>
                  </a:lnTo>
                  <a:lnTo>
                    <a:pt x="2345848" y="1131746"/>
                  </a:lnTo>
                  <a:lnTo>
                    <a:pt x="2353367" y="1179497"/>
                  </a:lnTo>
                  <a:lnTo>
                    <a:pt x="2357878" y="1228183"/>
                  </a:lnTo>
                  <a:lnTo>
                    <a:pt x="2359382" y="1277802"/>
                  </a:lnTo>
                  <a:lnTo>
                    <a:pt x="2357610" y="1328613"/>
                  </a:lnTo>
                  <a:lnTo>
                    <a:pt x="2352294" y="1378287"/>
                  </a:lnTo>
                  <a:lnTo>
                    <a:pt x="2343437" y="1426821"/>
                  </a:lnTo>
                  <a:lnTo>
                    <a:pt x="2331042" y="1474213"/>
                  </a:lnTo>
                  <a:lnTo>
                    <a:pt x="2315109" y="1520462"/>
                  </a:lnTo>
                  <a:lnTo>
                    <a:pt x="2295642" y="1565564"/>
                  </a:lnTo>
                  <a:lnTo>
                    <a:pt x="2272643" y="1609517"/>
                  </a:lnTo>
                  <a:lnTo>
                    <a:pt x="2234343" y="1668222"/>
                  </a:lnTo>
                  <a:lnTo>
                    <a:pt x="2210158" y="1700145"/>
                  </a:lnTo>
                  <a:lnTo>
                    <a:pt x="2182616" y="1733783"/>
                  </a:lnTo>
                  <a:lnTo>
                    <a:pt x="2151718" y="1769136"/>
                  </a:lnTo>
                  <a:lnTo>
                    <a:pt x="2117464" y="1806204"/>
                  </a:lnTo>
                  <a:lnTo>
                    <a:pt x="2079853" y="1844989"/>
                  </a:lnTo>
                  <a:lnTo>
                    <a:pt x="2038885" y="1885491"/>
                  </a:lnTo>
                  <a:lnTo>
                    <a:pt x="1994561" y="1927711"/>
                  </a:lnTo>
                  <a:lnTo>
                    <a:pt x="1946881" y="1971648"/>
                  </a:lnTo>
                  <a:lnTo>
                    <a:pt x="1844602" y="2062806"/>
                  </a:lnTo>
                  <a:lnTo>
                    <a:pt x="1796308" y="2106280"/>
                  </a:lnTo>
                  <a:lnTo>
                    <a:pt x="1750961" y="2147728"/>
                  </a:lnTo>
                  <a:lnTo>
                    <a:pt x="1708560" y="2187150"/>
                  </a:lnTo>
                  <a:lnTo>
                    <a:pt x="1669107" y="2224546"/>
                  </a:lnTo>
                  <a:lnTo>
                    <a:pt x="1632602" y="2259918"/>
                  </a:lnTo>
                  <a:lnTo>
                    <a:pt x="1599043" y="2293265"/>
                  </a:lnTo>
                  <a:lnTo>
                    <a:pt x="1568432" y="2324588"/>
                  </a:lnTo>
                  <a:lnTo>
                    <a:pt x="1540767" y="2353889"/>
                  </a:lnTo>
                  <a:lnTo>
                    <a:pt x="1494280" y="2406422"/>
                  </a:lnTo>
                  <a:lnTo>
                    <a:pt x="1457628" y="2452135"/>
                  </a:lnTo>
                  <a:lnTo>
                    <a:pt x="1423585" y="2497743"/>
                  </a:lnTo>
                  <a:lnTo>
                    <a:pt x="1392152" y="2543246"/>
                  </a:lnTo>
                  <a:lnTo>
                    <a:pt x="1363331" y="2588647"/>
                  </a:lnTo>
                  <a:lnTo>
                    <a:pt x="1337123" y="2633946"/>
                  </a:lnTo>
                  <a:lnTo>
                    <a:pt x="1313530" y="2679146"/>
                  </a:lnTo>
                  <a:lnTo>
                    <a:pt x="1292553" y="2724247"/>
                  </a:lnTo>
                  <a:lnTo>
                    <a:pt x="1274195" y="2769252"/>
                  </a:lnTo>
                  <a:lnTo>
                    <a:pt x="1258029" y="2813396"/>
                  </a:lnTo>
                  <a:lnTo>
                    <a:pt x="1243406" y="2859032"/>
                  </a:lnTo>
                  <a:lnTo>
                    <a:pt x="1230325" y="2906158"/>
                  </a:lnTo>
                  <a:lnTo>
                    <a:pt x="1218784" y="2954772"/>
                  </a:lnTo>
                  <a:lnTo>
                    <a:pt x="1208785" y="3004875"/>
                  </a:lnTo>
                  <a:lnTo>
                    <a:pt x="1200325" y="3056465"/>
                  </a:lnTo>
                  <a:lnTo>
                    <a:pt x="1193405" y="3109540"/>
                  </a:lnTo>
                  <a:lnTo>
                    <a:pt x="1188023" y="3164099"/>
                  </a:lnTo>
                  <a:lnTo>
                    <a:pt x="1184180" y="3220142"/>
                  </a:lnTo>
                  <a:lnTo>
                    <a:pt x="1181874" y="3277667"/>
                  </a:lnTo>
                  <a:lnTo>
                    <a:pt x="1181106" y="3336673"/>
                  </a:lnTo>
                  <a:lnTo>
                    <a:pt x="1181298" y="3368060"/>
                  </a:lnTo>
                  <a:lnTo>
                    <a:pt x="1181884" y="3406411"/>
                  </a:lnTo>
                  <a:lnTo>
                    <a:pt x="1182874" y="3451739"/>
                  </a:lnTo>
                  <a:lnTo>
                    <a:pt x="1184281" y="3504055"/>
                  </a:lnTo>
                  <a:lnTo>
                    <a:pt x="1720715" y="3504055"/>
                  </a:lnTo>
                  <a:lnTo>
                    <a:pt x="1722277" y="3438940"/>
                  </a:lnTo>
                  <a:lnTo>
                    <a:pt x="1724525" y="3377550"/>
                  </a:lnTo>
                  <a:lnTo>
                    <a:pt x="1727459" y="3319885"/>
                  </a:lnTo>
                  <a:lnTo>
                    <a:pt x="1731078" y="3265943"/>
                  </a:lnTo>
                  <a:lnTo>
                    <a:pt x="1735383" y="3215725"/>
                  </a:lnTo>
                  <a:lnTo>
                    <a:pt x="1740374" y="3169229"/>
                  </a:lnTo>
                  <a:lnTo>
                    <a:pt x="1746051" y="3126454"/>
                  </a:lnTo>
                  <a:lnTo>
                    <a:pt x="1752414" y="3087400"/>
                  </a:lnTo>
                  <a:lnTo>
                    <a:pt x="1767196" y="3020451"/>
                  </a:lnTo>
                  <a:lnTo>
                    <a:pt x="1781810" y="2971748"/>
                  </a:lnTo>
                  <a:lnTo>
                    <a:pt x="1798851" y="2924950"/>
                  </a:lnTo>
                  <a:lnTo>
                    <a:pt x="1818312" y="2880057"/>
                  </a:lnTo>
                  <a:lnTo>
                    <a:pt x="1840186" y="2837068"/>
                  </a:lnTo>
                  <a:lnTo>
                    <a:pt x="1864466" y="2795985"/>
                  </a:lnTo>
                  <a:lnTo>
                    <a:pt x="1891145" y="2756806"/>
                  </a:lnTo>
                  <a:lnTo>
                    <a:pt x="1932231" y="2705845"/>
                  </a:lnTo>
                  <a:lnTo>
                    <a:pt x="1958443" y="2676547"/>
                  </a:lnTo>
                  <a:lnTo>
                    <a:pt x="1988435" y="2644704"/>
                  </a:lnTo>
                  <a:lnTo>
                    <a:pt x="2022206" y="2610315"/>
                  </a:lnTo>
                  <a:lnTo>
                    <a:pt x="2059756" y="2573382"/>
                  </a:lnTo>
                  <a:lnTo>
                    <a:pt x="2101086" y="2533904"/>
                  </a:lnTo>
                  <a:lnTo>
                    <a:pt x="2146195" y="2491881"/>
                  </a:lnTo>
                  <a:lnTo>
                    <a:pt x="2195084" y="2447312"/>
                  </a:lnTo>
                  <a:lnTo>
                    <a:pt x="2297500" y="2355666"/>
                  </a:lnTo>
                  <a:lnTo>
                    <a:pt x="2345161" y="2311982"/>
                  </a:lnTo>
                  <a:lnTo>
                    <a:pt x="2390736" y="2269145"/>
                  </a:lnTo>
                  <a:lnTo>
                    <a:pt x="2434225" y="2227156"/>
                  </a:lnTo>
                  <a:lnTo>
                    <a:pt x="2475628" y="2186015"/>
                  </a:lnTo>
                  <a:lnTo>
                    <a:pt x="2514946" y="2145721"/>
                  </a:lnTo>
                  <a:lnTo>
                    <a:pt x="2552178" y="2106274"/>
                  </a:lnTo>
                  <a:lnTo>
                    <a:pt x="2587326" y="2067674"/>
                  </a:lnTo>
                  <a:lnTo>
                    <a:pt x="2620388" y="2029921"/>
                  </a:lnTo>
                  <a:lnTo>
                    <a:pt x="2651365" y="1993014"/>
                  </a:lnTo>
                  <a:lnTo>
                    <a:pt x="2680258" y="1956954"/>
                  </a:lnTo>
                  <a:lnTo>
                    <a:pt x="2707066" y="1921741"/>
                  </a:lnTo>
                  <a:lnTo>
                    <a:pt x="2731790" y="1887373"/>
                  </a:lnTo>
                  <a:lnTo>
                    <a:pt x="2754429" y="1853851"/>
                  </a:lnTo>
                  <a:lnTo>
                    <a:pt x="2774985" y="1821175"/>
                  </a:lnTo>
                  <a:lnTo>
                    <a:pt x="2817690" y="1743308"/>
                  </a:lnTo>
                  <a:lnTo>
                    <a:pt x="2839611" y="1696498"/>
                  </a:lnTo>
                  <a:lnTo>
                    <a:pt x="2859223" y="1648915"/>
                  </a:lnTo>
                  <a:lnTo>
                    <a:pt x="2876526" y="1600562"/>
                  </a:lnTo>
                  <a:lnTo>
                    <a:pt x="2891519" y="1551438"/>
                  </a:lnTo>
                  <a:lnTo>
                    <a:pt x="2904204" y="1501546"/>
                  </a:lnTo>
                  <a:lnTo>
                    <a:pt x="2914582" y="1450886"/>
                  </a:lnTo>
                  <a:lnTo>
                    <a:pt x="2922652" y="1399459"/>
                  </a:lnTo>
                  <a:lnTo>
                    <a:pt x="2928416" y="1347267"/>
                  </a:lnTo>
                  <a:lnTo>
                    <a:pt x="2931874" y="1294311"/>
                  </a:lnTo>
                  <a:lnTo>
                    <a:pt x="2933027" y="1240591"/>
                  </a:lnTo>
                  <a:lnTo>
                    <a:pt x="2932034" y="1189499"/>
                  </a:lnTo>
                  <a:lnTo>
                    <a:pt x="2929057" y="1139164"/>
                  </a:lnTo>
                  <a:lnTo>
                    <a:pt x="2924095" y="1089589"/>
                  </a:lnTo>
                  <a:lnTo>
                    <a:pt x="2917148" y="1040772"/>
                  </a:lnTo>
                  <a:lnTo>
                    <a:pt x="2908217" y="992714"/>
                  </a:lnTo>
                  <a:lnTo>
                    <a:pt x="2897301" y="945415"/>
                  </a:lnTo>
                  <a:lnTo>
                    <a:pt x="2884401" y="898875"/>
                  </a:lnTo>
                  <a:lnTo>
                    <a:pt x="2869516" y="853095"/>
                  </a:lnTo>
                  <a:lnTo>
                    <a:pt x="2852647" y="808074"/>
                  </a:lnTo>
                  <a:lnTo>
                    <a:pt x="2833795" y="763814"/>
                  </a:lnTo>
                  <a:lnTo>
                    <a:pt x="2812958" y="720313"/>
                  </a:lnTo>
                  <a:lnTo>
                    <a:pt x="2790137" y="677573"/>
                  </a:lnTo>
                  <a:lnTo>
                    <a:pt x="2765332" y="635593"/>
                  </a:lnTo>
                  <a:lnTo>
                    <a:pt x="2738544" y="594374"/>
                  </a:lnTo>
                  <a:lnTo>
                    <a:pt x="2709772" y="553916"/>
                  </a:lnTo>
                  <a:lnTo>
                    <a:pt x="2679017" y="514219"/>
                  </a:lnTo>
                  <a:lnTo>
                    <a:pt x="2646278" y="475283"/>
                  </a:lnTo>
                  <a:lnTo>
                    <a:pt x="2631632" y="459180"/>
                  </a:lnTo>
                  <a:close/>
                </a:path>
                <a:path w="2933700" h="4623434">
                  <a:moveTo>
                    <a:pt x="1472564" y="214"/>
                  </a:moveTo>
                  <a:lnTo>
                    <a:pt x="1415855" y="912"/>
                  </a:lnTo>
                  <a:lnTo>
                    <a:pt x="1360165" y="3007"/>
                  </a:lnTo>
                  <a:lnTo>
                    <a:pt x="1305494" y="6498"/>
                  </a:lnTo>
                  <a:lnTo>
                    <a:pt x="1251840" y="11386"/>
                  </a:lnTo>
                  <a:lnTo>
                    <a:pt x="1199205" y="17671"/>
                  </a:lnTo>
                  <a:lnTo>
                    <a:pt x="1147589" y="25352"/>
                  </a:lnTo>
                  <a:lnTo>
                    <a:pt x="1096990" y="34431"/>
                  </a:lnTo>
                  <a:lnTo>
                    <a:pt x="1047410" y="44906"/>
                  </a:lnTo>
                  <a:lnTo>
                    <a:pt x="998848" y="56778"/>
                  </a:lnTo>
                  <a:lnTo>
                    <a:pt x="951303" y="70048"/>
                  </a:lnTo>
                  <a:lnTo>
                    <a:pt x="904777" y="84714"/>
                  </a:lnTo>
                  <a:lnTo>
                    <a:pt x="859268" y="100778"/>
                  </a:lnTo>
                  <a:lnTo>
                    <a:pt x="814777" y="118239"/>
                  </a:lnTo>
                  <a:lnTo>
                    <a:pt x="771304" y="137098"/>
                  </a:lnTo>
                  <a:lnTo>
                    <a:pt x="728848" y="157354"/>
                  </a:lnTo>
                  <a:lnTo>
                    <a:pt x="687410" y="179007"/>
                  </a:lnTo>
                  <a:lnTo>
                    <a:pt x="646989" y="202058"/>
                  </a:lnTo>
                  <a:lnTo>
                    <a:pt x="607586" y="226507"/>
                  </a:lnTo>
                  <a:lnTo>
                    <a:pt x="569200" y="252353"/>
                  </a:lnTo>
                  <a:lnTo>
                    <a:pt x="531831" y="279597"/>
                  </a:lnTo>
                  <a:lnTo>
                    <a:pt x="495480" y="308239"/>
                  </a:lnTo>
                  <a:lnTo>
                    <a:pt x="460145" y="338279"/>
                  </a:lnTo>
                  <a:lnTo>
                    <a:pt x="425968" y="369616"/>
                  </a:lnTo>
                  <a:lnTo>
                    <a:pt x="393053" y="402182"/>
                  </a:lnTo>
                  <a:lnTo>
                    <a:pt x="361401" y="435978"/>
                  </a:lnTo>
                  <a:lnTo>
                    <a:pt x="330957" y="471070"/>
                  </a:lnTo>
                  <a:lnTo>
                    <a:pt x="301883" y="507259"/>
                  </a:lnTo>
                  <a:lnTo>
                    <a:pt x="274018" y="544744"/>
                  </a:lnTo>
                  <a:lnTo>
                    <a:pt x="247415" y="583459"/>
                  </a:lnTo>
                  <a:lnTo>
                    <a:pt x="222074" y="623405"/>
                  </a:lnTo>
                  <a:lnTo>
                    <a:pt x="197995" y="664580"/>
                  </a:lnTo>
                  <a:lnTo>
                    <a:pt x="175178" y="706986"/>
                  </a:lnTo>
                  <a:lnTo>
                    <a:pt x="153623" y="750622"/>
                  </a:lnTo>
                  <a:lnTo>
                    <a:pt x="133329" y="795488"/>
                  </a:lnTo>
                  <a:lnTo>
                    <a:pt x="114298" y="841585"/>
                  </a:lnTo>
                  <a:lnTo>
                    <a:pt x="96528" y="888912"/>
                  </a:lnTo>
                  <a:lnTo>
                    <a:pt x="80020" y="937470"/>
                  </a:lnTo>
                  <a:lnTo>
                    <a:pt x="64773" y="987259"/>
                  </a:lnTo>
                  <a:lnTo>
                    <a:pt x="50788" y="1038278"/>
                  </a:lnTo>
                  <a:lnTo>
                    <a:pt x="38064" y="1090528"/>
                  </a:lnTo>
                  <a:lnTo>
                    <a:pt x="26602" y="1144009"/>
                  </a:lnTo>
                  <a:lnTo>
                    <a:pt x="16401" y="1198720"/>
                  </a:lnTo>
                  <a:lnTo>
                    <a:pt x="7461" y="1254663"/>
                  </a:lnTo>
                  <a:lnTo>
                    <a:pt x="-217" y="1311837"/>
                  </a:lnTo>
                  <a:lnTo>
                    <a:pt x="573426" y="1380034"/>
                  </a:lnTo>
                  <a:lnTo>
                    <a:pt x="583356" y="1321723"/>
                  </a:lnTo>
                  <a:lnTo>
                    <a:pt x="594571" y="1265374"/>
                  </a:lnTo>
                  <a:lnTo>
                    <a:pt x="607073" y="1210986"/>
                  </a:lnTo>
                  <a:lnTo>
                    <a:pt x="620860" y="1158559"/>
                  </a:lnTo>
                  <a:lnTo>
                    <a:pt x="635933" y="1108095"/>
                  </a:lnTo>
                  <a:lnTo>
                    <a:pt x="652291" y="1059591"/>
                  </a:lnTo>
                  <a:lnTo>
                    <a:pt x="669936" y="1013049"/>
                  </a:lnTo>
                  <a:lnTo>
                    <a:pt x="688866" y="968469"/>
                  </a:lnTo>
                  <a:lnTo>
                    <a:pt x="709083" y="925850"/>
                  </a:lnTo>
                  <a:lnTo>
                    <a:pt x="730585" y="885193"/>
                  </a:lnTo>
                  <a:lnTo>
                    <a:pt x="753373" y="846497"/>
                  </a:lnTo>
                  <a:lnTo>
                    <a:pt x="777447" y="809763"/>
                  </a:lnTo>
                  <a:lnTo>
                    <a:pt x="802806" y="774990"/>
                  </a:lnTo>
                  <a:lnTo>
                    <a:pt x="829452" y="742179"/>
                  </a:lnTo>
                  <a:lnTo>
                    <a:pt x="857383" y="711329"/>
                  </a:lnTo>
                  <a:lnTo>
                    <a:pt x="886600" y="682441"/>
                  </a:lnTo>
                  <a:lnTo>
                    <a:pt x="924021" y="649414"/>
                  </a:lnTo>
                  <a:lnTo>
                    <a:pt x="962838" y="619029"/>
                  </a:lnTo>
                  <a:lnTo>
                    <a:pt x="1003052" y="591287"/>
                  </a:lnTo>
                  <a:lnTo>
                    <a:pt x="1044661" y="566187"/>
                  </a:lnTo>
                  <a:lnTo>
                    <a:pt x="1087666" y="543729"/>
                  </a:lnTo>
                  <a:lnTo>
                    <a:pt x="1132064" y="523912"/>
                  </a:lnTo>
                  <a:lnTo>
                    <a:pt x="1177856" y="506739"/>
                  </a:lnTo>
                  <a:lnTo>
                    <a:pt x="1225041" y="492207"/>
                  </a:lnTo>
                  <a:lnTo>
                    <a:pt x="1273618" y="480317"/>
                  </a:lnTo>
                  <a:lnTo>
                    <a:pt x="1323587" y="471070"/>
                  </a:lnTo>
                  <a:lnTo>
                    <a:pt x="1374946" y="464464"/>
                  </a:lnTo>
                  <a:lnTo>
                    <a:pt x="1427696" y="460501"/>
                  </a:lnTo>
                  <a:lnTo>
                    <a:pt x="1481834" y="459180"/>
                  </a:lnTo>
                  <a:lnTo>
                    <a:pt x="2631632" y="459180"/>
                  </a:lnTo>
                  <a:lnTo>
                    <a:pt x="2611556" y="437108"/>
                  </a:lnTo>
                  <a:lnTo>
                    <a:pt x="2574850" y="399695"/>
                  </a:lnTo>
                  <a:lnTo>
                    <a:pt x="2536162" y="363044"/>
                  </a:lnTo>
                  <a:lnTo>
                    <a:pt x="2501132" y="332189"/>
                  </a:lnTo>
                  <a:lnTo>
                    <a:pt x="2465083" y="302705"/>
                  </a:lnTo>
                  <a:lnTo>
                    <a:pt x="2428015" y="274590"/>
                  </a:lnTo>
                  <a:lnTo>
                    <a:pt x="2389929" y="247846"/>
                  </a:lnTo>
                  <a:lnTo>
                    <a:pt x="2350824" y="222472"/>
                  </a:lnTo>
                  <a:lnTo>
                    <a:pt x="2310700" y="198469"/>
                  </a:lnTo>
                  <a:lnTo>
                    <a:pt x="2269557" y="175836"/>
                  </a:lnTo>
                  <a:lnTo>
                    <a:pt x="2227395" y="154574"/>
                  </a:lnTo>
                  <a:lnTo>
                    <a:pt x="2184213" y="134683"/>
                  </a:lnTo>
                  <a:lnTo>
                    <a:pt x="2140012" y="116163"/>
                  </a:lnTo>
                  <a:lnTo>
                    <a:pt x="2094791" y="99013"/>
                  </a:lnTo>
                  <a:lnTo>
                    <a:pt x="2048550" y="83235"/>
                  </a:lnTo>
                  <a:lnTo>
                    <a:pt x="2001290" y="68829"/>
                  </a:lnTo>
                  <a:lnTo>
                    <a:pt x="1953009" y="55794"/>
                  </a:lnTo>
                  <a:lnTo>
                    <a:pt x="1903709" y="44130"/>
                  </a:lnTo>
                  <a:lnTo>
                    <a:pt x="1853388" y="33838"/>
                  </a:lnTo>
                  <a:lnTo>
                    <a:pt x="1802046" y="24918"/>
                  </a:lnTo>
                  <a:lnTo>
                    <a:pt x="1749685" y="17370"/>
                  </a:lnTo>
                  <a:lnTo>
                    <a:pt x="1696302" y="11194"/>
                  </a:lnTo>
                  <a:lnTo>
                    <a:pt x="1641899" y="6390"/>
                  </a:lnTo>
                  <a:lnTo>
                    <a:pt x="1586475" y="2959"/>
                  </a:lnTo>
                  <a:lnTo>
                    <a:pt x="1530030" y="900"/>
                  </a:lnTo>
                  <a:lnTo>
                    <a:pt x="1472564" y="214"/>
                  </a:lnTo>
                  <a:close/>
                </a:path>
                <a:path w="2933700" h="4623434">
                  <a:moveTo>
                    <a:pt x="1785738" y="3987786"/>
                  </a:moveTo>
                  <a:lnTo>
                    <a:pt x="1150119" y="3987786"/>
                  </a:lnTo>
                  <a:lnTo>
                    <a:pt x="1150119" y="4623532"/>
                  </a:lnTo>
                  <a:lnTo>
                    <a:pt x="1785738" y="4623532"/>
                  </a:lnTo>
                  <a:lnTo>
                    <a:pt x="1785738" y="3987786"/>
                  </a:lnTo>
                  <a:close/>
                </a:path>
              </a:pathLst>
            </a:custGeom>
            <a:solidFill>
              <a:srgbClr val="F0F3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735" cy="11309985"/>
          </a:xfrm>
          <a:custGeom>
            <a:avLst/>
            <a:gdLst/>
            <a:ahLst/>
            <a:cxnLst/>
            <a:rect l="l" t="t" r="r" b="b"/>
            <a:pathLst>
              <a:path w="20104735" h="11309985">
                <a:moveTo>
                  <a:pt x="20104099" y="285"/>
                </a:moveTo>
                <a:lnTo>
                  <a:pt x="0" y="285"/>
                </a:lnTo>
                <a:lnTo>
                  <a:pt x="0" y="11309604"/>
                </a:lnTo>
                <a:lnTo>
                  <a:pt x="20104099" y="11309604"/>
                </a:lnTo>
                <a:lnTo>
                  <a:pt x="20104099" y="285"/>
                </a:lnTo>
                <a:close/>
              </a:path>
            </a:pathLst>
          </a:custGeom>
          <a:solidFill>
            <a:srgbClr val="3462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1188" y="3626834"/>
            <a:ext cx="19578955" cy="7096125"/>
          </a:xfrm>
          <a:custGeom>
            <a:avLst/>
            <a:gdLst/>
            <a:ahLst/>
            <a:cxnLst/>
            <a:rect l="l" t="t" r="r" b="b"/>
            <a:pathLst>
              <a:path w="19578955" h="7096125">
                <a:moveTo>
                  <a:pt x="19578324" y="194"/>
                </a:moveTo>
                <a:lnTo>
                  <a:pt x="-9" y="194"/>
                </a:lnTo>
                <a:lnTo>
                  <a:pt x="-9" y="7095758"/>
                </a:lnTo>
                <a:lnTo>
                  <a:pt x="19578324" y="7095758"/>
                </a:lnTo>
                <a:lnTo>
                  <a:pt x="19578324" y="194"/>
                </a:lnTo>
                <a:close/>
              </a:path>
            </a:pathLst>
          </a:custGeom>
          <a:solidFill>
            <a:srgbClr val="356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9306" y="3629822"/>
            <a:ext cx="19140170" cy="69627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Apply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b="1" spc="-25" dirty="0">
                <a:solidFill>
                  <a:srgbClr val="FFC000"/>
                </a:solidFill>
                <a:latin typeface="Calibri"/>
                <a:cs typeface="Calibri"/>
              </a:rPr>
              <a:t>Data</a:t>
            </a:r>
            <a:r>
              <a:rPr sz="38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800" b="1" spc="-5" dirty="0">
                <a:solidFill>
                  <a:srgbClr val="FFC000"/>
                </a:solidFill>
                <a:latin typeface="Calibri"/>
                <a:cs typeface="Calibri"/>
              </a:rPr>
              <a:t>Science</a:t>
            </a:r>
            <a:r>
              <a:rPr sz="3800" b="1" spc="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800" b="1" spc="-25" dirty="0">
                <a:solidFill>
                  <a:srgbClr val="FFC000"/>
                </a:solidFill>
                <a:latin typeface="Calibri"/>
                <a:cs typeface="Calibri"/>
              </a:rPr>
              <a:t>at</a:t>
            </a:r>
            <a:r>
              <a:rPr sz="3800" b="1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800" b="1" spc="-15" dirty="0">
                <a:solidFill>
                  <a:srgbClr val="FFC000"/>
                </a:solidFill>
                <a:latin typeface="Calibri"/>
                <a:cs typeface="Calibri"/>
              </a:rPr>
              <a:t>your</a:t>
            </a:r>
            <a:r>
              <a:rPr sz="38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800" b="1" spc="-10" dirty="0">
                <a:solidFill>
                  <a:srgbClr val="FFC000"/>
                </a:solidFill>
                <a:latin typeface="Calibri"/>
                <a:cs typeface="Calibri"/>
              </a:rPr>
              <a:t>workplace</a:t>
            </a:r>
            <a:r>
              <a:rPr sz="3800" b="1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FFFFFF"/>
                </a:solidFill>
                <a:latin typeface="Calibri"/>
                <a:cs typeface="Calibri"/>
              </a:rPr>
              <a:t>gain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0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FFFFFF"/>
                </a:solidFill>
                <a:latin typeface="Calibri"/>
                <a:cs typeface="Calibri"/>
              </a:rPr>
              <a:t>instant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benefits:</a:t>
            </a:r>
            <a:endParaRPr sz="3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>
              <a:latin typeface="Calibri"/>
              <a:cs typeface="Calibri"/>
            </a:endParaRPr>
          </a:p>
          <a:p>
            <a:pPr marL="577850" indent="-565785">
              <a:lnSpc>
                <a:spcPct val="100000"/>
              </a:lnSpc>
              <a:buFont typeface="Microsoft Sans Serif"/>
              <a:buChar char="•"/>
              <a:tabLst>
                <a:tab pos="577850" algn="l"/>
                <a:tab pos="578485" algn="l"/>
              </a:tabLst>
            </a:pP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noticed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 by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3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outstanding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30" dirty="0">
                <a:solidFill>
                  <a:srgbClr val="FFFFFF"/>
                </a:solidFill>
                <a:latin typeface="Calibri"/>
                <a:cs typeface="Calibri"/>
              </a:rPr>
              <a:t>backed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 by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3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science.</a:t>
            </a:r>
            <a:endParaRPr sz="3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Microsoft Sans Serif"/>
              <a:buChar char="•"/>
            </a:pPr>
            <a:endParaRPr sz="3850">
              <a:latin typeface="Calibri"/>
              <a:cs typeface="Calibri"/>
            </a:endParaRPr>
          </a:p>
          <a:p>
            <a:pPr marL="577850" marR="803910" indent="-565785">
              <a:lnSpc>
                <a:spcPts val="4550"/>
              </a:lnSpc>
              <a:buFont typeface="Microsoft Sans Serif"/>
              <a:buChar char="•"/>
              <a:tabLst>
                <a:tab pos="577850" algn="l"/>
                <a:tab pos="578485" algn="l"/>
              </a:tabLst>
            </a:pPr>
            <a:r>
              <a:rPr sz="3800" spc="-3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impact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FFFFFF"/>
                </a:solidFill>
                <a:latin typeface="Calibri"/>
                <a:cs typeface="Calibri"/>
              </a:rPr>
              <a:t>organization</a:t>
            </a:r>
            <a:r>
              <a:rPr sz="3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taking</a:t>
            </a:r>
            <a:r>
              <a:rPr sz="3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0" dirty="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0" dirty="0">
                <a:solidFill>
                  <a:srgbClr val="FFFFFF"/>
                </a:solidFill>
                <a:latin typeface="Calibri"/>
                <a:cs typeface="Calibri"/>
              </a:rPr>
              <a:t>small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projects/initiatives</a:t>
            </a:r>
            <a:r>
              <a:rPr sz="3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solve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0" dirty="0">
                <a:solidFill>
                  <a:srgbClr val="FFFFFF"/>
                </a:solidFill>
                <a:latin typeface="Calibri"/>
                <a:cs typeface="Calibri"/>
              </a:rPr>
              <a:t>critical </a:t>
            </a:r>
            <a:r>
              <a:rPr sz="3800" spc="-84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issues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3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 science.</a:t>
            </a:r>
            <a:endParaRPr sz="3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Microsoft Sans Serif"/>
              <a:buChar char="•"/>
            </a:pPr>
            <a:endParaRPr sz="3700">
              <a:latin typeface="Calibri"/>
              <a:cs typeface="Calibri"/>
            </a:endParaRPr>
          </a:p>
          <a:p>
            <a:pPr marL="577850" marR="2172970" indent="-565785">
              <a:lnSpc>
                <a:spcPts val="4550"/>
              </a:lnSpc>
              <a:buFont typeface="Microsoft Sans Serif"/>
              <a:buChar char="•"/>
              <a:tabLst>
                <a:tab pos="577850" algn="l"/>
                <a:tab pos="578485" algn="l"/>
              </a:tabLst>
            </a:pP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members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3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 science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 vertical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FFFFFF"/>
                </a:solidFill>
                <a:latin typeface="Calibri"/>
                <a:cs typeface="Calibri"/>
              </a:rPr>
              <a:t>organization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800" spc="-10" dirty="0">
                <a:solidFill>
                  <a:srgbClr val="FFFFFF"/>
                </a:solidFill>
                <a:latin typeface="Calibri"/>
                <a:cs typeface="Calibri"/>
              </a:rPr>
              <a:t> seek </a:t>
            </a:r>
            <a:r>
              <a:rPr sz="3800" spc="-84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opportunities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contribute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0" dirty="0">
                <a:solidFill>
                  <a:srgbClr val="FFFFFF"/>
                </a:solidFill>
                <a:latin typeface="Calibri"/>
                <a:cs typeface="Calibri"/>
              </a:rPr>
              <a:t>small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projects.</a:t>
            </a:r>
            <a:endParaRPr sz="3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Microsoft Sans Serif"/>
              <a:buChar char="•"/>
            </a:pPr>
            <a:endParaRPr sz="3650">
              <a:latin typeface="Calibri"/>
              <a:cs typeface="Calibri"/>
            </a:endParaRPr>
          </a:p>
          <a:p>
            <a:pPr marL="577850" marR="5080" indent="-565785">
              <a:lnSpc>
                <a:spcPts val="4550"/>
              </a:lnSpc>
              <a:buFont typeface="Microsoft Sans Serif"/>
              <a:buChar char="•"/>
              <a:tabLst>
                <a:tab pos="577850" algn="l"/>
                <a:tab pos="578485" algn="l"/>
              </a:tabLst>
            </a:pP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Share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success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stories</a:t>
            </a:r>
            <a:r>
              <a:rPr sz="3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0" dirty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and the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world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 position </a:t>
            </a:r>
            <a:r>
              <a:rPr sz="3800" spc="-25" dirty="0">
                <a:solidFill>
                  <a:srgbClr val="FFFFFF"/>
                </a:solidFill>
                <a:latin typeface="Calibri"/>
                <a:cs typeface="Calibri"/>
              </a:rPr>
              <a:t>yourself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a subject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30" dirty="0">
                <a:solidFill>
                  <a:srgbClr val="FFFFFF"/>
                </a:solidFill>
                <a:latin typeface="Calibri"/>
                <a:cs typeface="Calibri"/>
              </a:rPr>
              <a:t>matter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expert </a:t>
            </a:r>
            <a:r>
              <a:rPr sz="3800" spc="-84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3800" spc="-3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 science.</a:t>
            </a:r>
            <a:endParaRPr sz="3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69512" y="0"/>
            <a:ext cx="4934587" cy="130603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318236" cy="364102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F414A4-62EC-4F95-8C78-DB846EF2E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81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779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33349" y="8908316"/>
            <a:ext cx="7143750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b="1" spc="-120" dirty="0">
                <a:solidFill>
                  <a:srgbClr val="F0F3F4"/>
                </a:solidFill>
                <a:latin typeface="Verdana"/>
                <a:cs typeface="Verdana"/>
              </a:rPr>
              <a:t>HAPPY</a:t>
            </a:r>
            <a:r>
              <a:rPr sz="5900" b="1" spc="-335" dirty="0">
                <a:solidFill>
                  <a:srgbClr val="F0F3F4"/>
                </a:solidFill>
                <a:latin typeface="Verdana"/>
                <a:cs typeface="Verdana"/>
              </a:rPr>
              <a:t> </a:t>
            </a:r>
            <a:r>
              <a:rPr sz="5900" b="1" spc="-325" dirty="0">
                <a:solidFill>
                  <a:srgbClr val="F0F3F4"/>
                </a:solidFill>
                <a:latin typeface="Verdana"/>
                <a:cs typeface="Verdana"/>
              </a:rPr>
              <a:t>LEARNI</a:t>
            </a:r>
            <a:r>
              <a:rPr sz="5900" b="1" spc="-375" dirty="0">
                <a:solidFill>
                  <a:srgbClr val="F0F3F4"/>
                </a:solidFill>
                <a:latin typeface="Verdana"/>
                <a:cs typeface="Verdana"/>
              </a:rPr>
              <a:t>N</a:t>
            </a:r>
            <a:r>
              <a:rPr sz="5900" b="1" spc="-235" dirty="0">
                <a:solidFill>
                  <a:srgbClr val="F0F3F4"/>
                </a:solidFill>
                <a:latin typeface="Verdana"/>
                <a:cs typeface="Verdana"/>
              </a:rPr>
              <a:t>G</a:t>
            </a:r>
            <a:endParaRPr sz="59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5112" y="527018"/>
            <a:ext cx="11471275" cy="8524240"/>
            <a:chOff x="515112" y="527018"/>
            <a:chExt cx="11471275" cy="8524240"/>
          </a:xfrm>
        </p:grpSpPr>
        <p:sp>
          <p:nvSpPr>
            <p:cNvPr id="5" name="object 5"/>
            <p:cNvSpPr/>
            <p:nvPr/>
          </p:nvSpPr>
          <p:spPr>
            <a:xfrm>
              <a:off x="526148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274"/>
                  </a:lnTo>
                  <a:lnTo>
                    <a:pt x="8254" y="23371"/>
                  </a:lnTo>
                  <a:lnTo>
                    <a:pt x="-13" y="54485"/>
                  </a:lnTo>
                  <a:lnTo>
                    <a:pt x="3072" y="74551"/>
                  </a:lnTo>
                  <a:lnTo>
                    <a:pt x="27875" y="108078"/>
                  </a:lnTo>
                  <a:lnTo>
                    <a:pt x="76565" y="132588"/>
                  </a:lnTo>
                  <a:lnTo>
                    <a:pt x="143823" y="145034"/>
                  </a:lnTo>
                  <a:lnTo>
                    <a:pt x="184106" y="146558"/>
                  </a:lnTo>
                  <a:lnTo>
                    <a:pt x="236315" y="143637"/>
                  </a:lnTo>
                  <a:lnTo>
                    <a:pt x="281411" y="135001"/>
                  </a:lnTo>
                  <a:lnTo>
                    <a:pt x="319383" y="120524"/>
                  </a:lnTo>
                  <a:lnTo>
                    <a:pt x="374119" y="73916"/>
                  </a:lnTo>
                  <a:lnTo>
                    <a:pt x="386272" y="50929"/>
                  </a:lnTo>
                  <a:lnTo>
                    <a:pt x="187573" y="50929"/>
                  </a:lnTo>
                  <a:lnTo>
                    <a:pt x="177718" y="50548"/>
                  </a:lnTo>
                  <a:lnTo>
                    <a:pt x="131110" y="36325"/>
                  </a:lnTo>
                  <a:lnTo>
                    <a:pt x="91614" y="11560"/>
                  </a:lnTo>
                  <a:lnTo>
                    <a:pt x="84210" y="7750"/>
                  </a:lnTo>
                  <a:lnTo>
                    <a:pt x="77708" y="4957"/>
                  </a:lnTo>
                  <a:lnTo>
                    <a:pt x="69644" y="1909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37" y="13349"/>
                  </a:lnTo>
                  <a:lnTo>
                    <a:pt x="43673" y="52464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218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99363" y="691000"/>
              <a:ext cx="495934" cy="400050"/>
            </a:xfrm>
            <a:custGeom>
              <a:avLst/>
              <a:gdLst/>
              <a:ahLst/>
              <a:cxnLst/>
              <a:rect l="l" t="t" r="r" b="b"/>
              <a:pathLst>
                <a:path w="495934" h="400050">
                  <a:moveTo>
                    <a:pt x="129641" y="56007"/>
                  </a:moveTo>
                  <a:lnTo>
                    <a:pt x="115697" y="19431"/>
                  </a:lnTo>
                  <a:lnTo>
                    <a:pt x="81191" y="1143"/>
                  </a:lnTo>
                  <a:lnTo>
                    <a:pt x="64935" y="0"/>
                  </a:lnTo>
                  <a:lnTo>
                    <a:pt x="23469" y="13589"/>
                  </a:lnTo>
                  <a:lnTo>
                    <a:pt x="0" y="56007"/>
                  </a:lnTo>
                  <a:lnTo>
                    <a:pt x="129641" y="56007"/>
                  </a:lnTo>
                  <a:close/>
                </a:path>
                <a:path w="495934" h="400050">
                  <a:moveTo>
                    <a:pt x="495617" y="105905"/>
                  </a:moveTo>
                  <a:lnTo>
                    <a:pt x="345605" y="105905"/>
                  </a:lnTo>
                  <a:lnTo>
                    <a:pt x="345605" y="73266"/>
                  </a:lnTo>
                  <a:lnTo>
                    <a:pt x="336003" y="28702"/>
                  </a:lnTo>
                  <a:lnTo>
                    <a:pt x="292722" y="1778"/>
                  </a:lnTo>
                  <a:lnTo>
                    <a:pt x="276250" y="635"/>
                  </a:lnTo>
                  <a:lnTo>
                    <a:pt x="235762" y="11557"/>
                  </a:lnTo>
                  <a:lnTo>
                    <a:pt x="212445" y="43180"/>
                  </a:lnTo>
                  <a:lnTo>
                    <a:pt x="207962" y="319900"/>
                  </a:lnTo>
                  <a:lnTo>
                    <a:pt x="209219" y="337299"/>
                  </a:lnTo>
                  <a:lnTo>
                    <a:pt x="228104" y="378193"/>
                  </a:lnTo>
                  <a:lnTo>
                    <a:pt x="266458" y="398259"/>
                  </a:lnTo>
                  <a:lnTo>
                    <a:pt x="282803" y="399529"/>
                  </a:lnTo>
                  <a:lnTo>
                    <a:pt x="299072" y="398259"/>
                  </a:lnTo>
                  <a:lnTo>
                    <a:pt x="337312" y="378447"/>
                  </a:lnTo>
                  <a:lnTo>
                    <a:pt x="356425" y="338823"/>
                  </a:lnTo>
                  <a:lnTo>
                    <a:pt x="357695" y="321932"/>
                  </a:lnTo>
                  <a:lnTo>
                    <a:pt x="357695" y="235191"/>
                  </a:lnTo>
                  <a:lnTo>
                    <a:pt x="358686" y="216649"/>
                  </a:lnTo>
                  <a:lnTo>
                    <a:pt x="373557" y="175501"/>
                  </a:lnTo>
                  <a:lnTo>
                    <a:pt x="412292" y="150609"/>
                  </a:lnTo>
                  <a:lnTo>
                    <a:pt x="450253" y="138798"/>
                  </a:lnTo>
                  <a:lnTo>
                    <a:pt x="465759" y="132067"/>
                  </a:lnTo>
                  <a:lnTo>
                    <a:pt x="478345" y="124574"/>
                  </a:lnTo>
                  <a:lnTo>
                    <a:pt x="488124" y="116192"/>
                  </a:lnTo>
                  <a:lnTo>
                    <a:pt x="495617" y="1059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832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418"/>
                  </a:lnTo>
                  <a:lnTo>
                    <a:pt x="343776" y="272656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820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9554" y="776954"/>
              <a:ext cx="195961" cy="715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159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899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4005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768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751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1228" y="912590"/>
              <a:ext cx="218821" cy="9347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6515"/>
                  </a:moveTo>
                  <a:lnTo>
                    <a:pt x="729462" y="46863"/>
                  </a:lnTo>
                  <a:lnTo>
                    <a:pt x="702551" y="16129"/>
                  </a:lnTo>
                  <a:lnTo>
                    <a:pt x="682358" y="13335"/>
                  </a:lnTo>
                  <a:lnTo>
                    <a:pt x="458965" y="13335"/>
                  </a:lnTo>
                  <a:lnTo>
                    <a:pt x="448424" y="14097"/>
                  </a:lnTo>
                  <a:lnTo>
                    <a:pt x="414769" y="38354"/>
                  </a:lnTo>
                  <a:lnTo>
                    <a:pt x="411721" y="56515"/>
                  </a:lnTo>
                  <a:lnTo>
                    <a:pt x="412483" y="66548"/>
                  </a:lnTo>
                  <a:lnTo>
                    <a:pt x="438264" y="98539"/>
                  </a:lnTo>
                  <a:lnTo>
                    <a:pt x="457568" y="101587"/>
                  </a:lnTo>
                  <a:lnTo>
                    <a:pt x="486524" y="101587"/>
                  </a:lnTo>
                  <a:lnTo>
                    <a:pt x="486651" y="296278"/>
                  </a:lnTo>
                  <a:lnTo>
                    <a:pt x="493636" y="346316"/>
                  </a:lnTo>
                  <a:lnTo>
                    <a:pt x="514972" y="379971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592"/>
                  </a:lnTo>
                  <a:lnTo>
                    <a:pt x="723239" y="367398"/>
                  </a:lnTo>
                  <a:lnTo>
                    <a:pt x="730224" y="336791"/>
                  </a:lnTo>
                  <a:lnTo>
                    <a:pt x="729589" y="324980"/>
                  </a:lnTo>
                  <a:lnTo>
                    <a:pt x="704837" y="292976"/>
                  </a:lnTo>
                  <a:lnTo>
                    <a:pt x="662673" y="289801"/>
                  </a:lnTo>
                  <a:lnTo>
                    <a:pt x="634733" y="255638"/>
                  </a:lnTo>
                  <a:lnTo>
                    <a:pt x="634733" y="101587"/>
                  </a:lnTo>
                  <a:lnTo>
                    <a:pt x="683755" y="101587"/>
                  </a:lnTo>
                  <a:lnTo>
                    <a:pt x="723239" y="83172"/>
                  </a:lnTo>
                  <a:lnTo>
                    <a:pt x="730224" y="565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76982" y="562070"/>
              <a:ext cx="148209" cy="13677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587676" y="55625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495" y="77470"/>
                  </a:moveTo>
                  <a:lnTo>
                    <a:pt x="139065" y="32258"/>
                  </a:lnTo>
                  <a:lnTo>
                    <a:pt x="106553" y="5207"/>
                  </a:lnTo>
                  <a:lnTo>
                    <a:pt x="75565" y="0"/>
                  </a:lnTo>
                  <a:lnTo>
                    <a:pt x="31369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4774"/>
                  </a:lnTo>
                  <a:lnTo>
                    <a:pt x="11303" y="501637"/>
                  </a:lnTo>
                  <a:lnTo>
                    <a:pt x="44069" y="529069"/>
                  </a:lnTo>
                  <a:lnTo>
                    <a:pt x="75565" y="534403"/>
                  </a:lnTo>
                  <a:lnTo>
                    <a:pt x="91821" y="533133"/>
                  </a:lnTo>
                  <a:lnTo>
                    <a:pt x="130048" y="513321"/>
                  </a:lnTo>
                  <a:lnTo>
                    <a:pt x="149225" y="473824"/>
                  </a:lnTo>
                  <a:lnTo>
                    <a:pt x="150495" y="456933"/>
                  </a:lnTo>
                  <a:lnTo>
                    <a:pt x="150495" y="77470"/>
                  </a:lnTo>
                  <a:close/>
                </a:path>
                <a:path w="622935" h="542290">
                  <a:moveTo>
                    <a:pt x="622922" y="314439"/>
                  </a:moveTo>
                  <a:lnTo>
                    <a:pt x="622160" y="298056"/>
                  </a:lnTo>
                  <a:lnTo>
                    <a:pt x="621271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39890"/>
                  </a:lnTo>
                  <a:lnTo>
                    <a:pt x="425323" y="220967"/>
                  </a:lnTo>
                  <a:lnTo>
                    <a:pt x="594982" y="220967"/>
                  </a:lnTo>
                  <a:lnTo>
                    <a:pt x="593331" y="218046"/>
                  </a:lnTo>
                  <a:lnTo>
                    <a:pt x="557390" y="176784"/>
                  </a:lnTo>
                  <a:lnTo>
                    <a:pt x="524370" y="153670"/>
                  </a:lnTo>
                  <a:lnTo>
                    <a:pt x="487667" y="138303"/>
                  </a:lnTo>
                  <a:lnTo>
                    <a:pt x="447789" y="130556"/>
                  </a:lnTo>
                  <a:lnTo>
                    <a:pt x="426720" y="129540"/>
                  </a:lnTo>
                  <a:lnTo>
                    <a:pt x="379603" y="133096"/>
                  </a:lnTo>
                  <a:lnTo>
                    <a:pt x="337693" y="143637"/>
                  </a:lnTo>
                  <a:lnTo>
                    <a:pt x="301117" y="161163"/>
                  </a:lnTo>
                  <a:lnTo>
                    <a:pt x="269621" y="185674"/>
                  </a:lnTo>
                  <a:lnTo>
                    <a:pt x="244348" y="216268"/>
                  </a:lnTo>
                  <a:lnTo>
                    <a:pt x="226314" y="252082"/>
                  </a:lnTo>
                  <a:lnTo>
                    <a:pt x="215392" y="292849"/>
                  </a:lnTo>
                  <a:lnTo>
                    <a:pt x="211836" y="338823"/>
                  </a:lnTo>
                  <a:lnTo>
                    <a:pt x="215392" y="383146"/>
                  </a:lnTo>
                  <a:lnTo>
                    <a:pt x="225933" y="422770"/>
                  </a:lnTo>
                  <a:lnTo>
                    <a:pt x="243586" y="457441"/>
                  </a:lnTo>
                  <a:lnTo>
                    <a:pt x="268351" y="487286"/>
                  </a:lnTo>
                  <a:lnTo>
                    <a:pt x="299085" y="511289"/>
                  </a:lnTo>
                  <a:lnTo>
                    <a:pt x="334899" y="528434"/>
                  </a:lnTo>
                  <a:lnTo>
                    <a:pt x="375539" y="538721"/>
                  </a:lnTo>
                  <a:lnTo>
                    <a:pt x="421132" y="542150"/>
                  </a:lnTo>
                  <a:lnTo>
                    <a:pt x="459346" y="540499"/>
                  </a:lnTo>
                  <a:lnTo>
                    <a:pt x="524751" y="526656"/>
                  </a:lnTo>
                  <a:lnTo>
                    <a:pt x="574154" y="500113"/>
                  </a:lnTo>
                  <a:lnTo>
                    <a:pt x="599554" y="465696"/>
                  </a:lnTo>
                  <a:lnTo>
                    <a:pt x="602602" y="446519"/>
                  </a:lnTo>
                  <a:lnTo>
                    <a:pt x="582409" y="409181"/>
                  </a:lnTo>
                  <a:lnTo>
                    <a:pt x="565391" y="403085"/>
                  </a:lnTo>
                  <a:lnTo>
                    <a:pt x="555612" y="402323"/>
                  </a:lnTo>
                  <a:lnTo>
                    <a:pt x="505701" y="421754"/>
                  </a:lnTo>
                  <a:lnTo>
                    <a:pt x="495160" y="428739"/>
                  </a:lnTo>
                  <a:lnTo>
                    <a:pt x="491985" y="430517"/>
                  </a:lnTo>
                  <a:lnTo>
                    <a:pt x="450456" y="445630"/>
                  </a:lnTo>
                  <a:lnTo>
                    <a:pt x="436613" y="446519"/>
                  </a:lnTo>
                  <a:lnTo>
                    <a:pt x="419100" y="445376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279" y="369303"/>
                  </a:lnTo>
                  <a:lnTo>
                    <a:pt x="574154" y="368541"/>
                  </a:lnTo>
                  <a:lnTo>
                    <a:pt x="614286" y="348983"/>
                  </a:lnTo>
                  <a:lnTo>
                    <a:pt x="622922" y="3144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11201" y="151130"/>
                  </a:lnTo>
                  <a:lnTo>
                    <a:pt x="220980" y="149098"/>
                  </a:lnTo>
                  <a:lnTo>
                    <a:pt x="258318" y="137795"/>
                  </a:lnTo>
                  <a:lnTo>
                    <a:pt x="26466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414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635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658"/>
                  </a:lnTo>
                  <a:lnTo>
                    <a:pt x="220599" y="65913"/>
                  </a:lnTo>
                  <a:lnTo>
                    <a:pt x="185420" y="71628"/>
                  </a:lnTo>
                  <a:lnTo>
                    <a:pt x="156464" y="74803"/>
                  </a:lnTo>
                  <a:lnTo>
                    <a:pt x="116332" y="80899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715" y="320548"/>
                  </a:lnTo>
                  <a:lnTo>
                    <a:pt x="155956" y="319532"/>
                  </a:lnTo>
                  <a:lnTo>
                    <a:pt x="197993" y="311023"/>
                  </a:lnTo>
                  <a:lnTo>
                    <a:pt x="233680" y="294005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969" y="313055"/>
                  </a:lnTo>
                  <a:lnTo>
                    <a:pt x="403593" y="293751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44747" y="912590"/>
              <a:ext cx="218821" cy="9347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83877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637" y="92062"/>
                  </a:moveTo>
                  <a:lnTo>
                    <a:pt x="354317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86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9083" y="43180"/>
                  </a:lnTo>
                  <a:lnTo>
                    <a:pt x="3175" y="78727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543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416"/>
                  </a:lnTo>
                  <a:lnTo>
                    <a:pt x="109855" y="117970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49935" h="405130">
                  <a:moveTo>
                    <a:pt x="749782" y="111112"/>
                  </a:moveTo>
                  <a:lnTo>
                    <a:pt x="600570" y="111112"/>
                  </a:lnTo>
                  <a:lnTo>
                    <a:pt x="600570" y="78473"/>
                  </a:lnTo>
                  <a:lnTo>
                    <a:pt x="590918" y="33909"/>
                  </a:lnTo>
                  <a:lnTo>
                    <a:pt x="547865" y="7112"/>
                  </a:lnTo>
                  <a:lnTo>
                    <a:pt x="531482" y="5969"/>
                  </a:lnTo>
                  <a:lnTo>
                    <a:pt x="491223" y="16764"/>
                  </a:lnTo>
                  <a:lnTo>
                    <a:pt x="467982" y="48387"/>
                  </a:lnTo>
                  <a:lnTo>
                    <a:pt x="463537" y="325107"/>
                  </a:lnTo>
                  <a:lnTo>
                    <a:pt x="464807" y="342506"/>
                  </a:lnTo>
                  <a:lnTo>
                    <a:pt x="483603" y="383400"/>
                  </a:lnTo>
                  <a:lnTo>
                    <a:pt x="521703" y="403466"/>
                  </a:lnTo>
                  <a:lnTo>
                    <a:pt x="538086" y="404863"/>
                  </a:lnTo>
                  <a:lnTo>
                    <a:pt x="554215" y="403466"/>
                  </a:lnTo>
                  <a:lnTo>
                    <a:pt x="592315" y="383654"/>
                  </a:lnTo>
                  <a:lnTo>
                    <a:pt x="611238" y="344030"/>
                  </a:lnTo>
                  <a:lnTo>
                    <a:pt x="612508" y="327266"/>
                  </a:lnTo>
                  <a:lnTo>
                    <a:pt x="612508" y="240398"/>
                  </a:lnTo>
                  <a:lnTo>
                    <a:pt x="613524" y="221856"/>
                  </a:lnTo>
                  <a:lnTo>
                    <a:pt x="628256" y="180708"/>
                  </a:lnTo>
                  <a:lnTo>
                    <a:pt x="666864" y="155816"/>
                  </a:lnTo>
                  <a:lnTo>
                    <a:pt x="704583" y="144005"/>
                  </a:lnTo>
                  <a:lnTo>
                    <a:pt x="720077" y="137274"/>
                  </a:lnTo>
                  <a:lnTo>
                    <a:pt x="732650" y="129781"/>
                  </a:lnTo>
                  <a:lnTo>
                    <a:pt x="742289" y="121399"/>
                  </a:lnTo>
                  <a:lnTo>
                    <a:pt x="749782" y="1111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4548" y="688562"/>
              <a:ext cx="158114" cy="10807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307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0525" y="688562"/>
              <a:ext cx="252857" cy="7327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55490" y="527018"/>
              <a:ext cx="134238" cy="1397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547489" y="691635"/>
              <a:ext cx="634365" cy="400050"/>
            </a:xfrm>
            <a:custGeom>
              <a:avLst/>
              <a:gdLst/>
              <a:ahLst/>
              <a:cxnLst/>
              <a:rect l="l" t="t" r="r" b="b"/>
              <a:pathLst>
                <a:path w="634364" h="400050">
                  <a:moveTo>
                    <a:pt x="148971" y="79108"/>
                  </a:moveTo>
                  <a:lnTo>
                    <a:pt x="137668" y="34163"/>
                  </a:lnTo>
                  <a:lnTo>
                    <a:pt x="105410" y="6858"/>
                  </a:lnTo>
                  <a:lnTo>
                    <a:pt x="74803" y="1651"/>
                  </a:lnTo>
                  <a:lnTo>
                    <a:pt x="31115" y="13716"/>
                  </a:lnTo>
                  <a:lnTo>
                    <a:pt x="5080" y="48514"/>
                  </a:lnTo>
                  <a:lnTo>
                    <a:pt x="0" y="81267"/>
                  </a:lnTo>
                  <a:lnTo>
                    <a:pt x="0" y="319773"/>
                  </a:lnTo>
                  <a:lnTo>
                    <a:pt x="11303" y="366382"/>
                  </a:lnTo>
                  <a:lnTo>
                    <a:pt x="43815" y="394068"/>
                  </a:lnTo>
                  <a:lnTo>
                    <a:pt x="74803" y="399529"/>
                  </a:lnTo>
                  <a:lnTo>
                    <a:pt x="90805" y="398132"/>
                  </a:lnTo>
                  <a:lnTo>
                    <a:pt x="128778" y="378447"/>
                  </a:lnTo>
                  <a:lnTo>
                    <a:pt x="147701" y="338696"/>
                  </a:lnTo>
                  <a:lnTo>
                    <a:pt x="148971" y="321932"/>
                  </a:lnTo>
                  <a:lnTo>
                    <a:pt x="148971" y="79108"/>
                  </a:lnTo>
                  <a:close/>
                </a:path>
                <a:path w="634364" h="400050">
                  <a:moveTo>
                    <a:pt x="633971" y="192392"/>
                  </a:moveTo>
                  <a:lnTo>
                    <a:pt x="633717" y="167373"/>
                  </a:lnTo>
                  <a:lnTo>
                    <a:pt x="632955" y="145656"/>
                  </a:lnTo>
                  <a:lnTo>
                    <a:pt x="631812" y="127241"/>
                  </a:lnTo>
                  <a:lnTo>
                    <a:pt x="630542" y="116192"/>
                  </a:lnTo>
                  <a:lnTo>
                    <a:pt x="630161" y="112255"/>
                  </a:lnTo>
                  <a:lnTo>
                    <a:pt x="627875" y="99428"/>
                  </a:lnTo>
                  <a:lnTo>
                    <a:pt x="624954" y="87363"/>
                  </a:lnTo>
                  <a:lnTo>
                    <a:pt x="621398" y="76187"/>
                  </a:lnTo>
                  <a:lnTo>
                    <a:pt x="618985" y="70472"/>
                  </a:lnTo>
                  <a:lnTo>
                    <a:pt x="366141" y="70472"/>
                  </a:lnTo>
                  <a:lnTo>
                    <a:pt x="364744" y="54356"/>
                  </a:lnTo>
                  <a:lnTo>
                    <a:pt x="347853" y="18161"/>
                  </a:lnTo>
                  <a:lnTo>
                    <a:pt x="312928" y="1143"/>
                  </a:lnTo>
                  <a:lnTo>
                    <a:pt x="297561" y="0"/>
                  </a:lnTo>
                  <a:lnTo>
                    <a:pt x="256921" y="10541"/>
                  </a:lnTo>
                  <a:lnTo>
                    <a:pt x="234442" y="42037"/>
                  </a:lnTo>
                  <a:lnTo>
                    <a:pt x="230124" y="74028"/>
                  </a:lnTo>
                  <a:lnTo>
                    <a:pt x="230124" y="319138"/>
                  </a:lnTo>
                  <a:lnTo>
                    <a:pt x="241300" y="366001"/>
                  </a:lnTo>
                  <a:lnTo>
                    <a:pt x="273304" y="393560"/>
                  </a:lnTo>
                  <a:lnTo>
                    <a:pt x="304165" y="399021"/>
                  </a:lnTo>
                  <a:lnTo>
                    <a:pt x="320167" y="397624"/>
                  </a:lnTo>
                  <a:lnTo>
                    <a:pt x="358267" y="377685"/>
                  </a:lnTo>
                  <a:lnTo>
                    <a:pt x="377571" y="337934"/>
                  </a:lnTo>
                  <a:lnTo>
                    <a:pt x="378841" y="192392"/>
                  </a:lnTo>
                  <a:lnTo>
                    <a:pt x="379603" y="175374"/>
                  </a:lnTo>
                  <a:lnTo>
                    <a:pt x="392557" y="135369"/>
                  </a:lnTo>
                  <a:lnTo>
                    <a:pt x="434594" y="116192"/>
                  </a:lnTo>
                  <a:lnTo>
                    <a:pt x="447548" y="117208"/>
                  </a:lnTo>
                  <a:lnTo>
                    <a:pt x="458343" y="120383"/>
                  </a:lnTo>
                  <a:lnTo>
                    <a:pt x="482333" y="155943"/>
                  </a:lnTo>
                  <a:lnTo>
                    <a:pt x="485127" y="313550"/>
                  </a:lnTo>
                  <a:lnTo>
                    <a:pt x="486397" y="333108"/>
                  </a:lnTo>
                  <a:lnTo>
                    <a:pt x="504558" y="376923"/>
                  </a:lnTo>
                  <a:lnTo>
                    <a:pt x="543420" y="397624"/>
                  </a:lnTo>
                  <a:lnTo>
                    <a:pt x="560565" y="399021"/>
                  </a:lnTo>
                  <a:lnTo>
                    <a:pt x="577583" y="397624"/>
                  </a:lnTo>
                  <a:lnTo>
                    <a:pt x="615302" y="377304"/>
                  </a:lnTo>
                  <a:lnTo>
                    <a:pt x="632701" y="333362"/>
                  </a:lnTo>
                  <a:lnTo>
                    <a:pt x="633971" y="313550"/>
                  </a:lnTo>
                  <a:lnTo>
                    <a:pt x="633971" y="192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551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36615" y="1029303"/>
              <a:ext cx="217297" cy="11480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345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6648" y="800195"/>
              <a:ext cx="207263" cy="15900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522340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0229" y="1219169"/>
              <a:ext cx="207258" cy="23773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23019" y="1287747"/>
              <a:ext cx="143252" cy="17373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33325" y="1287747"/>
              <a:ext cx="175255" cy="17373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80207" y="1287747"/>
              <a:ext cx="147824" cy="1691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87466" y="1287747"/>
              <a:ext cx="179827" cy="17220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588768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417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38984" y="1287367"/>
              <a:ext cx="80645" cy="17348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89792" y="1287747"/>
              <a:ext cx="179827" cy="17220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30577" y="1287747"/>
              <a:ext cx="179827" cy="24383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13894" y="1287747"/>
              <a:ext cx="147824" cy="16915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35449" y="1219169"/>
              <a:ext cx="207258" cy="23773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358132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417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593900" y="1287747"/>
              <a:ext cx="4392056" cy="7763059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5732380" y="11030534"/>
            <a:ext cx="810640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12121"/>
                </a:solidFill>
                <a:latin typeface="Tahoma"/>
                <a:cs typeface="Tahoma"/>
              </a:rPr>
              <a:t>Proprietary</a:t>
            </a:r>
            <a:r>
              <a:rPr sz="1400" spc="-2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content.</a:t>
            </a:r>
            <a:r>
              <a:rPr sz="1400" spc="-3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©Great</a:t>
            </a:r>
            <a:r>
              <a:rPr sz="1400" spc="-2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Learning.</a:t>
            </a:r>
            <a:r>
              <a:rPr sz="1400" spc="-1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All</a:t>
            </a:r>
            <a:r>
              <a:rPr sz="1400" spc="-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Rights</a:t>
            </a:r>
            <a:r>
              <a:rPr sz="1400" spc="-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Reserved.</a:t>
            </a:r>
            <a:r>
              <a:rPr sz="1400" spc="-2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Unauthorized</a:t>
            </a:r>
            <a:r>
              <a:rPr sz="1400" spc="-4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Tahoma"/>
                <a:cs typeface="Tahoma"/>
              </a:rPr>
              <a:t>use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 or</a:t>
            </a:r>
            <a:r>
              <a:rPr sz="1400" spc="-2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distribution</a:t>
            </a:r>
            <a:r>
              <a:rPr sz="1400" spc="-3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prohibited.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61554" y="22859"/>
            <a:ext cx="10242550" cy="11286490"/>
            <a:chOff x="9861554" y="22859"/>
            <a:chExt cx="10242550" cy="112864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73043" y="22859"/>
              <a:ext cx="7731056" cy="1128645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870948" y="3495770"/>
              <a:ext cx="3913504" cy="7139305"/>
            </a:xfrm>
            <a:custGeom>
              <a:avLst/>
              <a:gdLst/>
              <a:ahLst/>
              <a:cxnLst/>
              <a:rect l="l" t="t" r="r" b="b"/>
              <a:pathLst>
                <a:path w="3913505" h="7139305">
                  <a:moveTo>
                    <a:pt x="2826064" y="197"/>
                  </a:moveTo>
                  <a:lnTo>
                    <a:pt x="1097510" y="197"/>
                  </a:lnTo>
                  <a:lnTo>
                    <a:pt x="1049886" y="1213"/>
                  </a:lnTo>
                  <a:lnTo>
                    <a:pt x="1002771" y="4261"/>
                  </a:lnTo>
                  <a:lnTo>
                    <a:pt x="956290" y="9214"/>
                  </a:lnTo>
                  <a:lnTo>
                    <a:pt x="910317" y="16072"/>
                  </a:lnTo>
                  <a:lnTo>
                    <a:pt x="864979" y="24834"/>
                  </a:lnTo>
                  <a:lnTo>
                    <a:pt x="820403" y="35502"/>
                  </a:lnTo>
                  <a:lnTo>
                    <a:pt x="776462" y="47821"/>
                  </a:lnTo>
                  <a:lnTo>
                    <a:pt x="733410" y="62044"/>
                  </a:lnTo>
                  <a:lnTo>
                    <a:pt x="690994" y="77919"/>
                  </a:lnTo>
                  <a:lnTo>
                    <a:pt x="649593" y="95445"/>
                  </a:lnTo>
                  <a:lnTo>
                    <a:pt x="608954" y="114621"/>
                  </a:lnTo>
                  <a:lnTo>
                    <a:pt x="569331" y="135322"/>
                  </a:lnTo>
                  <a:lnTo>
                    <a:pt x="530597" y="157673"/>
                  </a:lnTo>
                  <a:lnTo>
                    <a:pt x="493006" y="181548"/>
                  </a:lnTo>
                  <a:lnTo>
                    <a:pt x="456430" y="206821"/>
                  </a:lnTo>
                  <a:lnTo>
                    <a:pt x="420871" y="233490"/>
                  </a:lnTo>
                  <a:lnTo>
                    <a:pt x="386455" y="261556"/>
                  </a:lnTo>
                  <a:lnTo>
                    <a:pt x="353309" y="291020"/>
                  </a:lnTo>
                  <a:lnTo>
                    <a:pt x="321306" y="321753"/>
                  </a:lnTo>
                  <a:lnTo>
                    <a:pt x="290573" y="353756"/>
                  </a:lnTo>
                  <a:lnTo>
                    <a:pt x="261109" y="386902"/>
                  </a:lnTo>
                  <a:lnTo>
                    <a:pt x="233043" y="421318"/>
                  </a:lnTo>
                  <a:lnTo>
                    <a:pt x="206374" y="456877"/>
                  </a:lnTo>
                  <a:lnTo>
                    <a:pt x="181101" y="493453"/>
                  </a:lnTo>
                  <a:lnTo>
                    <a:pt x="157226" y="531171"/>
                  </a:lnTo>
                  <a:lnTo>
                    <a:pt x="134875" y="569778"/>
                  </a:lnTo>
                  <a:lnTo>
                    <a:pt x="114174" y="609528"/>
                  </a:lnTo>
                  <a:lnTo>
                    <a:pt x="94998" y="650040"/>
                  </a:lnTo>
                  <a:lnTo>
                    <a:pt x="77472" y="691567"/>
                  </a:lnTo>
                  <a:lnTo>
                    <a:pt x="61597" y="733857"/>
                  </a:lnTo>
                  <a:lnTo>
                    <a:pt x="47374" y="777036"/>
                  </a:lnTo>
                  <a:lnTo>
                    <a:pt x="35055" y="820850"/>
                  </a:lnTo>
                  <a:lnTo>
                    <a:pt x="24387" y="865553"/>
                  </a:lnTo>
                  <a:lnTo>
                    <a:pt x="15625" y="910764"/>
                  </a:lnTo>
                  <a:lnTo>
                    <a:pt x="8767" y="956737"/>
                  </a:lnTo>
                  <a:lnTo>
                    <a:pt x="3814" y="1003218"/>
                  </a:lnTo>
                  <a:lnTo>
                    <a:pt x="766" y="1050333"/>
                  </a:lnTo>
                  <a:lnTo>
                    <a:pt x="-249" y="1097957"/>
                  </a:lnTo>
                  <a:lnTo>
                    <a:pt x="-249" y="7139322"/>
                  </a:lnTo>
                  <a:lnTo>
                    <a:pt x="3913156" y="7139322"/>
                  </a:lnTo>
                  <a:lnTo>
                    <a:pt x="3913156" y="1087289"/>
                  </a:lnTo>
                  <a:lnTo>
                    <a:pt x="3912013" y="1038904"/>
                  </a:lnTo>
                  <a:lnTo>
                    <a:pt x="3908838" y="991026"/>
                  </a:lnTo>
                  <a:lnTo>
                    <a:pt x="3903758" y="943783"/>
                  </a:lnTo>
                  <a:lnTo>
                    <a:pt x="3896520" y="897048"/>
                  </a:lnTo>
                  <a:lnTo>
                    <a:pt x="3887376" y="851075"/>
                  </a:lnTo>
                  <a:lnTo>
                    <a:pt x="3876327" y="805738"/>
                  </a:lnTo>
                  <a:lnTo>
                    <a:pt x="3863373" y="761289"/>
                  </a:lnTo>
                  <a:lnTo>
                    <a:pt x="3848642" y="717602"/>
                  </a:lnTo>
                  <a:lnTo>
                    <a:pt x="3832132" y="674804"/>
                  </a:lnTo>
                  <a:lnTo>
                    <a:pt x="3813845" y="632768"/>
                  </a:lnTo>
                  <a:lnTo>
                    <a:pt x="3793906" y="591748"/>
                  </a:lnTo>
                  <a:lnTo>
                    <a:pt x="3772190" y="551744"/>
                  </a:lnTo>
                  <a:lnTo>
                    <a:pt x="3749076" y="512756"/>
                  </a:lnTo>
                  <a:lnTo>
                    <a:pt x="3724312" y="474784"/>
                  </a:lnTo>
                  <a:lnTo>
                    <a:pt x="3698024" y="437955"/>
                  </a:lnTo>
                  <a:lnTo>
                    <a:pt x="3670211" y="402396"/>
                  </a:lnTo>
                  <a:lnTo>
                    <a:pt x="3641002" y="367980"/>
                  </a:lnTo>
                  <a:lnTo>
                    <a:pt x="3610523" y="334707"/>
                  </a:lnTo>
                  <a:lnTo>
                    <a:pt x="3578647" y="302830"/>
                  </a:lnTo>
                  <a:lnTo>
                    <a:pt x="3545373" y="272224"/>
                  </a:lnTo>
                  <a:lnTo>
                    <a:pt x="3510957" y="243142"/>
                  </a:lnTo>
                  <a:lnTo>
                    <a:pt x="3475271" y="215330"/>
                  </a:lnTo>
                  <a:lnTo>
                    <a:pt x="3438442" y="189041"/>
                  </a:lnTo>
                  <a:lnTo>
                    <a:pt x="3400597" y="164277"/>
                  </a:lnTo>
                  <a:lnTo>
                    <a:pt x="3361609" y="141036"/>
                  </a:lnTo>
                  <a:lnTo>
                    <a:pt x="3321605" y="119447"/>
                  </a:lnTo>
                  <a:lnTo>
                    <a:pt x="3280585" y="99508"/>
                  </a:lnTo>
                  <a:lnTo>
                    <a:pt x="3238549" y="81221"/>
                  </a:lnTo>
                  <a:lnTo>
                    <a:pt x="3195751" y="64711"/>
                  </a:lnTo>
                  <a:lnTo>
                    <a:pt x="3152064" y="49980"/>
                  </a:lnTo>
                  <a:lnTo>
                    <a:pt x="3107488" y="37026"/>
                  </a:lnTo>
                  <a:lnTo>
                    <a:pt x="3062278" y="25977"/>
                  </a:lnTo>
                  <a:lnTo>
                    <a:pt x="3016305" y="16834"/>
                  </a:lnTo>
                  <a:lnTo>
                    <a:pt x="2969570" y="9595"/>
                  </a:lnTo>
                  <a:lnTo>
                    <a:pt x="2922327" y="4388"/>
                  </a:lnTo>
                  <a:lnTo>
                    <a:pt x="2874449" y="1213"/>
                  </a:lnTo>
                  <a:lnTo>
                    <a:pt x="2826064" y="197"/>
                  </a:lnTo>
                  <a:close/>
                </a:path>
              </a:pathLst>
            </a:custGeom>
            <a:solidFill>
              <a:srgbClr val="DAD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1554" y="3419769"/>
              <a:ext cx="3912009" cy="175407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2659" y="2143705"/>
            <a:ext cx="11111230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>
                <a:solidFill>
                  <a:srgbClr val="1A75B3"/>
                </a:solidFill>
              </a:rPr>
              <a:t>DSBA</a:t>
            </a:r>
            <a:r>
              <a:rPr spc="-350" dirty="0">
                <a:solidFill>
                  <a:srgbClr val="1A75B3"/>
                </a:solidFill>
              </a:rPr>
              <a:t> </a:t>
            </a:r>
            <a:r>
              <a:rPr spc="-160" dirty="0">
                <a:solidFill>
                  <a:srgbClr val="1A75B3"/>
                </a:solidFill>
              </a:rPr>
              <a:t>CUR</a:t>
            </a:r>
            <a:r>
              <a:rPr spc="-150" dirty="0">
                <a:solidFill>
                  <a:srgbClr val="1A75B3"/>
                </a:solidFill>
              </a:rPr>
              <a:t>R</a:t>
            </a:r>
            <a:r>
              <a:rPr spc="-280" dirty="0">
                <a:solidFill>
                  <a:srgbClr val="1A75B3"/>
                </a:solidFill>
              </a:rPr>
              <a:t>ICULUM</a:t>
            </a:r>
            <a:r>
              <a:rPr spc="-390" dirty="0">
                <a:solidFill>
                  <a:srgbClr val="1A75B3"/>
                </a:solidFill>
              </a:rPr>
              <a:t> </a:t>
            </a:r>
            <a:r>
              <a:rPr spc="-380" dirty="0">
                <a:solidFill>
                  <a:srgbClr val="1A75B3"/>
                </a:solidFill>
              </a:rPr>
              <a:t>DESIGN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515112" y="688562"/>
            <a:ext cx="415925" cy="551180"/>
            <a:chOff x="515112" y="688562"/>
            <a:chExt cx="415925" cy="551180"/>
          </a:xfrm>
        </p:grpSpPr>
        <p:sp>
          <p:nvSpPr>
            <p:cNvPr id="8" name="object 8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99388" y="690721"/>
              <a:ext cx="130175" cy="56515"/>
            </a:xfrm>
            <a:custGeom>
              <a:avLst/>
              <a:gdLst/>
              <a:ahLst/>
              <a:cxnLst/>
              <a:rect l="l" t="t" r="r" b="b"/>
              <a:pathLst>
                <a:path w="130175" h="56515">
                  <a:moveTo>
                    <a:pt x="64913" y="268"/>
                  </a:moveTo>
                  <a:lnTo>
                    <a:pt x="23448" y="13857"/>
                  </a:lnTo>
                  <a:lnTo>
                    <a:pt x="-20" y="56273"/>
                  </a:lnTo>
                  <a:lnTo>
                    <a:pt x="129618" y="56273"/>
                  </a:lnTo>
                  <a:lnTo>
                    <a:pt x="115673" y="19698"/>
                  </a:lnTo>
                  <a:lnTo>
                    <a:pt x="81168" y="1411"/>
                  </a:lnTo>
                  <a:lnTo>
                    <a:pt x="64913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007363" y="563594"/>
            <a:ext cx="1513840" cy="534670"/>
            <a:chOff x="1007363" y="563594"/>
            <a:chExt cx="1513840" cy="534670"/>
          </a:xfrm>
        </p:grpSpPr>
        <p:sp>
          <p:nvSpPr>
            <p:cNvPr id="14" name="object 14"/>
            <p:cNvSpPr/>
            <p:nvPr/>
          </p:nvSpPr>
          <p:spPr>
            <a:xfrm>
              <a:off x="1007363" y="691356"/>
              <a:ext cx="287655" cy="399415"/>
            </a:xfrm>
            <a:custGeom>
              <a:avLst/>
              <a:gdLst/>
              <a:ahLst/>
              <a:cxnLst/>
              <a:rect l="l" t="t" r="r" b="b"/>
              <a:pathLst>
                <a:path w="287655" h="399415">
                  <a:moveTo>
                    <a:pt x="68260" y="268"/>
                  </a:moveTo>
                  <a:lnTo>
                    <a:pt x="27774" y="11190"/>
                  </a:lnTo>
                  <a:lnTo>
                    <a:pt x="4457" y="42812"/>
                  </a:lnTo>
                  <a:lnTo>
                    <a:pt x="-25" y="319538"/>
                  </a:lnTo>
                  <a:lnTo>
                    <a:pt x="1231" y="336936"/>
                  </a:lnTo>
                  <a:lnTo>
                    <a:pt x="20128" y="377829"/>
                  </a:lnTo>
                  <a:lnTo>
                    <a:pt x="58469" y="397895"/>
                  </a:lnTo>
                  <a:lnTo>
                    <a:pt x="74813" y="399165"/>
                  </a:lnTo>
                  <a:lnTo>
                    <a:pt x="91094" y="397895"/>
                  </a:lnTo>
                  <a:lnTo>
                    <a:pt x="129320" y="378083"/>
                  </a:lnTo>
                  <a:lnTo>
                    <a:pt x="148433" y="338460"/>
                  </a:lnTo>
                  <a:lnTo>
                    <a:pt x="149703" y="321570"/>
                  </a:lnTo>
                  <a:lnTo>
                    <a:pt x="149703" y="234831"/>
                  </a:lnTo>
                  <a:lnTo>
                    <a:pt x="150694" y="216289"/>
                  </a:lnTo>
                  <a:lnTo>
                    <a:pt x="165565" y="175142"/>
                  </a:lnTo>
                  <a:lnTo>
                    <a:pt x="204299" y="150251"/>
                  </a:lnTo>
                  <a:lnTo>
                    <a:pt x="242259" y="138440"/>
                  </a:lnTo>
                  <a:lnTo>
                    <a:pt x="257765" y="131710"/>
                  </a:lnTo>
                  <a:lnTo>
                    <a:pt x="270350" y="124217"/>
                  </a:lnTo>
                  <a:lnTo>
                    <a:pt x="280129" y="115835"/>
                  </a:lnTo>
                  <a:lnTo>
                    <a:pt x="287622" y="105548"/>
                  </a:lnTo>
                  <a:lnTo>
                    <a:pt x="137613" y="105548"/>
                  </a:lnTo>
                  <a:lnTo>
                    <a:pt x="137613" y="72910"/>
                  </a:lnTo>
                  <a:lnTo>
                    <a:pt x="128025" y="28334"/>
                  </a:lnTo>
                  <a:lnTo>
                    <a:pt x="84732" y="1411"/>
                  </a:lnTo>
                  <a:lnTo>
                    <a:pt x="68260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9555" y="776954"/>
              <a:ext cx="195961" cy="715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51227" y="912590"/>
              <a:ext cx="218821" cy="9347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240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76983" y="563594"/>
              <a:ext cx="148209" cy="136398"/>
            </a:xfrm>
            <a:prstGeom prst="rect">
              <a:avLst/>
            </a:prstGeom>
          </p:spPr>
        </p:pic>
      </p:grpSp>
      <p:sp>
        <p:nvSpPr>
          <p:cNvPr id="22" name="object 22"/>
          <p:cNvSpPr/>
          <p:nvPr/>
        </p:nvSpPr>
        <p:spPr>
          <a:xfrm>
            <a:off x="2587751" y="555974"/>
            <a:ext cx="150495" cy="534670"/>
          </a:xfrm>
          <a:custGeom>
            <a:avLst/>
            <a:gdLst/>
            <a:ahLst/>
            <a:cxnLst/>
            <a:rect l="l" t="t" r="r" b="b"/>
            <a:pathLst>
              <a:path w="150494" h="534669">
                <a:moveTo>
                  <a:pt x="75497" y="271"/>
                </a:moveTo>
                <a:lnTo>
                  <a:pt x="31302" y="12463"/>
                </a:lnTo>
                <a:lnTo>
                  <a:pt x="5014" y="47133"/>
                </a:lnTo>
                <a:lnTo>
                  <a:pt x="-65" y="79898"/>
                </a:lnTo>
                <a:lnTo>
                  <a:pt x="-65" y="455047"/>
                </a:lnTo>
                <a:lnTo>
                  <a:pt x="11237" y="501909"/>
                </a:lnTo>
                <a:lnTo>
                  <a:pt x="44002" y="529340"/>
                </a:lnTo>
                <a:lnTo>
                  <a:pt x="75497" y="534674"/>
                </a:lnTo>
                <a:lnTo>
                  <a:pt x="91753" y="533404"/>
                </a:lnTo>
                <a:lnTo>
                  <a:pt x="129979" y="513592"/>
                </a:lnTo>
                <a:lnTo>
                  <a:pt x="149155" y="473969"/>
                </a:lnTo>
                <a:lnTo>
                  <a:pt x="150425" y="457206"/>
                </a:lnTo>
                <a:lnTo>
                  <a:pt x="150425" y="77739"/>
                </a:lnTo>
                <a:lnTo>
                  <a:pt x="138996" y="32528"/>
                </a:lnTo>
                <a:lnTo>
                  <a:pt x="106484" y="5478"/>
                </a:lnTo>
                <a:lnTo>
                  <a:pt x="75497" y="271"/>
                </a:lnTo>
                <a:close/>
              </a:path>
            </a:pathLst>
          </a:custGeom>
          <a:solidFill>
            <a:srgbClr val="24A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2799588" y="685514"/>
            <a:ext cx="865505" cy="412750"/>
            <a:chOff x="2799588" y="685514"/>
            <a:chExt cx="865505" cy="412750"/>
          </a:xfrm>
        </p:grpSpPr>
        <p:sp>
          <p:nvSpPr>
            <p:cNvPr id="24" name="object 24"/>
            <p:cNvSpPr/>
            <p:nvPr/>
          </p:nvSpPr>
          <p:spPr>
            <a:xfrm>
              <a:off x="2799511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87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554" y="47244"/>
                  </a:lnTo>
                  <a:lnTo>
                    <a:pt x="312534" y="24130"/>
                  </a:lnTo>
                  <a:lnTo>
                    <a:pt x="275831" y="8763"/>
                  </a:lnTo>
                  <a:lnTo>
                    <a:pt x="235953" y="1016"/>
                  </a:lnTo>
                  <a:lnTo>
                    <a:pt x="214884" y="0"/>
                  </a:lnTo>
                  <a:lnTo>
                    <a:pt x="167767" y="3556"/>
                  </a:lnTo>
                  <a:lnTo>
                    <a:pt x="125984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230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296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718" y="336156"/>
                  </a:lnTo>
                  <a:lnTo>
                    <a:pt x="390766" y="316979"/>
                  </a:lnTo>
                  <a:lnTo>
                    <a:pt x="370573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992" y="292214"/>
                  </a:lnTo>
                  <a:lnTo>
                    <a:pt x="283324" y="299199"/>
                  </a:lnTo>
                  <a:lnTo>
                    <a:pt x="280149" y="300977"/>
                  </a:lnTo>
                  <a:lnTo>
                    <a:pt x="238620" y="316090"/>
                  </a:lnTo>
                  <a:lnTo>
                    <a:pt x="224777" y="316979"/>
                  </a:lnTo>
                  <a:lnTo>
                    <a:pt x="207264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570" y="239763"/>
                  </a:lnTo>
                  <a:lnTo>
                    <a:pt x="362318" y="239001"/>
                  </a:lnTo>
                  <a:lnTo>
                    <a:pt x="402450" y="219443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44748" y="912590"/>
              <a:ext cx="218821" cy="9347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283839" y="685514"/>
              <a:ext cx="375285" cy="146685"/>
            </a:xfrm>
            <a:custGeom>
              <a:avLst/>
              <a:gdLst/>
              <a:ahLst/>
              <a:cxnLst/>
              <a:rect l="l" t="t" r="r" b="b"/>
              <a:pathLst>
                <a:path w="375285" h="146684">
                  <a:moveTo>
                    <a:pt x="185713" y="268"/>
                  </a:moveTo>
                  <a:lnTo>
                    <a:pt x="146471" y="2046"/>
                  </a:lnTo>
                  <a:lnTo>
                    <a:pt x="79417" y="16143"/>
                  </a:lnTo>
                  <a:lnTo>
                    <a:pt x="29126" y="43447"/>
                  </a:lnTo>
                  <a:lnTo>
                    <a:pt x="3218" y="79006"/>
                  </a:lnTo>
                  <a:lnTo>
                    <a:pt x="-82" y="99452"/>
                  </a:lnTo>
                  <a:lnTo>
                    <a:pt x="805" y="108723"/>
                  </a:lnTo>
                  <a:lnTo>
                    <a:pt x="26586" y="143012"/>
                  </a:lnTo>
                  <a:lnTo>
                    <a:pt x="42333" y="146568"/>
                  </a:lnTo>
                  <a:lnTo>
                    <a:pt x="58589" y="144790"/>
                  </a:lnTo>
                  <a:lnTo>
                    <a:pt x="75226" y="139456"/>
                  </a:lnTo>
                  <a:lnTo>
                    <a:pt x="92370" y="130694"/>
                  </a:lnTo>
                  <a:lnTo>
                    <a:pt x="109896" y="118248"/>
                  </a:lnTo>
                  <a:lnTo>
                    <a:pt x="121452" y="108977"/>
                  </a:lnTo>
                  <a:lnTo>
                    <a:pt x="158536" y="94373"/>
                  </a:lnTo>
                  <a:lnTo>
                    <a:pt x="184951" y="92341"/>
                  </a:lnTo>
                  <a:lnTo>
                    <a:pt x="374684" y="92341"/>
                  </a:lnTo>
                  <a:lnTo>
                    <a:pt x="373668" y="87388"/>
                  </a:lnTo>
                  <a:lnTo>
                    <a:pt x="354365" y="52464"/>
                  </a:lnTo>
                  <a:lnTo>
                    <a:pt x="319694" y="25540"/>
                  </a:lnTo>
                  <a:lnTo>
                    <a:pt x="271436" y="8777"/>
                  </a:lnTo>
                  <a:lnTo>
                    <a:pt x="230924" y="2427"/>
                  </a:lnTo>
                  <a:lnTo>
                    <a:pt x="208826" y="776"/>
                  </a:lnTo>
                  <a:lnTo>
                    <a:pt x="185713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3747515" y="688562"/>
            <a:ext cx="721360" cy="401955"/>
            <a:chOff x="3747515" y="688562"/>
            <a:chExt cx="721360" cy="401955"/>
          </a:xfrm>
        </p:grpSpPr>
        <p:sp>
          <p:nvSpPr>
            <p:cNvPr id="30" name="object 30"/>
            <p:cNvSpPr/>
            <p:nvPr/>
          </p:nvSpPr>
          <p:spPr>
            <a:xfrm>
              <a:off x="3747515" y="691483"/>
              <a:ext cx="286385" cy="399415"/>
            </a:xfrm>
            <a:custGeom>
              <a:avLst/>
              <a:gdLst/>
              <a:ahLst/>
              <a:cxnLst/>
              <a:rect l="l" t="t" r="r" b="b"/>
              <a:pathLst>
                <a:path w="286385" h="399415">
                  <a:moveTo>
                    <a:pt x="67848" y="268"/>
                  </a:moveTo>
                  <a:lnTo>
                    <a:pt x="27590" y="11063"/>
                  </a:lnTo>
                  <a:lnTo>
                    <a:pt x="4350" y="42685"/>
                  </a:lnTo>
                  <a:lnTo>
                    <a:pt x="-94" y="319411"/>
                  </a:lnTo>
                  <a:lnTo>
                    <a:pt x="1175" y="336809"/>
                  </a:lnTo>
                  <a:lnTo>
                    <a:pt x="19970" y="377702"/>
                  </a:lnTo>
                  <a:lnTo>
                    <a:pt x="58069" y="397768"/>
                  </a:lnTo>
                  <a:lnTo>
                    <a:pt x="74452" y="399165"/>
                  </a:lnTo>
                  <a:lnTo>
                    <a:pt x="90580" y="397768"/>
                  </a:lnTo>
                  <a:lnTo>
                    <a:pt x="128680" y="377956"/>
                  </a:lnTo>
                  <a:lnTo>
                    <a:pt x="147602" y="338333"/>
                  </a:lnTo>
                  <a:lnTo>
                    <a:pt x="148872" y="321570"/>
                  </a:lnTo>
                  <a:lnTo>
                    <a:pt x="148872" y="234704"/>
                  </a:lnTo>
                  <a:lnTo>
                    <a:pt x="149888" y="216162"/>
                  </a:lnTo>
                  <a:lnTo>
                    <a:pt x="164620" y="175015"/>
                  </a:lnTo>
                  <a:lnTo>
                    <a:pt x="203227" y="150124"/>
                  </a:lnTo>
                  <a:lnTo>
                    <a:pt x="240945" y="138313"/>
                  </a:lnTo>
                  <a:lnTo>
                    <a:pt x="256438" y="131583"/>
                  </a:lnTo>
                  <a:lnTo>
                    <a:pt x="269011" y="124090"/>
                  </a:lnTo>
                  <a:lnTo>
                    <a:pt x="278663" y="115708"/>
                  </a:lnTo>
                  <a:lnTo>
                    <a:pt x="285902" y="106056"/>
                  </a:lnTo>
                  <a:lnTo>
                    <a:pt x="286156" y="105421"/>
                  </a:lnTo>
                  <a:lnTo>
                    <a:pt x="136807" y="105421"/>
                  </a:lnTo>
                  <a:lnTo>
                    <a:pt x="136807" y="72783"/>
                  </a:lnTo>
                  <a:lnTo>
                    <a:pt x="127283" y="28207"/>
                  </a:lnTo>
                  <a:lnTo>
                    <a:pt x="84231" y="1411"/>
                  </a:lnTo>
                  <a:lnTo>
                    <a:pt x="678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84421" y="688562"/>
              <a:ext cx="158241" cy="10807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00524" y="688562"/>
              <a:ext cx="252857" cy="73278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4777740" y="688562"/>
            <a:ext cx="403860" cy="401955"/>
            <a:chOff x="4777740" y="688562"/>
            <a:chExt cx="403860" cy="401955"/>
          </a:xfrm>
        </p:grpSpPr>
        <p:sp>
          <p:nvSpPr>
            <p:cNvPr id="35" name="object 35"/>
            <p:cNvSpPr/>
            <p:nvPr/>
          </p:nvSpPr>
          <p:spPr>
            <a:xfrm>
              <a:off x="477761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47" y="192392"/>
                  </a:moveTo>
                  <a:lnTo>
                    <a:pt x="403593" y="167373"/>
                  </a:lnTo>
                  <a:lnTo>
                    <a:pt x="402831" y="145656"/>
                  </a:lnTo>
                  <a:lnTo>
                    <a:pt x="401688" y="127241"/>
                  </a:lnTo>
                  <a:lnTo>
                    <a:pt x="400418" y="116192"/>
                  </a:lnTo>
                  <a:lnTo>
                    <a:pt x="400037" y="112255"/>
                  </a:lnTo>
                  <a:lnTo>
                    <a:pt x="397751" y="99428"/>
                  </a:lnTo>
                  <a:lnTo>
                    <a:pt x="394830" y="87363"/>
                  </a:lnTo>
                  <a:lnTo>
                    <a:pt x="391274" y="76187"/>
                  </a:lnTo>
                  <a:lnTo>
                    <a:pt x="388861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804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043" y="397624"/>
                  </a:lnTo>
                  <a:lnTo>
                    <a:pt x="128143" y="377685"/>
                  </a:lnTo>
                  <a:lnTo>
                    <a:pt x="147447" y="337934"/>
                  </a:lnTo>
                  <a:lnTo>
                    <a:pt x="148717" y="192392"/>
                  </a:lnTo>
                  <a:lnTo>
                    <a:pt x="149479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09" y="155943"/>
                  </a:lnTo>
                  <a:lnTo>
                    <a:pt x="255003" y="313550"/>
                  </a:lnTo>
                  <a:lnTo>
                    <a:pt x="256273" y="333108"/>
                  </a:lnTo>
                  <a:lnTo>
                    <a:pt x="274434" y="376923"/>
                  </a:lnTo>
                  <a:lnTo>
                    <a:pt x="313296" y="397624"/>
                  </a:lnTo>
                  <a:lnTo>
                    <a:pt x="330441" y="399021"/>
                  </a:lnTo>
                  <a:lnTo>
                    <a:pt x="347459" y="397624"/>
                  </a:lnTo>
                  <a:lnTo>
                    <a:pt x="385178" y="377304"/>
                  </a:lnTo>
                  <a:lnTo>
                    <a:pt x="402577" y="333362"/>
                  </a:lnTo>
                  <a:lnTo>
                    <a:pt x="403847" y="313550"/>
                  </a:lnTo>
                  <a:lnTo>
                    <a:pt x="403847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5237988" y="688562"/>
            <a:ext cx="415925" cy="551180"/>
            <a:chOff x="5237988" y="688562"/>
            <a:chExt cx="415925" cy="551180"/>
          </a:xfrm>
        </p:grpSpPr>
        <p:sp>
          <p:nvSpPr>
            <p:cNvPr id="38" name="object 38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36616" y="1029303"/>
              <a:ext cx="217297" cy="11480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6649" y="800195"/>
              <a:ext cx="207263" cy="15900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522341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3" name="object 4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350229" y="1219169"/>
            <a:ext cx="207258" cy="23773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23018" y="1287747"/>
            <a:ext cx="143252" cy="173731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833325" y="1287747"/>
            <a:ext cx="175255" cy="173731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080207" y="1287747"/>
            <a:ext cx="147824" cy="169159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287466" y="1287747"/>
            <a:ext cx="179827" cy="172207"/>
          </a:xfrm>
          <a:prstGeom prst="rect">
            <a:avLst/>
          </a:prstGeom>
        </p:spPr>
      </p:pic>
      <p:grpSp>
        <p:nvGrpSpPr>
          <p:cNvPr id="48" name="object 48"/>
          <p:cNvGrpSpPr/>
          <p:nvPr/>
        </p:nvGrpSpPr>
        <p:grpSpPr>
          <a:xfrm>
            <a:off x="2538983" y="1202150"/>
            <a:ext cx="92710" cy="259079"/>
            <a:chOff x="2538983" y="1202150"/>
            <a:chExt cx="92710" cy="259079"/>
          </a:xfrm>
        </p:grpSpPr>
        <p:sp>
          <p:nvSpPr>
            <p:cNvPr id="49" name="object 49"/>
            <p:cNvSpPr/>
            <p:nvPr/>
          </p:nvSpPr>
          <p:spPr>
            <a:xfrm>
              <a:off x="2588767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38983" y="1287367"/>
              <a:ext cx="80645" cy="173481"/>
            </a:xfrm>
            <a:prstGeom prst="rect">
              <a:avLst/>
            </a:prstGeom>
          </p:spPr>
        </p:pic>
      </p:grpSp>
      <p:pic>
        <p:nvPicPr>
          <p:cNvPr id="51" name="object 5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689792" y="1287747"/>
            <a:ext cx="179827" cy="172207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930577" y="1287747"/>
            <a:ext cx="179827" cy="243833"/>
          </a:xfrm>
          <a:prstGeom prst="rect">
            <a:avLst/>
          </a:prstGeom>
        </p:spPr>
      </p:pic>
      <p:grpSp>
        <p:nvGrpSpPr>
          <p:cNvPr id="53" name="object 53"/>
          <p:cNvGrpSpPr/>
          <p:nvPr/>
        </p:nvGrpSpPr>
        <p:grpSpPr>
          <a:xfrm>
            <a:off x="3244595" y="1196054"/>
            <a:ext cx="396240" cy="336550"/>
            <a:chOff x="3244595" y="1196054"/>
            <a:chExt cx="396240" cy="336550"/>
          </a:xfrm>
        </p:grpSpPr>
        <p:pic>
          <p:nvPicPr>
            <p:cNvPr id="54" name="object 5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</p:grpSp>
      <p:pic>
        <p:nvPicPr>
          <p:cNvPr id="56" name="object 5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713894" y="1287747"/>
            <a:ext cx="147824" cy="169159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035449" y="1219169"/>
            <a:ext cx="207258" cy="237737"/>
          </a:xfrm>
          <a:prstGeom prst="rect">
            <a:avLst/>
          </a:prstGeom>
        </p:spPr>
      </p:pic>
      <p:grpSp>
        <p:nvGrpSpPr>
          <p:cNvPr id="58" name="object 58"/>
          <p:cNvGrpSpPr/>
          <p:nvPr/>
        </p:nvGrpSpPr>
        <p:grpSpPr>
          <a:xfrm>
            <a:off x="4308347" y="1196054"/>
            <a:ext cx="455930" cy="336550"/>
            <a:chOff x="4308347" y="1196054"/>
            <a:chExt cx="455930" cy="336550"/>
          </a:xfrm>
        </p:grpSpPr>
        <p:sp>
          <p:nvSpPr>
            <p:cNvPr id="59" name="object 59"/>
            <p:cNvSpPr/>
            <p:nvPr/>
          </p:nvSpPr>
          <p:spPr>
            <a:xfrm>
              <a:off x="4358131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748265" y="3444152"/>
            <a:ext cx="3923029" cy="7215505"/>
            <a:chOff x="748265" y="3444152"/>
            <a:chExt cx="3923029" cy="7215505"/>
          </a:xfrm>
        </p:grpSpPr>
        <p:sp>
          <p:nvSpPr>
            <p:cNvPr id="64" name="object 64"/>
            <p:cNvSpPr/>
            <p:nvPr/>
          </p:nvSpPr>
          <p:spPr>
            <a:xfrm>
              <a:off x="757428" y="3521678"/>
              <a:ext cx="3913504" cy="7138034"/>
            </a:xfrm>
            <a:custGeom>
              <a:avLst/>
              <a:gdLst/>
              <a:ahLst/>
              <a:cxnLst/>
              <a:rect l="l" t="t" r="r" b="b"/>
              <a:pathLst>
                <a:path w="3913504" h="7138034">
                  <a:moveTo>
                    <a:pt x="2826294" y="196"/>
                  </a:moveTo>
                  <a:lnTo>
                    <a:pt x="1097741" y="196"/>
                  </a:lnTo>
                  <a:lnTo>
                    <a:pt x="1050117" y="1212"/>
                  </a:lnTo>
                  <a:lnTo>
                    <a:pt x="1003001" y="4260"/>
                  </a:lnTo>
                  <a:lnTo>
                    <a:pt x="956520" y="9213"/>
                  </a:lnTo>
                  <a:lnTo>
                    <a:pt x="910547" y="16071"/>
                  </a:lnTo>
                  <a:lnTo>
                    <a:pt x="865209" y="24834"/>
                  </a:lnTo>
                  <a:lnTo>
                    <a:pt x="820634" y="35501"/>
                  </a:lnTo>
                  <a:lnTo>
                    <a:pt x="776693" y="47820"/>
                  </a:lnTo>
                  <a:lnTo>
                    <a:pt x="733641" y="62044"/>
                  </a:lnTo>
                  <a:lnTo>
                    <a:pt x="691224" y="77918"/>
                  </a:lnTo>
                  <a:lnTo>
                    <a:pt x="649823" y="95444"/>
                  </a:lnTo>
                  <a:lnTo>
                    <a:pt x="609184" y="114620"/>
                  </a:lnTo>
                  <a:lnTo>
                    <a:pt x="569561" y="135321"/>
                  </a:lnTo>
                  <a:lnTo>
                    <a:pt x="530827" y="157672"/>
                  </a:lnTo>
                  <a:lnTo>
                    <a:pt x="493223" y="181421"/>
                  </a:lnTo>
                  <a:lnTo>
                    <a:pt x="456597" y="206693"/>
                  </a:lnTo>
                  <a:lnTo>
                    <a:pt x="421076" y="233489"/>
                  </a:lnTo>
                  <a:lnTo>
                    <a:pt x="386698" y="261556"/>
                  </a:lnTo>
                  <a:lnTo>
                    <a:pt x="353489" y="290892"/>
                  </a:lnTo>
                  <a:lnTo>
                    <a:pt x="321498" y="321625"/>
                  </a:lnTo>
                  <a:lnTo>
                    <a:pt x="290765" y="353628"/>
                  </a:lnTo>
                  <a:lnTo>
                    <a:pt x="261340" y="386902"/>
                  </a:lnTo>
                  <a:lnTo>
                    <a:pt x="233261" y="421191"/>
                  </a:lnTo>
                  <a:lnTo>
                    <a:pt x="206553" y="456750"/>
                  </a:lnTo>
                  <a:lnTo>
                    <a:pt x="181268" y="493325"/>
                  </a:lnTo>
                  <a:lnTo>
                    <a:pt x="157456" y="531043"/>
                  </a:lnTo>
                  <a:lnTo>
                    <a:pt x="135156" y="569650"/>
                  </a:lnTo>
                  <a:lnTo>
                    <a:pt x="114392" y="609400"/>
                  </a:lnTo>
                  <a:lnTo>
                    <a:pt x="95228" y="649912"/>
                  </a:lnTo>
                  <a:lnTo>
                    <a:pt x="77677" y="691440"/>
                  </a:lnTo>
                  <a:lnTo>
                    <a:pt x="61815" y="733730"/>
                  </a:lnTo>
                  <a:lnTo>
                    <a:pt x="47655" y="776782"/>
                  </a:lnTo>
                  <a:lnTo>
                    <a:pt x="35260" y="820723"/>
                  </a:lnTo>
                  <a:lnTo>
                    <a:pt x="24643" y="865298"/>
                  </a:lnTo>
                  <a:lnTo>
                    <a:pt x="15880" y="910636"/>
                  </a:lnTo>
                  <a:lnTo>
                    <a:pt x="8984" y="956482"/>
                  </a:lnTo>
                  <a:lnTo>
                    <a:pt x="4006" y="1003090"/>
                  </a:lnTo>
                  <a:lnTo>
                    <a:pt x="996" y="1050206"/>
                  </a:lnTo>
                  <a:lnTo>
                    <a:pt x="-19" y="1097830"/>
                  </a:lnTo>
                  <a:lnTo>
                    <a:pt x="-19" y="7137810"/>
                  </a:lnTo>
                  <a:lnTo>
                    <a:pt x="3913386" y="7137810"/>
                  </a:lnTo>
                  <a:lnTo>
                    <a:pt x="3913386" y="1087162"/>
                  </a:lnTo>
                  <a:lnTo>
                    <a:pt x="3912243" y="1038649"/>
                  </a:lnTo>
                  <a:lnTo>
                    <a:pt x="3909069" y="990771"/>
                  </a:lnTo>
                  <a:lnTo>
                    <a:pt x="3903989" y="943528"/>
                  </a:lnTo>
                  <a:lnTo>
                    <a:pt x="3896750" y="896921"/>
                  </a:lnTo>
                  <a:lnTo>
                    <a:pt x="3887606" y="850948"/>
                  </a:lnTo>
                  <a:lnTo>
                    <a:pt x="3876557" y="805610"/>
                  </a:lnTo>
                  <a:lnTo>
                    <a:pt x="3863604" y="761161"/>
                  </a:lnTo>
                  <a:lnTo>
                    <a:pt x="3848872" y="717474"/>
                  </a:lnTo>
                  <a:lnTo>
                    <a:pt x="3832363" y="674549"/>
                  </a:lnTo>
                  <a:lnTo>
                    <a:pt x="3814075" y="632640"/>
                  </a:lnTo>
                  <a:lnTo>
                    <a:pt x="3794136" y="591620"/>
                  </a:lnTo>
                  <a:lnTo>
                    <a:pt x="3772420" y="551616"/>
                  </a:lnTo>
                  <a:lnTo>
                    <a:pt x="3749307" y="512628"/>
                  </a:lnTo>
                  <a:lnTo>
                    <a:pt x="3724542" y="474783"/>
                  </a:lnTo>
                  <a:lnTo>
                    <a:pt x="3698254" y="437954"/>
                  </a:lnTo>
                  <a:lnTo>
                    <a:pt x="3670442" y="402268"/>
                  </a:lnTo>
                  <a:lnTo>
                    <a:pt x="3641232" y="367852"/>
                  </a:lnTo>
                  <a:lnTo>
                    <a:pt x="3610753" y="334706"/>
                  </a:lnTo>
                  <a:lnTo>
                    <a:pt x="3578877" y="302703"/>
                  </a:lnTo>
                  <a:lnTo>
                    <a:pt x="3545604" y="272223"/>
                  </a:lnTo>
                  <a:lnTo>
                    <a:pt x="3511188" y="243014"/>
                  </a:lnTo>
                  <a:lnTo>
                    <a:pt x="3475502" y="215329"/>
                  </a:lnTo>
                  <a:lnTo>
                    <a:pt x="3438672" y="189041"/>
                  </a:lnTo>
                  <a:lnTo>
                    <a:pt x="3400827" y="164276"/>
                  </a:lnTo>
                  <a:lnTo>
                    <a:pt x="3361839" y="141036"/>
                  </a:lnTo>
                  <a:lnTo>
                    <a:pt x="3321835" y="119446"/>
                  </a:lnTo>
                  <a:lnTo>
                    <a:pt x="3280815" y="99508"/>
                  </a:lnTo>
                  <a:lnTo>
                    <a:pt x="3238780" y="81220"/>
                  </a:lnTo>
                  <a:lnTo>
                    <a:pt x="3195982" y="64711"/>
                  </a:lnTo>
                  <a:lnTo>
                    <a:pt x="3152295" y="49979"/>
                  </a:lnTo>
                  <a:lnTo>
                    <a:pt x="3107719" y="37025"/>
                  </a:lnTo>
                  <a:lnTo>
                    <a:pt x="3062508" y="25977"/>
                  </a:lnTo>
                  <a:lnTo>
                    <a:pt x="3016535" y="16833"/>
                  </a:lnTo>
                  <a:lnTo>
                    <a:pt x="2969800" y="9594"/>
                  </a:lnTo>
                  <a:lnTo>
                    <a:pt x="2922557" y="4387"/>
                  </a:lnTo>
                  <a:lnTo>
                    <a:pt x="2874680" y="1212"/>
                  </a:lnTo>
                  <a:lnTo>
                    <a:pt x="2826294" y="196"/>
                  </a:lnTo>
                  <a:close/>
                </a:path>
              </a:pathLst>
            </a:custGeom>
            <a:solidFill>
              <a:srgbClr val="DAD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48265" y="3444152"/>
              <a:ext cx="3913533" cy="1754079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5311005" y="3436533"/>
            <a:ext cx="3923029" cy="7214234"/>
            <a:chOff x="5311005" y="3436533"/>
            <a:chExt cx="3923029" cy="7214234"/>
          </a:xfrm>
        </p:grpSpPr>
        <p:sp>
          <p:nvSpPr>
            <p:cNvPr id="67" name="object 67"/>
            <p:cNvSpPr/>
            <p:nvPr/>
          </p:nvSpPr>
          <p:spPr>
            <a:xfrm>
              <a:off x="5320283" y="3512534"/>
              <a:ext cx="3913504" cy="7138034"/>
            </a:xfrm>
            <a:custGeom>
              <a:avLst/>
              <a:gdLst/>
              <a:ahLst/>
              <a:cxnLst/>
              <a:rect l="l" t="t" r="r" b="b"/>
              <a:pathLst>
                <a:path w="3913504" h="7138034">
                  <a:moveTo>
                    <a:pt x="2826179" y="197"/>
                  </a:moveTo>
                  <a:lnTo>
                    <a:pt x="1097625" y="197"/>
                  </a:lnTo>
                  <a:lnTo>
                    <a:pt x="1050002" y="1213"/>
                  </a:lnTo>
                  <a:lnTo>
                    <a:pt x="1002886" y="4260"/>
                  </a:lnTo>
                  <a:lnTo>
                    <a:pt x="956405" y="9213"/>
                  </a:lnTo>
                  <a:lnTo>
                    <a:pt x="910432" y="16071"/>
                  </a:lnTo>
                  <a:lnTo>
                    <a:pt x="865094" y="24834"/>
                  </a:lnTo>
                  <a:lnTo>
                    <a:pt x="820518" y="35502"/>
                  </a:lnTo>
                  <a:lnTo>
                    <a:pt x="776577" y="47820"/>
                  </a:lnTo>
                  <a:lnTo>
                    <a:pt x="733526" y="62044"/>
                  </a:lnTo>
                  <a:lnTo>
                    <a:pt x="691109" y="77919"/>
                  </a:lnTo>
                  <a:lnTo>
                    <a:pt x="649708" y="95444"/>
                  </a:lnTo>
                  <a:lnTo>
                    <a:pt x="609069" y="114621"/>
                  </a:lnTo>
                  <a:lnTo>
                    <a:pt x="569446" y="135321"/>
                  </a:lnTo>
                  <a:lnTo>
                    <a:pt x="530712" y="157673"/>
                  </a:lnTo>
                  <a:lnTo>
                    <a:pt x="493121" y="181421"/>
                  </a:lnTo>
                  <a:lnTo>
                    <a:pt x="456546" y="206693"/>
                  </a:lnTo>
                  <a:lnTo>
                    <a:pt x="420986" y="233490"/>
                  </a:lnTo>
                  <a:lnTo>
                    <a:pt x="386570" y="261556"/>
                  </a:lnTo>
                  <a:lnTo>
                    <a:pt x="353424" y="290892"/>
                  </a:lnTo>
                  <a:lnTo>
                    <a:pt x="321421" y="321625"/>
                  </a:lnTo>
                  <a:lnTo>
                    <a:pt x="290688" y="353629"/>
                  </a:lnTo>
                  <a:lnTo>
                    <a:pt x="261224" y="386902"/>
                  </a:lnTo>
                  <a:lnTo>
                    <a:pt x="233158" y="421191"/>
                  </a:lnTo>
                  <a:lnTo>
                    <a:pt x="206489" y="456750"/>
                  </a:lnTo>
                  <a:lnTo>
                    <a:pt x="181216" y="493325"/>
                  </a:lnTo>
                  <a:lnTo>
                    <a:pt x="157341" y="531043"/>
                  </a:lnTo>
                  <a:lnTo>
                    <a:pt x="134990" y="569650"/>
                  </a:lnTo>
                  <a:lnTo>
                    <a:pt x="114289" y="609400"/>
                  </a:lnTo>
                  <a:lnTo>
                    <a:pt x="95113" y="649912"/>
                  </a:lnTo>
                  <a:lnTo>
                    <a:pt x="77587" y="691440"/>
                  </a:lnTo>
                  <a:lnTo>
                    <a:pt x="61712" y="733730"/>
                  </a:lnTo>
                  <a:lnTo>
                    <a:pt x="47489" y="776782"/>
                  </a:lnTo>
                  <a:lnTo>
                    <a:pt x="35170" y="820723"/>
                  </a:lnTo>
                  <a:lnTo>
                    <a:pt x="24502" y="865299"/>
                  </a:lnTo>
                  <a:lnTo>
                    <a:pt x="15740" y="910637"/>
                  </a:lnTo>
                  <a:lnTo>
                    <a:pt x="8882" y="956482"/>
                  </a:lnTo>
                  <a:lnTo>
                    <a:pt x="3929" y="1003090"/>
                  </a:lnTo>
                  <a:lnTo>
                    <a:pt x="881" y="1050206"/>
                  </a:lnTo>
                  <a:lnTo>
                    <a:pt x="-134" y="1097703"/>
                  </a:lnTo>
                  <a:lnTo>
                    <a:pt x="-134" y="7137797"/>
                  </a:lnTo>
                  <a:lnTo>
                    <a:pt x="3913271" y="7137797"/>
                  </a:lnTo>
                  <a:lnTo>
                    <a:pt x="3913271" y="1087162"/>
                  </a:lnTo>
                  <a:lnTo>
                    <a:pt x="3912128" y="1038649"/>
                  </a:lnTo>
                  <a:lnTo>
                    <a:pt x="3908953" y="990772"/>
                  </a:lnTo>
                  <a:lnTo>
                    <a:pt x="3903873" y="943529"/>
                  </a:lnTo>
                  <a:lnTo>
                    <a:pt x="3896635" y="896921"/>
                  </a:lnTo>
                  <a:lnTo>
                    <a:pt x="3887491" y="850948"/>
                  </a:lnTo>
                  <a:lnTo>
                    <a:pt x="3876442" y="805610"/>
                  </a:lnTo>
                  <a:lnTo>
                    <a:pt x="3863488" y="761161"/>
                  </a:lnTo>
                  <a:lnTo>
                    <a:pt x="3848757" y="717474"/>
                  </a:lnTo>
                  <a:lnTo>
                    <a:pt x="3832247" y="674550"/>
                  </a:lnTo>
                  <a:lnTo>
                    <a:pt x="3813960" y="632641"/>
                  </a:lnTo>
                  <a:lnTo>
                    <a:pt x="3794021" y="591621"/>
                  </a:lnTo>
                  <a:lnTo>
                    <a:pt x="3772305" y="551617"/>
                  </a:lnTo>
                  <a:lnTo>
                    <a:pt x="3749191" y="512629"/>
                  </a:lnTo>
                  <a:lnTo>
                    <a:pt x="3724427" y="474784"/>
                  </a:lnTo>
                  <a:lnTo>
                    <a:pt x="3698139" y="437954"/>
                  </a:lnTo>
                  <a:lnTo>
                    <a:pt x="3670326" y="402268"/>
                  </a:lnTo>
                  <a:lnTo>
                    <a:pt x="3641117" y="367852"/>
                  </a:lnTo>
                  <a:lnTo>
                    <a:pt x="3610638" y="334706"/>
                  </a:lnTo>
                  <a:lnTo>
                    <a:pt x="3578762" y="302703"/>
                  </a:lnTo>
                  <a:lnTo>
                    <a:pt x="3545488" y="272224"/>
                  </a:lnTo>
                  <a:lnTo>
                    <a:pt x="3511072" y="243014"/>
                  </a:lnTo>
                  <a:lnTo>
                    <a:pt x="3475386" y="215329"/>
                  </a:lnTo>
                  <a:lnTo>
                    <a:pt x="3438557" y="189041"/>
                  </a:lnTo>
                  <a:lnTo>
                    <a:pt x="3400712" y="164276"/>
                  </a:lnTo>
                  <a:lnTo>
                    <a:pt x="3361724" y="141036"/>
                  </a:lnTo>
                  <a:lnTo>
                    <a:pt x="3321720" y="119447"/>
                  </a:lnTo>
                  <a:lnTo>
                    <a:pt x="3280700" y="99508"/>
                  </a:lnTo>
                  <a:lnTo>
                    <a:pt x="3238664" y="81220"/>
                  </a:lnTo>
                  <a:lnTo>
                    <a:pt x="3195866" y="64711"/>
                  </a:lnTo>
                  <a:lnTo>
                    <a:pt x="3152179" y="49979"/>
                  </a:lnTo>
                  <a:lnTo>
                    <a:pt x="3107604" y="37026"/>
                  </a:lnTo>
                  <a:lnTo>
                    <a:pt x="3062393" y="25977"/>
                  </a:lnTo>
                  <a:lnTo>
                    <a:pt x="3016420" y="16833"/>
                  </a:lnTo>
                  <a:lnTo>
                    <a:pt x="2969685" y="9594"/>
                  </a:lnTo>
                  <a:lnTo>
                    <a:pt x="2922442" y="4387"/>
                  </a:lnTo>
                  <a:lnTo>
                    <a:pt x="2874564" y="1213"/>
                  </a:lnTo>
                  <a:lnTo>
                    <a:pt x="2826179" y="197"/>
                  </a:lnTo>
                  <a:close/>
                </a:path>
              </a:pathLst>
            </a:custGeom>
            <a:solidFill>
              <a:srgbClr val="DAD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311005" y="3436533"/>
              <a:ext cx="3913533" cy="1752555"/>
            </a:xfrm>
            <a:prstGeom prst="rect">
              <a:avLst/>
            </a:prstGeom>
          </p:spPr>
        </p:pic>
      </p:grpSp>
      <p:sp>
        <p:nvSpPr>
          <p:cNvPr id="69" name="object 69"/>
          <p:cNvSpPr txBox="1"/>
          <p:nvPr/>
        </p:nvSpPr>
        <p:spPr>
          <a:xfrm>
            <a:off x="1023288" y="4137936"/>
            <a:ext cx="343281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50" spc="70" dirty="0">
                <a:solidFill>
                  <a:srgbClr val="F4F4F4"/>
                </a:solidFill>
                <a:latin typeface="Verdana"/>
                <a:cs typeface="Verdana"/>
              </a:rPr>
              <a:t>FOUNDATIONS</a:t>
            </a:r>
            <a:endParaRPr sz="3450">
              <a:latin typeface="Verdana"/>
              <a:cs typeface="Verdan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182457" y="3781964"/>
            <a:ext cx="2207895" cy="1078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46405">
              <a:lnSpc>
                <a:spcPct val="100000"/>
              </a:lnSpc>
              <a:spcBef>
                <a:spcPts val="105"/>
              </a:spcBef>
            </a:pPr>
            <a:r>
              <a:rPr sz="3450" spc="120" dirty="0">
                <a:solidFill>
                  <a:srgbClr val="F4F4F4"/>
                </a:solidFill>
                <a:latin typeface="Verdana"/>
                <a:cs typeface="Verdana"/>
              </a:rPr>
              <a:t>CORE </a:t>
            </a:r>
            <a:r>
              <a:rPr sz="3450" spc="125" dirty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sz="3450" spc="30" dirty="0">
                <a:solidFill>
                  <a:srgbClr val="F4F4F4"/>
                </a:solidFill>
                <a:latin typeface="Verdana"/>
                <a:cs typeface="Verdana"/>
              </a:rPr>
              <a:t>COURSES</a:t>
            </a:r>
            <a:endParaRPr sz="3450">
              <a:latin typeface="Verdana"/>
              <a:cs typeface="Verdan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0123802" y="3781964"/>
            <a:ext cx="3369945" cy="1078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94690">
              <a:lnSpc>
                <a:spcPct val="100000"/>
              </a:lnSpc>
              <a:spcBef>
                <a:spcPts val="105"/>
              </a:spcBef>
            </a:pPr>
            <a:r>
              <a:rPr sz="3450" spc="120" dirty="0">
                <a:solidFill>
                  <a:srgbClr val="F4F4F4"/>
                </a:solidFill>
                <a:latin typeface="Verdana"/>
                <a:cs typeface="Verdana"/>
              </a:rPr>
              <a:t>DOMAIN </a:t>
            </a:r>
            <a:r>
              <a:rPr sz="3450" spc="125" dirty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sz="3450" spc="310" dirty="0">
                <a:solidFill>
                  <a:srgbClr val="F4F4F4"/>
                </a:solidFill>
                <a:latin typeface="Verdana"/>
                <a:cs typeface="Verdana"/>
              </a:rPr>
              <a:t>AP</a:t>
            </a:r>
            <a:r>
              <a:rPr sz="3450" spc="295" dirty="0">
                <a:solidFill>
                  <a:srgbClr val="F4F4F4"/>
                </a:solidFill>
                <a:latin typeface="Verdana"/>
                <a:cs typeface="Verdana"/>
              </a:rPr>
              <a:t>P</a:t>
            </a:r>
            <a:r>
              <a:rPr sz="3450" spc="-50" dirty="0">
                <a:solidFill>
                  <a:srgbClr val="F4F4F4"/>
                </a:solidFill>
                <a:latin typeface="Verdana"/>
                <a:cs typeface="Verdana"/>
              </a:rPr>
              <a:t>LICA</a:t>
            </a:r>
            <a:r>
              <a:rPr sz="3450" spc="-70" dirty="0">
                <a:solidFill>
                  <a:srgbClr val="F4F4F4"/>
                </a:solidFill>
                <a:latin typeface="Verdana"/>
                <a:cs typeface="Verdana"/>
              </a:rPr>
              <a:t>T</a:t>
            </a:r>
            <a:r>
              <a:rPr sz="3450" spc="-60" dirty="0">
                <a:solidFill>
                  <a:srgbClr val="F4F4F4"/>
                </a:solidFill>
                <a:latin typeface="Verdana"/>
                <a:cs typeface="Verdana"/>
              </a:rPr>
              <a:t>IONS</a:t>
            </a:r>
            <a:endParaRPr sz="3450">
              <a:latin typeface="Verdana"/>
              <a:cs typeface="Verdan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735029" y="5586918"/>
            <a:ext cx="2156460" cy="7759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203835">
              <a:lnSpc>
                <a:spcPct val="100899"/>
              </a:lnSpc>
              <a:spcBef>
                <a:spcPts val="70"/>
              </a:spcBef>
            </a:pPr>
            <a:r>
              <a:rPr sz="2450" b="1" spc="-65" dirty="0">
                <a:solidFill>
                  <a:srgbClr val="00AF50"/>
                </a:solidFill>
                <a:latin typeface="Verdana"/>
                <a:cs typeface="Verdana"/>
              </a:rPr>
              <a:t>Python</a:t>
            </a:r>
            <a:r>
              <a:rPr sz="2450" b="1" spc="-18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50" b="1" spc="-95" dirty="0">
                <a:solidFill>
                  <a:srgbClr val="00AF50"/>
                </a:solidFill>
                <a:latin typeface="Verdana"/>
                <a:cs typeface="Verdana"/>
              </a:rPr>
              <a:t>for  </a:t>
            </a:r>
            <a:r>
              <a:rPr sz="2450" b="1" spc="-70" dirty="0">
                <a:solidFill>
                  <a:srgbClr val="00AF50"/>
                </a:solidFill>
                <a:latin typeface="Verdana"/>
                <a:cs typeface="Verdana"/>
              </a:rPr>
              <a:t>Da</a:t>
            </a:r>
            <a:r>
              <a:rPr sz="2450" b="1" spc="-90" dirty="0">
                <a:solidFill>
                  <a:srgbClr val="00AF50"/>
                </a:solidFill>
                <a:latin typeface="Verdana"/>
                <a:cs typeface="Verdana"/>
              </a:rPr>
              <a:t>ta</a:t>
            </a:r>
            <a:r>
              <a:rPr sz="2450" b="1" spc="-14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50" b="1" spc="-70" dirty="0">
                <a:solidFill>
                  <a:srgbClr val="00AF50"/>
                </a:solidFill>
                <a:latin typeface="Verdana"/>
                <a:cs typeface="Verdana"/>
              </a:rPr>
              <a:t>Science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110764" y="6727146"/>
            <a:ext cx="3222625" cy="11531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63500">
              <a:lnSpc>
                <a:spcPct val="101000"/>
              </a:lnSpc>
              <a:spcBef>
                <a:spcPts val="65"/>
              </a:spcBef>
            </a:pPr>
            <a:r>
              <a:rPr sz="2450" b="1" spc="-95" dirty="0">
                <a:solidFill>
                  <a:srgbClr val="00AF50"/>
                </a:solidFill>
                <a:latin typeface="Verdana"/>
                <a:cs typeface="Verdana"/>
              </a:rPr>
              <a:t>Statistical</a:t>
            </a:r>
            <a:r>
              <a:rPr sz="2450" b="1" spc="-14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50" b="1" spc="-50" dirty="0">
                <a:solidFill>
                  <a:srgbClr val="00AF50"/>
                </a:solidFill>
                <a:latin typeface="Verdana"/>
                <a:cs typeface="Verdana"/>
              </a:rPr>
              <a:t>Me</a:t>
            </a:r>
            <a:r>
              <a:rPr sz="2450" b="1" spc="-25" dirty="0">
                <a:solidFill>
                  <a:srgbClr val="00AF50"/>
                </a:solidFill>
                <a:latin typeface="Verdana"/>
                <a:cs typeface="Verdana"/>
              </a:rPr>
              <a:t>t</a:t>
            </a:r>
            <a:r>
              <a:rPr sz="2450" b="1" spc="-65" dirty="0">
                <a:solidFill>
                  <a:srgbClr val="00AF50"/>
                </a:solidFill>
                <a:latin typeface="Verdana"/>
                <a:cs typeface="Verdana"/>
              </a:rPr>
              <a:t>hods  </a:t>
            </a:r>
            <a:r>
              <a:rPr sz="2450" b="1" spc="-110" dirty="0">
                <a:solidFill>
                  <a:srgbClr val="00AF50"/>
                </a:solidFill>
                <a:latin typeface="Verdana"/>
                <a:cs typeface="Verdana"/>
              </a:rPr>
              <a:t>for</a:t>
            </a:r>
            <a:r>
              <a:rPr sz="2450" b="1" spc="-16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50" b="1" spc="-55" dirty="0">
                <a:solidFill>
                  <a:srgbClr val="00AF50"/>
                </a:solidFill>
                <a:latin typeface="Verdana"/>
                <a:cs typeface="Verdana"/>
              </a:rPr>
              <a:t>D</a:t>
            </a:r>
            <a:r>
              <a:rPr sz="2450" b="1" spc="-40" dirty="0">
                <a:solidFill>
                  <a:srgbClr val="00AF50"/>
                </a:solidFill>
                <a:latin typeface="Verdana"/>
                <a:cs typeface="Verdana"/>
              </a:rPr>
              <a:t>e</a:t>
            </a:r>
            <a:r>
              <a:rPr sz="2450" b="1" spc="-100" dirty="0">
                <a:solidFill>
                  <a:srgbClr val="00AF50"/>
                </a:solidFill>
                <a:latin typeface="Verdana"/>
                <a:cs typeface="Verdana"/>
              </a:rPr>
              <a:t>cis</a:t>
            </a:r>
            <a:r>
              <a:rPr sz="2450" b="1" spc="-75" dirty="0">
                <a:solidFill>
                  <a:srgbClr val="00AF50"/>
                </a:solidFill>
                <a:latin typeface="Verdana"/>
                <a:cs typeface="Verdana"/>
              </a:rPr>
              <a:t>i</a:t>
            </a:r>
            <a:r>
              <a:rPr sz="2450" b="1" spc="-50" dirty="0">
                <a:solidFill>
                  <a:srgbClr val="00AF50"/>
                </a:solidFill>
                <a:latin typeface="Verdana"/>
                <a:cs typeface="Verdana"/>
              </a:rPr>
              <a:t>on  Making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036319" y="6639782"/>
            <a:ext cx="3255010" cy="0"/>
          </a:xfrm>
          <a:custGeom>
            <a:avLst/>
            <a:gdLst/>
            <a:ahLst/>
            <a:cxnLst/>
            <a:rect l="l" t="t" r="r" b="b"/>
            <a:pathLst>
              <a:path w="3255010">
                <a:moveTo>
                  <a:pt x="-26" y="118"/>
                </a:moveTo>
                <a:lnTo>
                  <a:pt x="3254901" y="118"/>
                </a:lnTo>
              </a:path>
            </a:pathLst>
          </a:custGeom>
          <a:ln w="12191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6461977" y="6511125"/>
            <a:ext cx="201993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b="1" spc="-70" dirty="0">
                <a:solidFill>
                  <a:srgbClr val="00AF50"/>
                </a:solidFill>
                <a:latin typeface="Verdana"/>
                <a:cs typeface="Verdana"/>
              </a:rPr>
              <a:t>Da</a:t>
            </a:r>
            <a:r>
              <a:rPr sz="2450" b="1" spc="-90" dirty="0">
                <a:solidFill>
                  <a:srgbClr val="00AF50"/>
                </a:solidFill>
                <a:latin typeface="Verdana"/>
                <a:cs typeface="Verdana"/>
              </a:rPr>
              <a:t>ta</a:t>
            </a:r>
            <a:r>
              <a:rPr sz="2450" b="1" spc="-14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50" b="1" spc="-70" dirty="0">
                <a:solidFill>
                  <a:srgbClr val="00AF50"/>
                </a:solidFill>
                <a:latin typeface="Verdana"/>
                <a:cs typeface="Verdana"/>
              </a:rPr>
              <a:t>Min</a:t>
            </a:r>
            <a:r>
              <a:rPr sz="2450" b="1" spc="-50" dirty="0">
                <a:solidFill>
                  <a:srgbClr val="00AF50"/>
                </a:solidFill>
                <a:latin typeface="Verdana"/>
                <a:cs typeface="Verdana"/>
              </a:rPr>
              <a:t>i</a:t>
            </a:r>
            <a:r>
              <a:rPr sz="2450" b="1" spc="-30" dirty="0">
                <a:solidFill>
                  <a:srgbClr val="00AF50"/>
                </a:solidFill>
                <a:latin typeface="Verdana"/>
                <a:cs typeface="Verdana"/>
              </a:rPr>
              <a:t>ng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570079" y="6351871"/>
            <a:ext cx="3328670" cy="3427729"/>
          </a:xfrm>
          <a:custGeom>
            <a:avLst/>
            <a:gdLst/>
            <a:ahLst/>
            <a:cxnLst/>
            <a:rect l="l" t="t" r="r" b="b"/>
            <a:pathLst>
              <a:path w="3328670" h="3427729">
                <a:moveTo>
                  <a:pt x="73150" y="0"/>
                </a:moveTo>
                <a:lnTo>
                  <a:pt x="3328077" y="0"/>
                </a:lnTo>
              </a:path>
              <a:path w="3328670" h="3427729">
                <a:moveTo>
                  <a:pt x="0" y="784840"/>
                </a:moveTo>
                <a:lnTo>
                  <a:pt x="3254927" y="784840"/>
                </a:lnTo>
              </a:path>
              <a:path w="3328670" h="3427729">
                <a:moveTo>
                  <a:pt x="0" y="2287466"/>
                </a:moveTo>
                <a:lnTo>
                  <a:pt x="3254927" y="2287466"/>
                </a:lnTo>
              </a:path>
              <a:path w="3328670" h="3427729">
                <a:moveTo>
                  <a:pt x="0" y="3427389"/>
                </a:moveTo>
                <a:lnTo>
                  <a:pt x="3254927" y="3427389"/>
                </a:lnTo>
              </a:path>
            </a:pathLst>
          </a:custGeom>
          <a:ln w="12191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10452343" y="5761336"/>
            <a:ext cx="2807335" cy="7753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5445" marR="5080" indent="-373380">
              <a:lnSpc>
                <a:spcPct val="100800"/>
              </a:lnSpc>
              <a:spcBef>
                <a:spcPts val="75"/>
              </a:spcBef>
            </a:pPr>
            <a:r>
              <a:rPr sz="2450" b="1" spc="-90" dirty="0">
                <a:solidFill>
                  <a:srgbClr val="464646"/>
                </a:solidFill>
                <a:latin typeface="Verdana"/>
                <a:cs typeface="Verdana"/>
              </a:rPr>
              <a:t>F</a:t>
            </a:r>
            <a:r>
              <a:rPr sz="2450" b="1" spc="-55" dirty="0">
                <a:solidFill>
                  <a:srgbClr val="464646"/>
                </a:solidFill>
                <a:latin typeface="Verdana"/>
                <a:cs typeface="Verdana"/>
              </a:rPr>
              <a:t>i</a:t>
            </a:r>
            <a:r>
              <a:rPr sz="2450" b="1" spc="-60" dirty="0">
                <a:solidFill>
                  <a:srgbClr val="464646"/>
                </a:solidFill>
                <a:latin typeface="Verdana"/>
                <a:cs typeface="Verdana"/>
              </a:rPr>
              <a:t>nanc</a:t>
            </a:r>
            <a:r>
              <a:rPr sz="2450" b="1" spc="-85" dirty="0">
                <a:solidFill>
                  <a:srgbClr val="464646"/>
                </a:solidFill>
                <a:latin typeface="Verdana"/>
                <a:cs typeface="Verdana"/>
              </a:rPr>
              <a:t>e</a:t>
            </a:r>
            <a:r>
              <a:rPr sz="2450" b="1" spc="-14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2450" b="1" spc="-70" dirty="0">
                <a:solidFill>
                  <a:srgbClr val="464646"/>
                </a:solidFill>
                <a:latin typeface="Verdana"/>
                <a:cs typeface="Verdana"/>
              </a:rPr>
              <a:t>and</a:t>
            </a:r>
            <a:r>
              <a:rPr sz="2450" b="1" spc="-14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2450" b="1" spc="-125" dirty="0">
                <a:solidFill>
                  <a:srgbClr val="464646"/>
                </a:solidFill>
                <a:latin typeface="Verdana"/>
                <a:cs typeface="Verdana"/>
              </a:rPr>
              <a:t>Ri</a:t>
            </a:r>
            <a:r>
              <a:rPr sz="2450" b="1" spc="-140" dirty="0">
                <a:solidFill>
                  <a:srgbClr val="464646"/>
                </a:solidFill>
                <a:latin typeface="Verdana"/>
                <a:cs typeface="Verdana"/>
              </a:rPr>
              <a:t>s</a:t>
            </a:r>
            <a:r>
              <a:rPr sz="2450" b="1" spc="-20" dirty="0">
                <a:solidFill>
                  <a:srgbClr val="464646"/>
                </a:solidFill>
                <a:latin typeface="Verdana"/>
                <a:cs typeface="Verdana"/>
              </a:rPr>
              <a:t>k  </a:t>
            </a:r>
            <a:r>
              <a:rPr sz="2450" b="1" spc="-85" dirty="0">
                <a:solidFill>
                  <a:srgbClr val="464646"/>
                </a:solidFill>
                <a:latin typeface="Verdana"/>
                <a:cs typeface="Verdana"/>
              </a:rPr>
              <a:t>Analytics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0312138" y="7029780"/>
            <a:ext cx="2640965" cy="7753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  <a:tabLst>
                <a:tab pos="1126490" algn="l"/>
              </a:tabLst>
            </a:pPr>
            <a:r>
              <a:rPr sz="2450" b="1" spc="-80" dirty="0">
                <a:solidFill>
                  <a:srgbClr val="464646"/>
                </a:solidFill>
                <a:latin typeface="Verdana"/>
                <a:cs typeface="Verdana"/>
              </a:rPr>
              <a:t>Mar</a:t>
            </a:r>
            <a:r>
              <a:rPr sz="2450" b="1" spc="-70" dirty="0">
                <a:solidFill>
                  <a:srgbClr val="464646"/>
                </a:solidFill>
                <a:latin typeface="Verdana"/>
                <a:cs typeface="Verdana"/>
              </a:rPr>
              <a:t>k</a:t>
            </a:r>
            <a:r>
              <a:rPr sz="2450" b="1" spc="-60" dirty="0">
                <a:solidFill>
                  <a:srgbClr val="464646"/>
                </a:solidFill>
                <a:latin typeface="Verdana"/>
                <a:cs typeface="Verdana"/>
              </a:rPr>
              <a:t>eting</a:t>
            </a:r>
            <a:r>
              <a:rPr sz="2450" b="1" spc="-16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2450" b="1" spc="-55" dirty="0">
                <a:solidFill>
                  <a:srgbClr val="464646"/>
                </a:solidFill>
                <a:latin typeface="Verdana"/>
                <a:cs typeface="Verdana"/>
              </a:rPr>
              <a:t>and  </a:t>
            </a:r>
            <a:r>
              <a:rPr sz="2450" b="1" spc="-95" dirty="0">
                <a:solidFill>
                  <a:srgbClr val="464646"/>
                </a:solidFill>
                <a:latin typeface="Verdana"/>
                <a:cs typeface="Verdana"/>
              </a:rPr>
              <a:t>Reta</a:t>
            </a:r>
            <a:r>
              <a:rPr sz="2450" b="1" spc="-105" dirty="0">
                <a:solidFill>
                  <a:srgbClr val="464646"/>
                </a:solidFill>
                <a:latin typeface="Verdana"/>
                <a:cs typeface="Verdana"/>
              </a:rPr>
              <a:t>il</a:t>
            </a:r>
            <a:r>
              <a:rPr sz="2450" b="1" dirty="0">
                <a:solidFill>
                  <a:srgbClr val="464646"/>
                </a:solidFill>
                <a:latin typeface="Verdana"/>
                <a:cs typeface="Verdana"/>
              </a:rPr>
              <a:t>	</a:t>
            </a:r>
            <a:r>
              <a:rPr sz="2450" b="1" spc="-90" dirty="0">
                <a:solidFill>
                  <a:srgbClr val="464646"/>
                </a:solidFill>
                <a:latin typeface="Verdana"/>
                <a:cs typeface="Verdana"/>
              </a:rPr>
              <a:t>Analyt</a:t>
            </a:r>
            <a:r>
              <a:rPr sz="2450" b="1" spc="-65" dirty="0">
                <a:solidFill>
                  <a:srgbClr val="464646"/>
                </a:solidFill>
                <a:latin typeface="Verdana"/>
                <a:cs typeface="Verdana"/>
              </a:rPr>
              <a:t>i</a:t>
            </a:r>
            <a:r>
              <a:rPr sz="2450" b="1" spc="-75" dirty="0">
                <a:solidFill>
                  <a:srgbClr val="464646"/>
                </a:solidFill>
                <a:latin typeface="Verdana"/>
                <a:cs typeface="Verdana"/>
              </a:rPr>
              <a:t>cs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0102340" y="6772485"/>
            <a:ext cx="3255010" cy="1134110"/>
          </a:xfrm>
          <a:custGeom>
            <a:avLst/>
            <a:gdLst/>
            <a:ahLst/>
            <a:cxnLst/>
            <a:rect l="l" t="t" r="r" b="b"/>
            <a:pathLst>
              <a:path w="3255009" h="1134109">
                <a:moveTo>
                  <a:pt x="0" y="0"/>
                </a:moveTo>
                <a:lnTo>
                  <a:pt x="3254927" y="0"/>
                </a:lnTo>
              </a:path>
              <a:path w="3255009" h="1134109">
                <a:moveTo>
                  <a:pt x="0" y="1133827"/>
                </a:moveTo>
                <a:lnTo>
                  <a:pt x="3254927" y="1133827"/>
                </a:lnTo>
              </a:path>
            </a:pathLst>
          </a:custGeom>
          <a:ln w="12191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0" name="object 80"/>
          <p:cNvGrpSpPr/>
          <p:nvPr/>
        </p:nvGrpSpPr>
        <p:grpSpPr>
          <a:xfrm>
            <a:off x="4546091" y="527018"/>
            <a:ext cx="150495" cy="563880"/>
            <a:chOff x="4546091" y="527018"/>
            <a:chExt cx="150495" cy="563880"/>
          </a:xfrm>
        </p:grpSpPr>
        <p:pic>
          <p:nvPicPr>
            <p:cNvPr id="81" name="object 8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553965" y="527018"/>
              <a:ext cx="135636" cy="139826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4546091" y="693007"/>
              <a:ext cx="150495" cy="398145"/>
            </a:xfrm>
            <a:custGeom>
              <a:avLst/>
              <a:gdLst/>
              <a:ahLst/>
              <a:cxnLst/>
              <a:rect l="l" t="t" r="r" b="b"/>
              <a:pathLst>
                <a:path w="150495" h="398144">
                  <a:moveTo>
                    <a:pt x="75448" y="268"/>
                  </a:moveTo>
                  <a:lnTo>
                    <a:pt x="31253" y="12459"/>
                  </a:lnTo>
                  <a:lnTo>
                    <a:pt x="4964" y="47130"/>
                  </a:lnTo>
                  <a:lnTo>
                    <a:pt x="-114" y="79895"/>
                  </a:lnTo>
                  <a:lnTo>
                    <a:pt x="-114" y="318395"/>
                  </a:lnTo>
                  <a:lnTo>
                    <a:pt x="11314" y="365003"/>
                  </a:lnTo>
                  <a:lnTo>
                    <a:pt x="44206" y="392688"/>
                  </a:lnTo>
                  <a:lnTo>
                    <a:pt x="75448" y="398149"/>
                  </a:lnTo>
                  <a:lnTo>
                    <a:pt x="91703" y="396752"/>
                  </a:lnTo>
                  <a:lnTo>
                    <a:pt x="129929" y="377067"/>
                  </a:lnTo>
                  <a:lnTo>
                    <a:pt x="149106" y="337444"/>
                  </a:lnTo>
                  <a:lnTo>
                    <a:pt x="150376" y="320554"/>
                  </a:lnTo>
                  <a:lnTo>
                    <a:pt x="150376" y="77736"/>
                  </a:lnTo>
                  <a:lnTo>
                    <a:pt x="138946" y="32779"/>
                  </a:lnTo>
                  <a:lnTo>
                    <a:pt x="106435" y="5475"/>
                  </a:lnTo>
                  <a:lnTo>
                    <a:pt x="754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6546176" y="5456544"/>
            <a:ext cx="1666875" cy="7753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3820" marR="5080" indent="-71755">
              <a:lnSpc>
                <a:spcPct val="100800"/>
              </a:lnSpc>
              <a:spcBef>
                <a:spcPts val="75"/>
              </a:spcBef>
            </a:pPr>
            <a:r>
              <a:rPr sz="2450" b="1" spc="-55" dirty="0">
                <a:solidFill>
                  <a:srgbClr val="00AF50"/>
                </a:solidFill>
                <a:latin typeface="Verdana"/>
                <a:cs typeface="Verdana"/>
              </a:rPr>
              <a:t>Advanced  </a:t>
            </a:r>
            <a:r>
              <a:rPr sz="2450" b="1" spc="-100" dirty="0">
                <a:solidFill>
                  <a:srgbClr val="00AF50"/>
                </a:solidFill>
                <a:latin typeface="Verdana"/>
                <a:cs typeface="Verdana"/>
              </a:rPr>
              <a:t>Statistics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  <p:sp>
        <p:nvSpPr>
          <p:cNvPr id="84" name="object 84"/>
          <p:cNvSpPr txBox="1"/>
          <p:nvPr/>
        </p:nvSpPr>
        <p:spPr>
          <a:xfrm>
            <a:off x="5550013" y="7131073"/>
            <a:ext cx="3531870" cy="131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50" b="1" spc="-75" dirty="0">
                <a:solidFill>
                  <a:srgbClr val="BE9000"/>
                </a:solidFill>
                <a:latin typeface="Verdana"/>
                <a:cs typeface="Verdana"/>
              </a:rPr>
              <a:t>Predictive </a:t>
            </a:r>
            <a:r>
              <a:rPr sz="2450" b="1" spc="-70" dirty="0">
                <a:solidFill>
                  <a:srgbClr val="BE9000"/>
                </a:solidFill>
                <a:latin typeface="Verdana"/>
                <a:cs typeface="Verdana"/>
              </a:rPr>
              <a:t> </a:t>
            </a:r>
            <a:r>
              <a:rPr sz="2450" b="1" u="sng" spc="-45" dirty="0">
                <a:solidFill>
                  <a:srgbClr val="BE9000"/>
                </a:solidFill>
                <a:uFill>
                  <a:solidFill>
                    <a:srgbClr val="5F5F5F"/>
                  </a:solidFill>
                </a:uFill>
                <a:latin typeface="Verdana"/>
                <a:cs typeface="Verdana"/>
              </a:rPr>
              <a:t>Mode</a:t>
            </a:r>
            <a:r>
              <a:rPr sz="2450" b="1" u="sng" spc="-105" dirty="0">
                <a:solidFill>
                  <a:srgbClr val="BE9000"/>
                </a:solidFill>
                <a:uFill>
                  <a:solidFill>
                    <a:srgbClr val="5F5F5F"/>
                  </a:solidFill>
                </a:uFill>
                <a:latin typeface="Verdana"/>
                <a:cs typeface="Verdana"/>
              </a:rPr>
              <a:t>l</a:t>
            </a:r>
            <a:r>
              <a:rPr sz="2450" b="1" u="sng" spc="-114" dirty="0">
                <a:solidFill>
                  <a:srgbClr val="BE9000"/>
                </a:solidFill>
                <a:uFill>
                  <a:solidFill>
                    <a:srgbClr val="5F5F5F"/>
                  </a:solidFill>
                </a:uFill>
                <a:latin typeface="Verdana"/>
                <a:cs typeface="Verdana"/>
              </a:rPr>
              <a:t>l</a:t>
            </a:r>
            <a:r>
              <a:rPr sz="2450" b="1" u="sng" spc="-95" dirty="0">
                <a:solidFill>
                  <a:srgbClr val="BE9000"/>
                </a:solidFill>
                <a:uFill>
                  <a:solidFill>
                    <a:srgbClr val="5F5F5F"/>
                  </a:solidFill>
                </a:uFill>
                <a:latin typeface="Verdana"/>
                <a:cs typeface="Verdana"/>
              </a:rPr>
              <a:t>ing(Wee</a:t>
            </a:r>
            <a:r>
              <a:rPr sz="2450" b="1" u="sng" spc="-80" dirty="0">
                <a:solidFill>
                  <a:srgbClr val="BE9000"/>
                </a:solidFill>
                <a:uFill>
                  <a:solidFill>
                    <a:srgbClr val="5F5F5F"/>
                  </a:solidFill>
                </a:uFill>
                <a:latin typeface="Verdana"/>
                <a:cs typeface="Verdana"/>
              </a:rPr>
              <a:t>k</a:t>
            </a:r>
            <a:r>
              <a:rPr sz="2450" b="1" u="sng" spc="-235" dirty="0">
                <a:solidFill>
                  <a:srgbClr val="BE9000"/>
                </a:solidFill>
                <a:uFill>
                  <a:solidFill>
                    <a:srgbClr val="5F5F5F"/>
                  </a:solidFill>
                </a:uFill>
                <a:latin typeface="Verdana"/>
                <a:cs typeface="Verdana"/>
              </a:rPr>
              <a:t>-</a:t>
            </a:r>
            <a:r>
              <a:rPr sz="2450" b="1" u="sng" spc="-295" dirty="0">
                <a:solidFill>
                  <a:srgbClr val="BE9000"/>
                </a:solidFill>
                <a:uFill>
                  <a:solidFill>
                    <a:srgbClr val="5F5F5F"/>
                  </a:solidFill>
                </a:uFill>
                <a:latin typeface="Verdana"/>
                <a:cs typeface="Verdana"/>
              </a:rPr>
              <a:t>3</a:t>
            </a:r>
            <a:r>
              <a:rPr sz="2450" b="1" u="sng" spc="-730" dirty="0">
                <a:solidFill>
                  <a:srgbClr val="BE9000"/>
                </a:solidFill>
                <a:uFill>
                  <a:solidFill>
                    <a:srgbClr val="5F5F5F"/>
                  </a:solidFill>
                </a:uFill>
                <a:latin typeface="Verdana"/>
                <a:cs typeface="Verdana"/>
              </a:rPr>
              <a:t>/</a:t>
            </a:r>
            <a:r>
              <a:rPr sz="2450" b="1" u="sng" spc="-145" dirty="0">
                <a:solidFill>
                  <a:srgbClr val="BE9000"/>
                </a:solidFill>
                <a:uFill>
                  <a:solidFill>
                    <a:srgbClr val="5F5F5F"/>
                  </a:solidFill>
                </a:uFill>
                <a:latin typeface="Verdana"/>
                <a:cs typeface="Verdana"/>
              </a:rPr>
              <a:t> </a:t>
            </a:r>
            <a:r>
              <a:rPr sz="2450" b="1" u="sng" spc="-290" dirty="0">
                <a:solidFill>
                  <a:srgbClr val="BE9000"/>
                </a:solidFill>
                <a:uFill>
                  <a:solidFill>
                    <a:srgbClr val="5F5F5F"/>
                  </a:solidFill>
                </a:uFill>
                <a:latin typeface="Verdana"/>
                <a:cs typeface="Verdana"/>
              </a:rPr>
              <a:t>5</a:t>
            </a:r>
            <a:r>
              <a:rPr sz="2450" b="1" spc="-459" dirty="0">
                <a:solidFill>
                  <a:srgbClr val="BE9000"/>
                </a:solidFill>
                <a:latin typeface="Verdana"/>
                <a:cs typeface="Verdana"/>
              </a:rPr>
              <a:t>)</a:t>
            </a:r>
            <a:endParaRPr sz="2450">
              <a:latin typeface="Verdana"/>
              <a:cs typeface="Verdana"/>
            </a:endParaRPr>
          </a:p>
          <a:p>
            <a:pPr marL="257175">
              <a:lnSpc>
                <a:spcPct val="100000"/>
              </a:lnSpc>
              <a:spcBef>
                <a:spcPts val="1340"/>
              </a:spcBef>
            </a:pPr>
            <a:r>
              <a:rPr sz="2450" b="1" spc="-60" dirty="0">
                <a:solidFill>
                  <a:srgbClr val="464646"/>
                </a:solidFill>
                <a:latin typeface="Verdana"/>
                <a:cs typeface="Verdana"/>
              </a:rPr>
              <a:t>Machine</a:t>
            </a:r>
            <a:r>
              <a:rPr sz="2450" b="1" spc="-16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2450" b="1" spc="-110" dirty="0">
                <a:solidFill>
                  <a:srgbClr val="464646"/>
                </a:solidFill>
                <a:latin typeface="Verdana"/>
                <a:cs typeface="Verdana"/>
              </a:rPr>
              <a:t>Learn</a:t>
            </a:r>
            <a:r>
              <a:rPr sz="2450" b="1" spc="-70" dirty="0">
                <a:solidFill>
                  <a:srgbClr val="464646"/>
                </a:solidFill>
                <a:latin typeface="Verdana"/>
                <a:cs typeface="Verdana"/>
              </a:rPr>
              <a:t>i</a:t>
            </a:r>
            <a:r>
              <a:rPr sz="2450" b="1" spc="-30" dirty="0">
                <a:solidFill>
                  <a:srgbClr val="464646"/>
                </a:solidFill>
                <a:latin typeface="Verdana"/>
                <a:cs typeface="Verdana"/>
              </a:rPr>
              <a:t>ng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787751" y="8809513"/>
            <a:ext cx="2981325" cy="153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1334" marR="514350" algn="ctr">
              <a:lnSpc>
                <a:spcPct val="100000"/>
              </a:lnSpc>
              <a:spcBef>
                <a:spcPts val="95"/>
              </a:spcBef>
            </a:pPr>
            <a:r>
              <a:rPr sz="2450" b="1" spc="-95" dirty="0">
                <a:solidFill>
                  <a:srgbClr val="464646"/>
                </a:solidFill>
                <a:latin typeface="Verdana"/>
                <a:cs typeface="Verdana"/>
              </a:rPr>
              <a:t>Time</a:t>
            </a:r>
            <a:r>
              <a:rPr sz="2450" b="1" spc="-13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2450" b="1" spc="-160" dirty="0">
                <a:solidFill>
                  <a:srgbClr val="464646"/>
                </a:solidFill>
                <a:latin typeface="Verdana"/>
                <a:cs typeface="Verdana"/>
              </a:rPr>
              <a:t>Se</a:t>
            </a:r>
            <a:r>
              <a:rPr sz="2450" b="1" spc="-110" dirty="0">
                <a:solidFill>
                  <a:srgbClr val="464646"/>
                </a:solidFill>
                <a:latin typeface="Verdana"/>
                <a:cs typeface="Verdana"/>
              </a:rPr>
              <a:t>r</a:t>
            </a:r>
            <a:r>
              <a:rPr sz="2450" b="1" spc="-100" dirty="0">
                <a:solidFill>
                  <a:srgbClr val="464646"/>
                </a:solidFill>
                <a:latin typeface="Verdana"/>
                <a:cs typeface="Verdana"/>
              </a:rPr>
              <a:t>ies  </a:t>
            </a:r>
            <a:r>
              <a:rPr sz="2450" b="1" spc="-95" dirty="0">
                <a:solidFill>
                  <a:srgbClr val="464646"/>
                </a:solidFill>
                <a:latin typeface="Verdana"/>
                <a:cs typeface="Verdana"/>
              </a:rPr>
              <a:t>For</a:t>
            </a:r>
            <a:r>
              <a:rPr sz="2450" b="1" spc="-45" dirty="0">
                <a:solidFill>
                  <a:srgbClr val="464646"/>
                </a:solidFill>
                <a:latin typeface="Verdana"/>
                <a:cs typeface="Verdana"/>
              </a:rPr>
              <a:t>e</a:t>
            </a:r>
            <a:r>
              <a:rPr sz="2450" b="1" spc="-35" dirty="0">
                <a:solidFill>
                  <a:srgbClr val="464646"/>
                </a:solidFill>
                <a:latin typeface="Verdana"/>
                <a:cs typeface="Verdana"/>
              </a:rPr>
              <a:t>c</a:t>
            </a:r>
            <a:r>
              <a:rPr sz="2450" b="1" spc="-114" dirty="0">
                <a:solidFill>
                  <a:srgbClr val="464646"/>
                </a:solidFill>
                <a:latin typeface="Verdana"/>
                <a:cs typeface="Verdana"/>
              </a:rPr>
              <a:t>ast</a:t>
            </a:r>
            <a:r>
              <a:rPr sz="2450" b="1" spc="-55" dirty="0">
                <a:solidFill>
                  <a:srgbClr val="464646"/>
                </a:solidFill>
                <a:latin typeface="Verdana"/>
                <a:cs typeface="Verdana"/>
              </a:rPr>
              <a:t>ing</a:t>
            </a:r>
            <a:endParaRPr sz="24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2450" b="1" spc="-15" dirty="0">
                <a:solidFill>
                  <a:srgbClr val="464646"/>
                </a:solidFill>
                <a:latin typeface="Verdana"/>
                <a:cs typeface="Verdana"/>
              </a:rPr>
              <a:t>D</a:t>
            </a:r>
            <a:r>
              <a:rPr sz="2450" b="1" spc="-110" dirty="0">
                <a:solidFill>
                  <a:srgbClr val="464646"/>
                </a:solidFill>
                <a:latin typeface="Verdana"/>
                <a:cs typeface="Verdana"/>
              </a:rPr>
              <a:t>a</a:t>
            </a:r>
            <a:r>
              <a:rPr sz="2450" b="1" spc="-70" dirty="0">
                <a:solidFill>
                  <a:srgbClr val="464646"/>
                </a:solidFill>
                <a:latin typeface="Verdana"/>
                <a:cs typeface="Verdana"/>
              </a:rPr>
              <a:t>t</a:t>
            </a:r>
            <a:r>
              <a:rPr sz="2450" b="1" spc="-130" dirty="0">
                <a:solidFill>
                  <a:srgbClr val="464646"/>
                </a:solidFill>
                <a:latin typeface="Verdana"/>
                <a:cs typeface="Verdana"/>
              </a:rPr>
              <a:t>a</a:t>
            </a:r>
            <a:r>
              <a:rPr sz="2450" b="1" spc="-14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2450" b="1" spc="-105" dirty="0">
                <a:solidFill>
                  <a:srgbClr val="464646"/>
                </a:solidFill>
                <a:latin typeface="Verdana"/>
                <a:cs typeface="Verdana"/>
              </a:rPr>
              <a:t>V</a:t>
            </a:r>
            <a:r>
              <a:rPr sz="2450" b="1" spc="-55" dirty="0">
                <a:solidFill>
                  <a:srgbClr val="464646"/>
                </a:solidFill>
                <a:latin typeface="Verdana"/>
                <a:cs typeface="Verdana"/>
              </a:rPr>
              <a:t>i</a:t>
            </a:r>
            <a:r>
              <a:rPr sz="2450" b="1" spc="-110" dirty="0">
                <a:solidFill>
                  <a:srgbClr val="464646"/>
                </a:solidFill>
                <a:latin typeface="Verdana"/>
                <a:cs typeface="Verdana"/>
              </a:rPr>
              <a:t>sualizat</a:t>
            </a:r>
            <a:r>
              <a:rPr sz="2450" b="1" spc="-80" dirty="0">
                <a:solidFill>
                  <a:srgbClr val="464646"/>
                </a:solidFill>
                <a:latin typeface="Verdana"/>
                <a:cs typeface="Verdana"/>
              </a:rPr>
              <a:t>ion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64475" y="0"/>
            <a:ext cx="12139930" cy="11188065"/>
            <a:chOff x="7964475" y="0"/>
            <a:chExt cx="12139930" cy="111880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64475" y="0"/>
              <a:ext cx="12139624" cy="111877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03704" y="6096"/>
              <a:ext cx="11600394" cy="990574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1201115"/>
            <a:ext cx="109725" cy="10667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2659" y="2104336"/>
            <a:ext cx="5784215" cy="274256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30"/>
              </a:spcBef>
            </a:pPr>
            <a:r>
              <a:rPr spc="-325" dirty="0">
                <a:solidFill>
                  <a:srgbClr val="1A75B3"/>
                </a:solidFill>
              </a:rPr>
              <a:t>LEARNING </a:t>
            </a:r>
            <a:r>
              <a:rPr spc="-320" dirty="0">
                <a:solidFill>
                  <a:srgbClr val="1A75B3"/>
                </a:solidFill>
              </a:rPr>
              <a:t> </a:t>
            </a:r>
            <a:r>
              <a:rPr spc="-215" dirty="0">
                <a:solidFill>
                  <a:srgbClr val="1A75B3"/>
                </a:solidFill>
              </a:rPr>
              <a:t>OBJECTIVE</a:t>
            </a:r>
            <a:r>
              <a:rPr spc="-350" dirty="0">
                <a:solidFill>
                  <a:srgbClr val="1A75B3"/>
                </a:solidFill>
              </a:rPr>
              <a:t> </a:t>
            </a:r>
            <a:r>
              <a:rPr spc="-55" dirty="0">
                <a:solidFill>
                  <a:srgbClr val="1A75B3"/>
                </a:solidFill>
              </a:rPr>
              <a:t>O</a:t>
            </a:r>
            <a:r>
              <a:rPr spc="-45" dirty="0">
                <a:solidFill>
                  <a:srgbClr val="1A75B3"/>
                </a:solidFill>
              </a:rPr>
              <a:t>F  </a:t>
            </a:r>
            <a:r>
              <a:rPr spc="-565" dirty="0">
                <a:solidFill>
                  <a:srgbClr val="1A75B3"/>
                </a:solidFill>
              </a:rPr>
              <a:t>THIS</a:t>
            </a:r>
            <a:r>
              <a:rPr spc="-350" dirty="0">
                <a:solidFill>
                  <a:srgbClr val="1A75B3"/>
                </a:solidFill>
              </a:rPr>
              <a:t> </a:t>
            </a:r>
            <a:r>
              <a:rPr spc="-70" dirty="0">
                <a:solidFill>
                  <a:srgbClr val="1A75B3"/>
                </a:solidFill>
              </a:rPr>
              <a:t>MODULE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2659" y="5419333"/>
            <a:ext cx="7550150" cy="3036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7830" indent="-405765">
              <a:lnSpc>
                <a:spcPct val="100000"/>
              </a:lnSpc>
              <a:spcBef>
                <a:spcPts val="95"/>
              </a:spcBef>
              <a:buClr>
                <a:srgbClr val="464646"/>
              </a:buClr>
              <a:buSzPct val="101265"/>
              <a:buChar char="•"/>
              <a:tabLst>
                <a:tab pos="418465" algn="l"/>
              </a:tabLst>
            </a:pPr>
            <a:r>
              <a:rPr sz="3950" spc="70" dirty="0">
                <a:latin typeface="Verdana"/>
                <a:cs typeface="Verdana"/>
              </a:rPr>
              <a:t>Lin</a:t>
            </a:r>
            <a:r>
              <a:rPr sz="3950" spc="95" dirty="0">
                <a:latin typeface="Verdana"/>
                <a:cs typeface="Verdana"/>
              </a:rPr>
              <a:t>e</a:t>
            </a:r>
            <a:r>
              <a:rPr sz="3950" spc="-75" dirty="0">
                <a:latin typeface="Verdana"/>
                <a:cs typeface="Verdana"/>
              </a:rPr>
              <a:t>ar</a:t>
            </a:r>
            <a:r>
              <a:rPr sz="3950" spc="-355" dirty="0">
                <a:latin typeface="Verdana"/>
                <a:cs typeface="Verdana"/>
              </a:rPr>
              <a:t> </a:t>
            </a:r>
            <a:r>
              <a:rPr sz="3950" spc="5" dirty="0">
                <a:latin typeface="Verdana"/>
                <a:cs typeface="Verdana"/>
              </a:rPr>
              <a:t>Regres</a:t>
            </a:r>
            <a:r>
              <a:rPr sz="3950" spc="10" dirty="0">
                <a:latin typeface="Verdana"/>
                <a:cs typeface="Verdana"/>
              </a:rPr>
              <a:t>s</a:t>
            </a:r>
            <a:r>
              <a:rPr sz="3950" spc="75" dirty="0">
                <a:latin typeface="Verdana"/>
                <a:cs typeface="Verdana"/>
              </a:rPr>
              <a:t>ion</a:t>
            </a:r>
            <a:endParaRPr sz="39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har char="•"/>
            </a:pPr>
            <a:endParaRPr sz="3900">
              <a:latin typeface="Verdana"/>
              <a:cs typeface="Verdana"/>
            </a:endParaRPr>
          </a:p>
          <a:p>
            <a:pPr marL="417830" indent="-405765">
              <a:lnSpc>
                <a:spcPct val="100000"/>
              </a:lnSpc>
              <a:spcBef>
                <a:spcPts val="5"/>
              </a:spcBef>
              <a:buSzPct val="101265"/>
              <a:buChar char="•"/>
              <a:tabLst>
                <a:tab pos="418465" algn="l"/>
              </a:tabLst>
            </a:pPr>
            <a:r>
              <a:rPr sz="3950" spc="60" dirty="0">
                <a:latin typeface="Verdana"/>
                <a:cs typeface="Verdana"/>
              </a:rPr>
              <a:t>Logis</a:t>
            </a:r>
            <a:r>
              <a:rPr sz="3950" spc="55" dirty="0">
                <a:latin typeface="Verdana"/>
                <a:cs typeface="Verdana"/>
              </a:rPr>
              <a:t>t</a:t>
            </a:r>
            <a:r>
              <a:rPr sz="3950" spc="70" dirty="0">
                <a:latin typeface="Verdana"/>
                <a:cs typeface="Verdana"/>
              </a:rPr>
              <a:t>ic</a:t>
            </a:r>
            <a:r>
              <a:rPr sz="3950" spc="-350" dirty="0">
                <a:latin typeface="Verdana"/>
                <a:cs typeface="Verdana"/>
              </a:rPr>
              <a:t> </a:t>
            </a:r>
            <a:r>
              <a:rPr sz="3950" spc="60" dirty="0">
                <a:latin typeface="Verdana"/>
                <a:cs typeface="Verdana"/>
              </a:rPr>
              <a:t>Regr</a:t>
            </a:r>
            <a:r>
              <a:rPr sz="3950" spc="65" dirty="0">
                <a:latin typeface="Verdana"/>
                <a:cs typeface="Verdana"/>
              </a:rPr>
              <a:t>e</a:t>
            </a:r>
            <a:r>
              <a:rPr sz="3950" spc="-10" dirty="0">
                <a:latin typeface="Verdana"/>
                <a:cs typeface="Verdana"/>
              </a:rPr>
              <a:t>ssion</a:t>
            </a:r>
            <a:endParaRPr sz="3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har char="•"/>
            </a:pPr>
            <a:endParaRPr sz="3850">
              <a:latin typeface="Verdana"/>
              <a:cs typeface="Verdana"/>
            </a:endParaRPr>
          </a:p>
          <a:p>
            <a:pPr marL="417830" indent="-405765">
              <a:lnSpc>
                <a:spcPct val="100000"/>
              </a:lnSpc>
              <a:buSzPct val="101265"/>
              <a:buChar char="•"/>
              <a:tabLst>
                <a:tab pos="418465" algn="l"/>
              </a:tabLst>
            </a:pPr>
            <a:r>
              <a:rPr sz="3950" spc="70" dirty="0">
                <a:latin typeface="Verdana"/>
                <a:cs typeface="Verdana"/>
              </a:rPr>
              <a:t>Lin</a:t>
            </a:r>
            <a:r>
              <a:rPr sz="3950" spc="95" dirty="0">
                <a:latin typeface="Verdana"/>
                <a:cs typeface="Verdana"/>
              </a:rPr>
              <a:t>e</a:t>
            </a:r>
            <a:r>
              <a:rPr sz="3950" spc="-75" dirty="0">
                <a:latin typeface="Verdana"/>
                <a:cs typeface="Verdana"/>
              </a:rPr>
              <a:t>ar</a:t>
            </a:r>
            <a:r>
              <a:rPr sz="3950" spc="-355" dirty="0">
                <a:latin typeface="Verdana"/>
                <a:cs typeface="Verdana"/>
              </a:rPr>
              <a:t> </a:t>
            </a:r>
            <a:r>
              <a:rPr sz="3950" spc="55" dirty="0">
                <a:latin typeface="Verdana"/>
                <a:cs typeface="Verdana"/>
              </a:rPr>
              <a:t>Discrim</a:t>
            </a:r>
            <a:r>
              <a:rPr sz="3950" spc="35" dirty="0">
                <a:latin typeface="Verdana"/>
                <a:cs typeface="Verdana"/>
              </a:rPr>
              <a:t>i</a:t>
            </a:r>
            <a:r>
              <a:rPr sz="3950" spc="85" dirty="0">
                <a:latin typeface="Verdana"/>
                <a:cs typeface="Verdana"/>
              </a:rPr>
              <a:t>nant</a:t>
            </a:r>
            <a:r>
              <a:rPr sz="3950" spc="-355" dirty="0">
                <a:latin typeface="Verdana"/>
                <a:cs typeface="Verdana"/>
              </a:rPr>
              <a:t> </a:t>
            </a:r>
            <a:r>
              <a:rPr sz="3950" spc="-30" dirty="0">
                <a:latin typeface="Verdana"/>
                <a:cs typeface="Verdana"/>
              </a:rPr>
              <a:t>Analysis</a:t>
            </a:r>
            <a:endParaRPr sz="395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5112" y="688562"/>
            <a:ext cx="415925" cy="551180"/>
            <a:chOff x="515112" y="688562"/>
            <a:chExt cx="415925" cy="551180"/>
          </a:xfrm>
        </p:grpSpPr>
        <p:sp>
          <p:nvSpPr>
            <p:cNvPr id="9" name="object 9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99388" y="690721"/>
              <a:ext cx="130175" cy="56515"/>
            </a:xfrm>
            <a:custGeom>
              <a:avLst/>
              <a:gdLst/>
              <a:ahLst/>
              <a:cxnLst/>
              <a:rect l="l" t="t" r="r" b="b"/>
              <a:pathLst>
                <a:path w="130175" h="56515">
                  <a:moveTo>
                    <a:pt x="64913" y="268"/>
                  </a:moveTo>
                  <a:lnTo>
                    <a:pt x="23448" y="13857"/>
                  </a:lnTo>
                  <a:lnTo>
                    <a:pt x="-20" y="56273"/>
                  </a:lnTo>
                  <a:lnTo>
                    <a:pt x="129618" y="56273"/>
                  </a:lnTo>
                  <a:lnTo>
                    <a:pt x="115673" y="19698"/>
                  </a:lnTo>
                  <a:lnTo>
                    <a:pt x="81168" y="1411"/>
                  </a:lnTo>
                  <a:lnTo>
                    <a:pt x="64913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007363" y="563594"/>
            <a:ext cx="1513840" cy="534670"/>
            <a:chOff x="1007363" y="563594"/>
            <a:chExt cx="1513840" cy="534670"/>
          </a:xfrm>
        </p:grpSpPr>
        <p:sp>
          <p:nvSpPr>
            <p:cNvPr id="15" name="object 15"/>
            <p:cNvSpPr/>
            <p:nvPr/>
          </p:nvSpPr>
          <p:spPr>
            <a:xfrm>
              <a:off x="1007363" y="691356"/>
              <a:ext cx="287655" cy="399415"/>
            </a:xfrm>
            <a:custGeom>
              <a:avLst/>
              <a:gdLst/>
              <a:ahLst/>
              <a:cxnLst/>
              <a:rect l="l" t="t" r="r" b="b"/>
              <a:pathLst>
                <a:path w="287655" h="399415">
                  <a:moveTo>
                    <a:pt x="68260" y="268"/>
                  </a:moveTo>
                  <a:lnTo>
                    <a:pt x="27774" y="11190"/>
                  </a:lnTo>
                  <a:lnTo>
                    <a:pt x="4457" y="42812"/>
                  </a:lnTo>
                  <a:lnTo>
                    <a:pt x="-25" y="319538"/>
                  </a:lnTo>
                  <a:lnTo>
                    <a:pt x="1231" y="336936"/>
                  </a:lnTo>
                  <a:lnTo>
                    <a:pt x="20128" y="377829"/>
                  </a:lnTo>
                  <a:lnTo>
                    <a:pt x="58469" y="397895"/>
                  </a:lnTo>
                  <a:lnTo>
                    <a:pt x="74813" y="399165"/>
                  </a:lnTo>
                  <a:lnTo>
                    <a:pt x="91094" y="397895"/>
                  </a:lnTo>
                  <a:lnTo>
                    <a:pt x="129320" y="378083"/>
                  </a:lnTo>
                  <a:lnTo>
                    <a:pt x="148433" y="338460"/>
                  </a:lnTo>
                  <a:lnTo>
                    <a:pt x="149703" y="321570"/>
                  </a:lnTo>
                  <a:lnTo>
                    <a:pt x="149703" y="234831"/>
                  </a:lnTo>
                  <a:lnTo>
                    <a:pt x="150694" y="216289"/>
                  </a:lnTo>
                  <a:lnTo>
                    <a:pt x="165565" y="175142"/>
                  </a:lnTo>
                  <a:lnTo>
                    <a:pt x="204299" y="150251"/>
                  </a:lnTo>
                  <a:lnTo>
                    <a:pt x="242259" y="138440"/>
                  </a:lnTo>
                  <a:lnTo>
                    <a:pt x="257765" y="131710"/>
                  </a:lnTo>
                  <a:lnTo>
                    <a:pt x="270350" y="124217"/>
                  </a:lnTo>
                  <a:lnTo>
                    <a:pt x="280129" y="115835"/>
                  </a:lnTo>
                  <a:lnTo>
                    <a:pt x="287622" y="105548"/>
                  </a:lnTo>
                  <a:lnTo>
                    <a:pt x="137613" y="105548"/>
                  </a:lnTo>
                  <a:lnTo>
                    <a:pt x="137613" y="72910"/>
                  </a:lnTo>
                  <a:lnTo>
                    <a:pt x="128025" y="28334"/>
                  </a:lnTo>
                  <a:lnTo>
                    <a:pt x="84732" y="1411"/>
                  </a:lnTo>
                  <a:lnTo>
                    <a:pt x="68260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19555" y="776954"/>
              <a:ext cx="195961" cy="715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51227" y="912590"/>
              <a:ext cx="218821" cy="9347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240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76983" y="563594"/>
              <a:ext cx="148209" cy="136398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2587751" y="555974"/>
            <a:ext cx="150495" cy="534670"/>
          </a:xfrm>
          <a:custGeom>
            <a:avLst/>
            <a:gdLst/>
            <a:ahLst/>
            <a:cxnLst/>
            <a:rect l="l" t="t" r="r" b="b"/>
            <a:pathLst>
              <a:path w="150494" h="534669">
                <a:moveTo>
                  <a:pt x="75497" y="271"/>
                </a:moveTo>
                <a:lnTo>
                  <a:pt x="31302" y="12463"/>
                </a:lnTo>
                <a:lnTo>
                  <a:pt x="5014" y="47133"/>
                </a:lnTo>
                <a:lnTo>
                  <a:pt x="-65" y="79898"/>
                </a:lnTo>
                <a:lnTo>
                  <a:pt x="-65" y="455047"/>
                </a:lnTo>
                <a:lnTo>
                  <a:pt x="11237" y="501909"/>
                </a:lnTo>
                <a:lnTo>
                  <a:pt x="44002" y="529340"/>
                </a:lnTo>
                <a:lnTo>
                  <a:pt x="75497" y="534674"/>
                </a:lnTo>
                <a:lnTo>
                  <a:pt x="91753" y="533404"/>
                </a:lnTo>
                <a:lnTo>
                  <a:pt x="129979" y="513592"/>
                </a:lnTo>
                <a:lnTo>
                  <a:pt x="149155" y="473969"/>
                </a:lnTo>
                <a:lnTo>
                  <a:pt x="150425" y="457206"/>
                </a:lnTo>
                <a:lnTo>
                  <a:pt x="150425" y="77739"/>
                </a:lnTo>
                <a:lnTo>
                  <a:pt x="138996" y="32528"/>
                </a:lnTo>
                <a:lnTo>
                  <a:pt x="106484" y="5478"/>
                </a:lnTo>
                <a:lnTo>
                  <a:pt x="75497" y="271"/>
                </a:lnTo>
                <a:close/>
              </a:path>
            </a:pathLst>
          </a:custGeom>
          <a:solidFill>
            <a:srgbClr val="24A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2799588" y="685514"/>
            <a:ext cx="865505" cy="412750"/>
            <a:chOff x="2799588" y="685514"/>
            <a:chExt cx="865505" cy="412750"/>
          </a:xfrm>
        </p:grpSpPr>
        <p:sp>
          <p:nvSpPr>
            <p:cNvPr id="25" name="object 25"/>
            <p:cNvSpPr/>
            <p:nvPr/>
          </p:nvSpPr>
          <p:spPr>
            <a:xfrm>
              <a:off x="2799511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87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554" y="47244"/>
                  </a:lnTo>
                  <a:lnTo>
                    <a:pt x="312534" y="24130"/>
                  </a:lnTo>
                  <a:lnTo>
                    <a:pt x="275831" y="8763"/>
                  </a:lnTo>
                  <a:lnTo>
                    <a:pt x="235953" y="1016"/>
                  </a:lnTo>
                  <a:lnTo>
                    <a:pt x="214884" y="0"/>
                  </a:lnTo>
                  <a:lnTo>
                    <a:pt x="167767" y="3556"/>
                  </a:lnTo>
                  <a:lnTo>
                    <a:pt x="125984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230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296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718" y="336156"/>
                  </a:lnTo>
                  <a:lnTo>
                    <a:pt x="390766" y="316979"/>
                  </a:lnTo>
                  <a:lnTo>
                    <a:pt x="370573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992" y="292214"/>
                  </a:lnTo>
                  <a:lnTo>
                    <a:pt x="283324" y="299199"/>
                  </a:lnTo>
                  <a:lnTo>
                    <a:pt x="280149" y="300977"/>
                  </a:lnTo>
                  <a:lnTo>
                    <a:pt x="238620" y="316090"/>
                  </a:lnTo>
                  <a:lnTo>
                    <a:pt x="224777" y="316979"/>
                  </a:lnTo>
                  <a:lnTo>
                    <a:pt x="207264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570" y="239763"/>
                  </a:lnTo>
                  <a:lnTo>
                    <a:pt x="362318" y="239001"/>
                  </a:lnTo>
                  <a:lnTo>
                    <a:pt x="402450" y="219443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44748" y="912590"/>
              <a:ext cx="218821" cy="9347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283839" y="685514"/>
              <a:ext cx="375285" cy="146685"/>
            </a:xfrm>
            <a:custGeom>
              <a:avLst/>
              <a:gdLst/>
              <a:ahLst/>
              <a:cxnLst/>
              <a:rect l="l" t="t" r="r" b="b"/>
              <a:pathLst>
                <a:path w="375285" h="146684">
                  <a:moveTo>
                    <a:pt x="185713" y="268"/>
                  </a:moveTo>
                  <a:lnTo>
                    <a:pt x="146471" y="2046"/>
                  </a:lnTo>
                  <a:lnTo>
                    <a:pt x="79417" y="16143"/>
                  </a:lnTo>
                  <a:lnTo>
                    <a:pt x="29126" y="43447"/>
                  </a:lnTo>
                  <a:lnTo>
                    <a:pt x="3218" y="79006"/>
                  </a:lnTo>
                  <a:lnTo>
                    <a:pt x="-82" y="99452"/>
                  </a:lnTo>
                  <a:lnTo>
                    <a:pt x="805" y="108723"/>
                  </a:lnTo>
                  <a:lnTo>
                    <a:pt x="26586" y="143012"/>
                  </a:lnTo>
                  <a:lnTo>
                    <a:pt x="42333" y="146568"/>
                  </a:lnTo>
                  <a:lnTo>
                    <a:pt x="58589" y="144790"/>
                  </a:lnTo>
                  <a:lnTo>
                    <a:pt x="75226" y="139456"/>
                  </a:lnTo>
                  <a:lnTo>
                    <a:pt x="92370" y="130694"/>
                  </a:lnTo>
                  <a:lnTo>
                    <a:pt x="109896" y="118248"/>
                  </a:lnTo>
                  <a:lnTo>
                    <a:pt x="121452" y="108977"/>
                  </a:lnTo>
                  <a:lnTo>
                    <a:pt x="158536" y="94373"/>
                  </a:lnTo>
                  <a:lnTo>
                    <a:pt x="184951" y="92341"/>
                  </a:lnTo>
                  <a:lnTo>
                    <a:pt x="374684" y="92341"/>
                  </a:lnTo>
                  <a:lnTo>
                    <a:pt x="373668" y="87388"/>
                  </a:lnTo>
                  <a:lnTo>
                    <a:pt x="354365" y="52464"/>
                  </a:lnTo>
                  <a:lnTo>
                    <a:pt x="319694" y="25540"/>
                  </a:lnTo>
                  <a:lnTo>
                    <a:pt x="271436" y="8777"/>
                  </a:lnTo>
                  <a:lnTo>
                    <a:pt x="230924" y="2427"/>
                  </a:lnTo>
                  <a:lnTo>
                    <a:pt x="208826" y="776"/>
                  </a:lnTo>
                  <a:lnTo>
                    <a:pt x="185713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3747515" y="688562"/>
            <a:ext cx="721360" cy="401955"/>
            <a:chOff x="3747515" y="688562"/>
            <a:chExt cx="721360" cy="401955"/>
          </a:xfrm>
        </p:grpSpPr>
        <p:sp>
          <p:nvSpPr>
            <p:cNvPr id="31" name="object 31"/>
            <p:cNvSpPr/>
            <p:nvPr/>
          </p:nvSpPr>
          <p:spPr>
            <a:xfrm>
              <a:off x="3747515" y="691483"/>
              <a:ext cx="286385" cy="399415"/>
            </a:xfrm>
            <a:custGeom>
              <a:avLst/>
              <a:gdLst/>
              <a:ahLst/>
              <a:cxnLst/>
              <a:rect l="l" t="t" r="r" b="b"/>
              <a:pathLst>
                <a:path w="286385" h="399415">
                  <a:moveTo>
                    <a:pt x="67848" y="268"/>
                  </a:moveTo>
                  <a:lnTo>
                    <a:pt x="27590" y="11063"/>
                  </a:lnTo>
                  <a:lnTo>
                    <a:pt x="4350" y="42685"/>
                  </a:lnTo>
                  <a:lnTo>
                    <a:pt x="-94" y="319411"/>
                  </a:lnTo>
                  <a:lnTo>
                    <a:pt x="1175" y="336809"/>
                  </a:lnTo>
                  <a:lnTo>
                    <a:pt x="19970" y="377702"/>
                  </a:lnTo>
                  <a:lnTo>
                    <a:pt x="58069" y="397768"/>
                  </a:lnTo>
                  <a:lnTo>
                    <a:pt x="74452" y="399165"/>
                  </a:lnTo>
                  <a:lnTo>
                    <a:pt x="90580" y="397768"/>
                  </a:lnTo>
                  <a:lnTo>
                    <a:pt x="128680" y="377956"/>
                  </a:lnTo>
                  <a:lnTo>
                    <a:pt x="147602" y="338333"/>
                  </a:lnTo>
                  <a:lnTo>
                    <a:pt x="148872" y="321570"/>
                  </a:lnTo>
                  <a:lnTo>
                    <a:pt x="148872" y="234704"/>
                  </a:lnTo>
                  <a:lnTo>
                    <a:pt x="149888" y="216162"/>
                  </a:lnTo>
                  <a:lnTo>
                    <a:pt x="164620" y="175015"/>
                  </a:lnTo>
                  <a:lnTo>
                    <a:pt x="203227" y="150124"/>
                  </a:lnTo>
                  <a:lnTo>
                    <a:pt x="240945" y="138313"/>
                  </a:lnTo>
                  <a:lnTo>
                    <a:pt x="256438" y="131583"/>
                  </a:lnTo>
                  <a:lnTo>
                    <a:pt x="269011" y="124090"/>
                  </a:lnTo>
                  <a:lnTo>
                    <a:pt x="278663" y="115708"/>
                  </a:lnTo>
                  <a:lnTo>
                    <a:pt x="285902" y="106056"/>
                  </a:lnTo>
                  <a:lnTo>
                    <a:pt x="286156" y="105421"/>
                  </a:lnTo>
                  <a:lnTo>
                    <a:pt x="136807" y="105421"/>
                  </a:lnTo>
                  <a:lnTo>
                    <a:pt x="136807" y="72783"/>
                  </a:lnTo>
                  <a:lnTo>
                    <a:pt x="127283" y="28207"/>
                  </a:lnTo>
                  <a:lnTo>
                    <a:pt x="84231" y="1411"/>
                  </a:lnTo>
                  <a:lnTo>
                    <a:pt x="678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84421" y="688562"/>
              <a:ext cx="158241" cy="10807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00524" y="688562"/>
              <a:ext cx="252857" cy="73278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4546091" y="527018"/>
            <a:ext cx="150495" cy="563880"/>
            <a:chOff x="4546091" y="527018"/>
            <a:chExt cx="150495" cy="563880"/>
          </a:xfrm>
        </p:grpSpPr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53965" y="527018"/>
              <a:ext cx="135636" cy="13982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546091" y="693007"/>
              <a:ext cx="150495" cy="398145"/>
            </a:xfrm>
            <a:custGeom>
              <a:avLst/>
              <a:gdLst/>
              <a:ahLst/>
              <a:cxnLst/>
              <a:rect l="l" t="t" r="r" b="b"/>
              <a:pathLst>
                <a:path w="150495" h="398144">
                  <a:moveTo>
                    <a:pt x="75448" y="268"/>
                  </a:moveTo>
                  <a:lnTo>
                    <a:pt x="31253" y="12459"/>
                  </a:lnTo>
                  <a:lnTo>
                    <a:pt x="4964" y="47130"/>
                  </a:lnTo>
                  <a:lnTo>
                    <a:pt x="-114" y="79895"/>
                  </a:lnTo>
                  <a:lnTo>
                    <a:pt x="-114" y="318395"/>
                  </a:lnTo>
                  <a:lnTo>
                    <a:pt x="11314" y="365003"/>
                  </a:lnTo>
                  <a:lnTo>
                    <a:pt x="44206" y="392688"/>
                  </a:lnTo>
                  <a:lnTo>
                    <a:pt x="75448" y="398149"/>
                  </a:lnTo>
                  <a:lnTo>
                    <a:pt x="91703" y="396752"/>
                  </a:lnTo>
                  <a:lnTo>
                    <a:pt x="129929" y="377067"/>
                  </a:lnTo>
                  <a:lnTo>
                    <a:pt x="149106" y="337444"/>
                  </a:lnTo>
                  <a:lnTo>
                    <a:pt x="150376" y="320554"/>
                  </a:lnTo>
                  <a:lnTo>
                    <a:pt x="150376" y="77736"/>
                  </a:lnTo>
                  <a:lnTo>
                    <a:pt x="138946" y="32779"/>
                  </a:lnTo>
                  <a:lnTo>
                    <a:pt x="106435" y="5475"/>
                  </a:lnTo>
                  <a:lnTo>
                    <a:pt x="754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4777740" y="688562"/>
            <a:ext cx="403860" cy="401955"/>
            <a:chOff x="4777740" y="688562"/>
            <a:chExt cx="403860" cy="401955"/>
          </a:xfrm>
        </p:grpSpPr>
        <p:sp>
          <p:nvSpPr>
            <p:cNvPr id="39" name="object 39"/>
            <p:cNvSpPr/>
            <p:nvPr/>
          </p:nvSpPr>
          <p:spPr>
            <a:xfrm>
              <a:off x="477761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47" y="192392"/>
                  </a:moveTo>
                  <a:lnTo>
                    <a:pt x="403593" y="167373"/>
                  </a:lnTo>
                  <a:lnTo>
                    <a:pt x="402831" y="145656"/>
                  </a:lnTo>
                  <a:lnTo>
                    <a:pt x="401688" y="127241"/>
                  </a:lnTo>
                  <a:lnTo>
                    <a:pt x="400418" y="116192"/>
                  </a:lnTo>
                  <a:lnTo>
                    <a:pt x="400037" y="112255"/>
                  </a:lnTo>
                  <a:lnTo>
                    <a:pt x="397751" y="99428"/>
                  </a:lnTo>
                  <a:lnTo>
                    <a:pt x="394830" y="87363"/>
                  </a:lnTo>
                  <a:lnTo>
                    <a:pt x="391274" y="76187"/>
                  </a:lnTo>
                  <a:lnTo>
                    <a:pt x="388861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804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043" y="397624"/>
                  </a:lnTo>
                  <a:lnTo>
                    <a:pt x="128143" y="377685"/>
                  </a:lnTo>
                  <a:lnTo>
                    <a:pt x="147447" y="337934"/>
                  </a:lnTo>
                  <a:lnTo>
                    <a:pt x="148717" y="192392"/>
                  </a:lnTo>
                  <a:lnTo>
                    <a:pt x="149479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09" y="155943"/>
                  </a:lnTo>
                  <a:lnTo>
                    <a:pt x="255003" y="313550"/>
                  </a:lnTo>
                  <a:lnTo>
                    <a:pt x="256273" y="333108"/>
                  </a:lnTo>
                  <a:lnTo>
                    <a:pt x="274434" y="376923"/>
                  </a:lnTo>
                  <a:lnTo>
                    <a:pt x="313296" y="397624"/>
                  </a:lnTo>
                  <a:lnTo>
                    <a:pt x="330441" y="399021"/>
                  </a:lnTo>
                  <a:lnTo>
                    <a:pt x="347459" y="397624"/>
                  </a:lnTo>
                  <a:lnTo>
                    <a:pt x="385178" y="377304"/>
                  </a:lnTo>
                  <a:lnTo>
                    <a:pt x="402577" y="333362"/>
                  </a:lnTo>
                  <a:lnTo>
                    <a:pt x="403847" y="313550"/>
                  </a:lnTo>
                  <a:lnTo>
                    <a:pt x="403847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5237988" y="688562"/>
            <a:ext cx="415925" cy="551180"/>
            <a:chOff x="5237988" y="688562"/>
            <a:chExt cx="415925" cy="551180"/>
          </a:xfrm>
        </p:grpSpPr>
        <p:sp>
          <p:nvSpPr>
            <p:cNvPr id="42" name="object 42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36616" y="1029303"/>
              <a:ext cx="217297" cy="11480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46649" y="800195"/>
              <a:ext cx="207263" cy="15900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522341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7" name="object 4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350229" y="1219169"/>
            <a:ext cx="207258" cy="237737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623018" y="1287747"/>
            <a:ext cx="143252" cy="173731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833325" y="1287747"/>
            <a:ext cx="175255" cy="173731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080207" y="1287747"/>
            <a:ext cx="147824" cy="169159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287466" y="1287747"/>
            <a:ext cx="179827" cy="172207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2538983" y="1202150"/>
            <a:ext cx="92710" cy="259079"/>
            <a:chOff x="2538983" y="1202150"/>
            <a:chExt cx="92710" cy="259079"/>
          </a:xfrm>
        </p:grpSpPr>
        <p:sp>
          <p:nvSpPr>
            <p:cNvPr id="53" name="object 53"/>
            <p:cNvSpPr/>
            <p:nvPr/>
          </p:nvSpPr>
          <p:spPr>
            <a:xfrm>
              <a:off x="2588767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538983" y="1287367"/>
              <a:ext cx="80645" cy="173481"/>
            </a:xfrm>
            <a:prstGeom prst="rect">
              <a:avLst/>
            </a:prstGeom>
          </p:spPr>
        </p:pic>
      </p:grpSp>
      <p:pic>
        <p:nvPicPr>
          <p:cNvPr id="55" name="object 5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689792" y="1287747"/>
            <a:ext cx="179827" cy="172207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930577" y="1287747"/>
            <a:ext cx="179827" cy="243833"/>
          </a:xfrm>
          <a:prstGeom prst="rect">
            <a:avLst/>
          </a:prstGeom>
        </p:spPr>
      </p:pic>
      <p:grpSp>
        <p:nvGrpSpPr>
          <p:cNvPr id="57" name="object 57"/>
          <p:cNvGrpSpPr/>
          <p:nvPr/>
        </p:nvGrpSpPr>
        <p:grpSpPr>
          <a:xfrm>
            <a:off x="3244595" y="1196054"/>
            <a:ext cx="396240" cy="336550"/>
            <a:chOff x="3244595" y="1196054"/>
            <a:chExt cx="396240" cy="336550"/>
          </a:xfrm>
        </p:grpSpPr>
        <p:pic>
          <p:nvPicPr>
            <p:cNvPr id="58" name="object 5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</p:grpSp>
      <p:pic>
        <p:nvPicPr>
          <p:cNvPr id="60" name="object 6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713894" y="1287747"/>
            <a:ext cx="147824" cy="169159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035449" y="1219169"/>
            <a:ext cx="207258" cy="237737"/>
          </a:xfrm>
          <a:prstGeom prst="rect">
            <a:avLst/>
          </a:prstGeom>
        </p:spPr>
      </p:pic>
      <p:grpSp>
        <p:nvGrpSpPr>
          <p:cNvPr id="62" name="object 62"/>
          <p:cNvGrpSpPr/>
          <p:nvPr/>
        </p:nvGrpSpPr>
        <p:grpSpPr>
          <a:xfrm>
            <a:off x="4308347" y="1196054"/>
            <a:ext cx="455930" cy="336550"/>
            <a:chOff x="4308347" y="1196054"/>
            <a:chExt cx="455930" cy="336550"/>
          </a:xfrm>
        </p:grpSpPr>
        <p:sp>
          <p:nvSpPr>
            <p:cNvPr id="63" name="object 63"/>
            <p:cNvSpPr/>
            <p:nvPr/>
          </p:nvSpPr>
          <p:spPr>
            <a:xfrm>
              <a:off x="4358131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</p:grpSp>
      <p:sp>
        <p:nvSpPr>
          <p:cNvPr id="67" name="object 6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064" y="1897153"/>
            <a:ext cx="16229965" cy="925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0" dirty="0">
                <a:solidFill>
                  <a:srgbClr val="1A75B3"/>
                </a:solidFill>
              </a:rPr>
              <a:t>LEARNING</a:t>
            </a:r>
            <a:r>
              <a:rPr spc="-370" dirty="0">
                <a:solidFill>
                  <a:srgbClr val="1A75B3"/>
                </a:solidFill>
              </a:rPr>
              <a:t> </a:t>
            </a:r>
            <a:r>
              <a:rPr spc="-40" dirty="0">
                <a:solidFill>
                  <a:srgbClr val="1A75B3"/>
                </a:solidFill>
              </a:rPr>
              <a:t>OBJ</a:t>
            </a:r>
            <a:r>
              <a:rPr spc="-60" dirty="0">
                <a:solidFill>
                  <a:srgbClr val="1A75B3"/>
                </a:solidFill>
              </a:rPr>
              <a:t>E</a:t>
            </a:r>
            <a:r>
              <a:rPr spc="-365" dirty="0">
                <a:solidFill>
                  <a:srgbClr val="1A75B3"/>
                </a:solidFill>
              </a:rPr>
              <a:t>CTIVES</a:t>
            </a:r>
            <a:r>
              <a:rPr spc="-370" dirty="0">
                <a:solidFill>
                  <a:srgbClr val="1A75B3"/>
                </a:solidFill>
              </a:rPr>
              <a:t> </a:t>
            </a:r>
            <a:r>
              <a:rPr spc="-50" dirty="0">
                <a:solidFill>
                  <a:srgbClr val="1A75B3"/>
                </a:solidFill>
              </a:rPr>
              <a:t>OF</a:t>
            </a:r>
            <a:r>
              <a:rPr spc="-350" dirty="0">
                <a:solidFill>
                  <a:srgbClr val="1A75B3"/>
                </a:solidFill>
              </a:rPr>
              <a:t> </a:t>
            </a:r>
            <a:r>
              <a:rPr spc="-565" dirty="0">
                <a:solidFill>
                  <a:srgbClr val="1A75B3"/>
                </a:solidFill>
              </a:rPr>
              <a:t>THIS</a:t>
            </a:r>
            <a:r>
              <a:rPr spc="-370" dirty="0">
                <a:solidFill>
                  <a:srgbClr val="1A75B3"/>
                </a:solidFill>
              </a:rPr>
              <a:t> </a:t>
            </a:r>
            <a:r>
              <a:rPr spc="-415" dirty="0">
                <a:solidFill>
                  <a:srgbClr val="1A75B3"/>
                </a:solidFill>
              </a:rPr>
              <a:t>SESSION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15112" y="688562"/>
            <a:ext cx="415925" cy="551180"/>
            <a:chOff x="515112" y="688562"/>
            <a:chExt cx="415925" cy="551180"/>
          </a:xfrm>
        </p:grpSpPr>
        <p:sp>
          <p:nvSpPr>
            <p:cNvPr id="4" name="object 4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99388" y="690721"/>
              <a:ext cx="130175" cy="56515"/>
            </a:xfrm>
            <a:custGeom>
              <a:avLst/>
              <a:gdLst/>
              <a:ahLst/>
              <a:cxnLst/>
              <a:rect l="l" t="t" r="r" b="b"/>
              <a:pathLst>
                <a:path w="130175" h="56515">
                  <a:moveTo>
                    <a:pt x="64913" y="268"/>
                  </a:moveTo>
                  <a:lnTo>
                    <a:pt x="23448" y="13857"/>
                  </a:lnTo>
                  <a:lnTo>
                    <a:pt x="-20" y="56273"/>
                  </a:lnTo>
                  <a:lnTo>
                    <a:pt x="129618" y="56273"/>
                  </a:lnTo>
                  <a:lnTo>
                    <a:pt x="115673" y="19698"/>
                  </a:lnTo>
                  <a:lnTo>
                    <a:pt x="81168" y="1411"/>
                  </a:lnTo>
                  <a:lnTo>
                    <a:pt x="64913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007363" y="563594"/>
            <a:ext cx="1513840" cy="534670"/>
            <a:chOff x="1007363" y="563594"/>
            <a:chExt cx="1513840" cy="534670"/>
          </a:xfrm>
        </p:grpSpPr>
        <p:sp>
          <p:nvSpPr>
            <p:cNvPr id="10" name="object 10"/>
            <p:cNvSpPr/>
            <p:nvPr/>
          </p:nvSpPr>
          <p:spPr>
            <a:xfrm>
              <a:off x="1007363" y="691356"/>
              <a:ext cx="287655" cy="399415"/>
            </a:xfrm>
            <a:custGeom>
              <a:avLst/>
              <a:gdLst/>
              <a:ahLst/>
              <a:cxnLst/>
              <a:rect l="l" t="t" r="r" b="b"/>
              <a:pathLst>
                <a:path w="287655" h="399415">
                  <a:moveTo>
                    <a:pt x="68260" y="268"/>
                  </a:moveTo>
                  <a:lnTo>
                    <a:pt x="27774" y="11190"/>
                  </a:lnTo>
                  <a:lnTo>
                    <a:pt x="4457" y="42812"/>
                  </a:lnTo>
                  <a:lnTo>
                    <a:pt x="-25" y="319538"/>
                  </a:lnTo>
                  <a:lnTo>
                    <a:pt x="1231" y="336936"/>
                  </a:lnTo>
                  <a:lnTo>
                    <a:pt x="20128" y="377829"/>
                  </a:lnTo>
                  <a:lnTo>
                    <a:pt x="58469" y="397895"/>
                  </a:lnTo>
                  <a:lnTo>
                    <a:pt x="74813" y="399165"/>
                  </a:lnTo>
                  <a:lnTo>
                    <a:pt x="91094" y="397895"/>
                  </a:lnTo>
                  <a:lnTo>
                    <a:pt x="129320" y="378083"/>
                  </a:lnTo>
                  <a:lnTo>
                    <a:pt x="148433" y="338460"/>
                  </a:lnTo>
                  <a:lnTo>
                    <a:pt x="149703" y="321570"/>
                  </a:lnTo>
                  <a:lnTo>
                    <a:pt x="149703" y="234831"/>
                  </a:lnTo>
                  <a:lnTo>
                    <a:pt x="150694" y="216289"/>
                  </a:lnTo>
                  <a:lnTo>
                    <a:pt x="165565" y="175142"/>
                  </a:lnTo>
                  <a:lnTo>
                    <a:pt x="204299" y="150251"/>
                  </a:lnTo>
                  <a:lnTo>
                    <a:pt x="242259" y="138440"/>
                  </a:lnTo>
                  <a:lnTo>
                    <a:pt x="257765" y="131710"/>
                  </a:lnTo>
                  <a:lnTo>
                    <a:pt x="270350" y="124217"/>
                  </a:lnTo>
                  <a:lnTo>
                    <a:pt x="280129" y="115835"/>
                  </a:lnTo>
                  <a:lnTo>
                    <a:pt x="287622" y="105548"/>
                  </a:lnTo>
                  <a:lnTo>
                    <a:pt x="137613" y="105548"/>
                  </a:lnTo>
                  <a:lnTo>
                    <a:pt x="137613" y="72910"/>
                  </a:lnTo>
                  <a:lnTo>
                    <a:pt x="128025" y="28334"/>
                  </a:lnTo>
                  <a:lnTo>
                    <a:pt x="84732" y="1411"/>
                  </a:lnTo>
                  <a:lnTo>
                    <a:pt x="68260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9555" y="776954"/>
              <a:ext cx="195961" cy="715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1227" y="912590"/>
              <a:ext cx="218821" cy="9347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240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76983" y="563594"/>
              <a:ext cx="148209" cy="136398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2587751" y="555974"/>
            <a:ext cx="150495" cy="534670"/>
          </a:xfrm>
          <a:custGeom>
            <a:avLst/>
            <a:gdLst/>
            <a:ahLst/>
            <a:cxnLst/>
            <a:rect l="l" t="t" r="r" b="b"/>
            <a:pathLst>
              <a:path w="150494" h="534669">
                <a:moveTo>
                  <a:pt x="75497" y="271"/>
                </a:moveTo>
                <a:lnTo>
                  <a:pt x="31302" y="12463"/>
                </a:lnTo>
                <a:lnTo>
                  <a:pt x="5014" y="47133"/>
                </a:lnTo>
                <a:lnTo>
                  <a:pt x="-65" y="79898"/>
                </a:lnTo>
                <a:lnTo>
                  <a:pt x="-65" y="455047"/>
                </a:lnTo>
                <a:lnTo>
                  <a:pt x="11237" y="501909"/>
                </a:lnTo>
                <a:lnTo>
                  <a:pt x="44002" y="529340"/>
                </a:lnTo>
                <a:lnTo>
                  <a:pt x="75497" y="534674"/>
                </a:lnTo>
                <a:lnTo>
                  <a:pt x="91753" y="533404"/>
                </a:lnTo>
                <a:lnTo>
                  <a:pt x="129979" y="513592"/>
                </a:lnTo>
                <a:lnTo>
                  <a:pt x="149155" y="473969"/>
                </a:lnTo>
                <a:lnTo>
                  <a:pt x="150425" y="457206"/>
                </a:lnTo>
                <a:lnTo>
                  <a:pt x="150425" y="77739"/>
                </a:lnTo>
                <a:lnTo>
                  <a:pt x="138996" y="32528"/>
                </a:lnTo>
                <a:lnTo>
                  <a:pt x="106484" y="5478"/>
                </a:lnTo>
                <a:lnTo>
                  <a:pt x="75497" y="271"/>
                </a:lnTo>
                <a:close/>
              </a:path>
            </a:pathLst>
          </a:custGeom>
          <a:solidFill>
            <a:srgbClr val="24A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2799588" y="685514"/>
            <a:ext cx="865505" cy="412750"/>
            <a:chOff x="2799588" y="685514"/>
            <a:chExt cx="865505" cy="412750"/>
          </a:xfrm>
        </p:grpSpPr>
        <p:sp>
          <p:nvSpPr>
            <p:cNvPr id="20" name="object 20"/>
            <p:cNvSpPr/>
            <p:nvPr/>
          </p:nvSpPr>
          <p:spPr>
            <a:xfrm>
              <a:off x="2799511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87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554" y="47244"/>
                  </a:lnTo>
                  <a:lnTo>
                    <a:pt x="312534" y="24130"/>
                  </a:lnTo>
                  <a:lnTo>
                    <a:pt x="275831" y="8763"/>
                  </a:lnTo>
                  <a:lnTo>
                    <a:pt x="235953" y="1016"/>
                  </a:lnTo>
                  <a:lnTo>
                    <a:pt x="214884" y="0"/>
                  </a:lnTo>
                  <a:lnTo>
                    <a:pt x="167767" y="3556"/>
                  </a:lnTo>
                  <a:lnTo>
                    <a:pt x="125984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230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296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718" y="336156"/>
                  </a:lnTo>
                  <a:lnTo>
                    <a:pt x="390766" y="316979"/>
                  </a:lnTo>
                  <a:lnTo>
                    <a:pt x="370573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992" y="292214"/>
                  </a:lnTo>
                  <a:lnTo>
                    <a:pt x="283324" y="299199"/>
                  </a:lnTo>
                  <a:lnTo>
                    <a:pt x="280149" y="300977"/>
                  </a:lnTo>
                  <a:lnTo>
                    <a:pt x="238620" y="316090"/>
                  </a:lnTo>
                  <a:lnTo>
                    <a:pt x="224777" y="316979"/>
                  </a:lnTo>
                  <a:lnTo>
                    <a:pt x="207264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570" y="239763"/>
                  </a:lnTo>
                  <a:lnTo>
                    <a:pt x="362318" y="239001"/>
                  </a:lnTo>
                  <a:lnTo>
                    <a:pt x="402450" y="219443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44748" y="912590"/>
              <a:ext cx="218821" cy="9347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283839" y="685514"/>
              <a:ext cx="375285" cy="146685"/>
            </a:xfrm>
            <a:custGeom>
              <a:avLst/>
              <a:gdLst/>
              <a:ahLst/>
              <a:cxnLst/>
              <a:rect l="l" t="t" r="r" b="b"/>
              <a:pathLst>
                <a:path w="375285" h="146684">
                  <a:moveTo>
                    <a:pt x="185713" y="268"/>
                  </a:moveTo>
                  <a:lnTo>
                    <a:pt x="146471" y="2046"/>
                  </a:lnTo>
                  <a:lnTo>
                    <a:pt x="79417" y="16143"/>
                  </a:lnTo>
                  <a:lnTo>
                    <a:pt x="29126" y="43447"/>
                  </a:lnTo>
                  <a:lnTo>
                    <a:pt x="3218" y="79006"/>
                  </a:lnTo>
                  <a:lnTo>
                    <a:pt x="-82" y="99452"/>
                  </a:lnTo>
                  <a:lnTo>
                    <a:pt x="805" y="108723"/>
                  </a:lnTo>
                  <a:lnTo>
                    <a:pt x="26586" y="143012"/>
                  </a:lnTo>
                  <a:lnTo>
                    <a:pt x="42333" y="146568"/>
                  </a:lnTo>
                  <a:lnTo>
                    <a:pt x="58589" y="144790"/>
                  </a:lnTo>
                  <a:lnTo>
                    <a:pt x="75226" y="139456"/>
                  </a:lnTo>
                  <a:lnTo>
                    <a:pt x="92370" y="130694"/>
                  </a:lnTo>
                  <a:lnTo>
                    <a:pt x="109896" y="118248"/>
                  </a:lnTo>
                  <a:lnTo>
                    <a:pt x="121452" y="108977"/>
                  </a:lnTo>
                  <a:lnTo>
                    <a:pt x="158536" y="94373"/>
                  </a:lnTo>
                  <a:lnTo>
                    <a:pt x="184951" y="92341"/>
                  </a:lnTo>
                  <a:lnTo>
                    <a:pt x="374684" y="92341"/>
                  </a:lnTo>
                  <a:lnTo>
                    <a:pt x="373668" y="87388"/>
                  </a:lnTo>
                  <a:lnTo>
                    <a:pt x="354365" y="52464"/>
                  </a:lnTo>
                  <a:lnTo>
                    <a:pt x="319694" y="25540"/>
                  </a:lnTo>
                  <a:lnTo>
                    <a:pt x="271436" y="8777"/>
                  </a:lnTo>
                  <a:lnTo>
                    <a:pt x="230924" y="2427"/>
                  </a:lnTo>
                  <a:lnTo>
                    <a:pt x="208826" y="776"/>
                  </a:lnTo>
                  <a:lnTo>
                    <a:pt x="185713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3747515" y="688562"/>
            <a:ext cx="721360" cy="401955"/>
            <a:chOff x="3747515" y="688562"/>
            <a:chExt cx="721360" cy="401955"/>
          </a:xfrm>
        </p:grpSpPr>
        <p:sp>
          <p:nvSpPr>
            <p:cNvPr id="26" name="object 26"/>
            <p:cNvSpPr/>
            <p:nvPr/>
          </p:nvSpPr>
          <p:spPr>
            <a:xfrm>
              <a:off x="3747515" y="691483"/>
              <a:ext cx="286385" cy="399415"/>
            </a:xfrm>
            <a:custGeom>
              <a:avLst/>
              <a:gdLst/>
              <a:ahLst/>
              <a:cxnLst/>
              <a:rect l="l" t="t" r="r" b="b"/>
              <a:pathLst>
                <a:path w="286385" h="399415">
                  <a:moveTo>
                    <a:pt x="67848" y="268"/>
                  </a:moveTo>
                  <a:lnTo>
                    <a:pt x="27590" y="11063"/>
                  </a:lnTo>
                  <a:lnTo>
                    <a:pt x="4350" y="42685"/>
                  </a:lnTo>
                  <a:lnTo>
                    <a:pt x="-94" y="319411"/>
                  </a:lnTo>
                  <a:lnTo>
                    <a:pt x="1175" y="336809"/>
                  </a:lnTo>
                  <a:lnTo>
                    <a:pt x="19970" y="377702"/>
                  </a:lnTo>
                  <a:lnTo>
                    <a:pt x="58069" y="397768"/>
                  </a:lnTo>
                  <a:lnTo>
                    <a:pt x="74452" y="399165"/>
                  </a:lnTo>
                  <a:lnTo>
                    <a:pt x="90580" y="397768"/>
                  </a:lnTo>
                  <a:lnTo>
                    <a:pt x="128680" y="377956"/>
                  </a:lnTo>
                  <a:lnTo>
                    <a:pt x="147602" y="338333"/>
                  </a:lnTo>
                  <a:lnTo>
                    <a:pt x="148872" y="321570"/>
                  </a:lnTo>
                  <a:lnTo>
                    <a:pt x="148872" y="234704"/>
                  </a:lnTo>
                  <a:lnTo>
                    <a:pt x="149888" y="216162"/>
                  </a:lnTo>
                  <a:lnTo>
                    <a:pt x="164620" y="175015"/>
                  </a:lnTo>
                  <a:lnTo>
                    <a:pt x="203227" y="150124"/>
                  </a:lnTo>
                  <a:lnTo>
                    <a:pt x="240945" y="138313"/>
                  </a:lnTo>
                  <a:lnTo>
                    <a:pt x="256438" y="131583"/>
                  </a:lnTo>
                  <a:lnTo>
                    <a:pt x="269011" y="124090"/>
                  </a:lnTo>
                  <a:lnTo>
                    <a:pt x="278663" y="115708"/>
                  </a:lnTo>
                  <a:lnTo>
                    <a:pt x="285902" y="106056"/>
                  </a:lnTo>
                  <a:lnTo>
                    <a:pt x="286156" y="105421"/>
                  </a:lnTo>
                  <a:lnTo>
                    <a:pt x="136807" y="105421"/>
                  </a:lnTo>
                  <a:lnTo>
                    <a:pt x="136807" y="72783"/>
                  </a:lnTo>
                  <a:lnTo>
                    <a:pt x="127283" y="28207"/>
                  </a:lnTo>
                  <a:lnTo>
                    <a:pt x="84231" y="1411"/>
                  </a:lnTo>
                  <a:lnTo>
                    <a:pt x="678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84421" y="688562"/>
              <a:ext cx="158241" cy="10807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00524" y="688562"/>
              <a:ext cx="252857" cy="73278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4546091" y="527018"/>
            <a:ext cx="150495" cy="563880"/>
            <a:chOff x="4546091" y="527018"/>
            <a:chExt cx="150495" cy="563880"/>
          </a:xfrm>
        </p:grpSpPr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53965" y="527018"/>
              <a:ext cx="135636" cy="13982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546091" y="693007"/>
              <a:ext cx="150495" cy="398145"/>
            </a:xfrm>
            <a:custGeom>
              <a:avLst/>
              <a:gdLst/>
              <a:ahLst/>
              <a:cxnLst/>
              <a:rect l="l" t="t" r="r" b="b"/>
              <a:pathLst>
                <a:path w="150495" h="398144">
                  <a:moveTo>
                    <a:pt x="75448" y="268"/>
                  </a:moveTo>
                  <a:lnTo>
                    <a:pt x="31253" y="12459"/>
                  </a:lnTo>
                  <a:lnTo>
                    <a:pt x="4964" y="47130"/>
                  </a:lnTo>
                  <a:lnTo>
                    <a:pt x="-114" y="79895"/>
                  </a:lnTo>
                  <a:lnTo>
                    <a:pt x="-114" y="318395"/>
                  </a:lnTo>
                  <a:lnTo>
                    <a:pt x="11314" y="365003"/>
                  </a:lnTo>
                  <a:lnTo>
                    <a:pt x="44206" y="392688"/>
                  </a:lnTo>
                  <a:lnTo>
                    <a:pt x="75448" y="398149"/>
                  </a:lnTo>
                  <a:lnTo>
                    <a:pt x="91703" y="396752"/>
                  </a:lnTo>
                  <a:lnTo>
                    <a:pt x="129929" y="377067"/>
                  </a:lnTo>
                  <a:lnTo>
                    <a:pt x="149106" y="337444"/>
                  </a:lnTo>
                  <a:lnTo>
                    <a:pt x="150376" y="320554"/>
                  </a:lnTo>
                  <a:lnTo>
                    <a:pt x="150376" y="77736"/>
                  </a:lnTo>
                  <a:lnTo>
                    <a:pt x="138946" y="32779"/>
                  </a:lnTo>
                  <a:lnTo>
                    <a:pt x="106435" y="5475"/>
                  </a:lnTo>
                  <a:lnTo>
                    <a:pt x="754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777740" y="688562"/>
            <a:ext cx="403860" cy="401955"/>
            <a:chOff x="4777740" y="688562"/>
            <a:chExt cx="403860" cy="401955"/>
          </a:xfrm>
        </p:grpSpPr>
        <p:sp>
          <p:nvSpPr>
            <p:cNvPr id="34" name="object 34"/>
            <p:cNvSpPr/>
            <p:nvPr/>
          </p:nvSpPr>
          <p:spPr>
            <a:xfrm>
              <a:off x="477761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47" y="192392"/>
                  </a:moveTo>
                  <a:lnTo>
                    <a:pt x="403593" y="167373"/>
                  </a:lnTo>
                  <a:lnTo>
                    <a:pt x="402831" y="145656"/>
                  </a:lnTo>
                  <a:lnTo>
                    <a:pt x="401688" y="127241"/>
                  </a:lnTo>
                  <a:lnTo>
                    <a:pt x="400418" y="116192"/>
                  </a:lnTo>
                  <a:lnTo>
                    <a:pt x="400037" y="112255"/>
                  </a:lnTo>
                  <a:lnTo>
                    <a:pt x="397751" y="99428"/>
                  </a:lnTo>
                  <a:lnTo>
                    <a:pt x="394830" y="87363"/>
                  </a:lnTo>
                  <a:lnTo>
                    <a:pt x="391274" y="76187"/>
                  </a:lnTo>
                  <a:lnTo>
                    <a:pt x="388861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804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043" y="397624"/>
                  </a:lnTo>
                  <a:lnTo>
                    <a:pt x="128143" y="377685"/>
                  </a:lnTo>
                  <a:lnTo>
                    <a:pt x="147447" y="337934"/>
                  </a:lnTo>
                  <a:lnTo>
                    <a:pt x="148717" y="192392"/>
                  </a:lnTo>
                  <a:lnTo>
                    <a:pt x="149479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09" y="155943"/>
                  </a:lnTo>
                  <a:lnTo>
                    <a:pt x="255003" y="313550"/>
                  </a:lnTo>
                  <a:lnTo>
                    <a:pt x="256273" y="333108"/>
                  </a:lnTo>
                  <a:lnTo>
                    <a:pt x="274434" y="376923"/>
                  </a:lnTo>
                  <a:lnTo>
                    <a:pt x="313296" y="397624"/>
                  </a:lnTo>
                  <a:lnTo>
                    <a:pt x="330441" y="399021"/>
                  </a:lnTo>
                  <a:lnTo>
                    <a:pt x="347459" y="397624"/>
                  </a:lnTo>
                  <a:lnTo>
                    <a:pt x="385178" y="377304"/>
                  </a:lnTo>
                  <a:lnTo>
                    <a:pt x="402577" y="333362"/>
                  </a:lnTo>
                  <a:lnTo>
                    <a:pt x="403847" y="313550"/>
                  </a:lnTo>
                  <a:lnTo>
                    <a:pt x="403847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5237988" y="688562"/>
            <a:ext cx="415925" cy="551180"/>
            <a:chOff x="5237988" y="688562"/>
            <a:chExt cx="415925" cy="551180"/>
          </a:xfrm>
        </p:grpSpPr>
        <p:sp>
          <p:nvSpPr>
            <p:cNvPr id="37" name="object 37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36616" y="1029303"/>
              <a:ext cx="217297" cy="11480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46649" y="800195"/>
              <a:ext cx="207263" cy="15900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522341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2" name="object 4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50229" y="1219169"/>
            <a:ext cx="207258" cy="237737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23018" y="1287747"/>
            <a:ext cx="143252" cy="173731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833325" y="1287747"/>
            <a:ext cx="175255" cy="173731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080207" y="1287747"/>
            <a:ext cx="147824" cy="169159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287466" y="1287747"/>
            <a:ext cx="179827" cy="172207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2538983" y="1202150"/>
            <a:ext cx="92710" cy="259079"/>
            <a:chOff x="2538983" y="1202150"/>
            <a:chExt cx="92710" cy="259079"/>
          </a:xfrm>
        </p:grpSpPr>
        <p:sp>
          <p:nvSpPr>
            <p:cNvPr id="48" name="object 48"/>
            <p:cNvSpPr/>
            <p:nvPr/>
          </p:nvSpPr>
          <p:spPr>
            <a:xfrm>
              <a:off x="2588767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38983" y="1287367"/>
              <a:ext cx="80645" cy="173481"/>
            </a:xfrm>
            <a:prstGeom prst="rect">
              <a:avLst/>
            </a:prstGeom>
          </p:spPr>
        </p:pic>
      </p:grpSp>
      <p:pic>
        <p:nvPicPr>
          <p:cNvPr id="50" name="object 5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689792" y="1287747"/>
            <a:ext cx="179827" cy="172207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30577" y="1287747"/>
            <a:ext cx="179827" cy="243833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3244595" y="1196054"/>
            <a:ext cx="396240" cy="336550"/>
            <a:chOff x="3244595" y="1196054"/>
            <a:chExt cx="396240" cy="336550"/>
          </a:xfrm>
        </p:grpSpPr>
        <p:pic>
          <p:nvPicPr>
            <p:cNvPr id="53" name="object 5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</p:grpSp>
      <p:pic>
        <p:nvPicPr>
          <p:cNvPr id="55" name="object 5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713894" y="1287747"/>
            <a:ext cx="147824" cy="169159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035449" y="1219169"/>
            <a:ext cx="207258" cy="237737"/>
          </a:xfrm>
          <a:prstGeom prst="rect">
            <a:avLst/>
          </a:prstGeom>
        </p:spPr>
      </p:pic>
      <p:grpSp>
        <p:nvGrpSpPr>
          <p:cNvPr id="57" name="object 57"/>
          <p:cNvGrpSpPr/>
          <p:nvPr/>
        </p:nvGrpSpPr>
        <p:grpSpPr>
          <a:xfrm>
            <a:off x="4308347" y="1196054"/>
            <a:ext cx="455930" cy="336550"/>
            <a:chOff x="4308347" y="1196054"/>
            <a:chExt cx="455930" cy="336550"/>
          </a:xfrm>
        </p:grpSpPr>
        <p:sp>
          <p:nvSpPr>
            <p:cNvPr id="58" name="object 58"/>
            <p:cNvSpPr/>
            <p:nvPr/>
          </p:nvSpPr>
          <p:spPr>
            <a:xfrm>
              <a:off x="4358131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</p:grpSp>
      <p:grpSp>
        <p:nvGrpSpPr>
          <p:cNvPr id="62" name="object 62"/>
          <p:cNvGrpSpPr/>
          <p:nvPr/>
        </p:nvGrpSpPr>
        <p:grpSpPr>
          <a:xfrm>
            <a:off x="0" y="6272625"/>
            <a:ext cx="20104100" cy="5036820"/>
            <a:chOff x="0" y="6272625"/>
            <a:chExt cx="20104100" cy="5036820"/>
          </a:xfrm>
        </p:grpSpPr>
        <p:sp>
          <p:nvSpPr>
            <p:cNvPr id="63" name="object 63"/>
            <p:cNvSpPr/>
            <p:nvPr/>
          </p:nvSpPr>
          <p:spPr>
            <a:xfrm>
              <a:off x="11018519" y="6353270"/>
              <a:ext cx="335280" cy="546735"/>
            </a:xfrm>
            <a:custGeom>
              <a:avLst/>
              <a:gdLst/>
              <a:ahLst/>
              <a:cxnLst/>
              <a:rect l="l" t="t" r="r" b="b"/>
              <a:pathLst>
                <a:path w="335279" h="546734">
                  <a:moveTo>
                    <a:pt x="299306" y="125"/>
                  </a:moveTo>
                  <a:lnTo>
                    <a:pt x="8103" y="250689"/>
                  </a:lnTo>
                  <a:lnTo>
                    <a:pt x="-278" y="272406"/>
                  </a:lnTo>
                  <a:lnTo>
                    <a:pt x="864" y="283074"/>
                  </a:lnTo>
                  <a:lnTo>
                    <a:pt x="5563" y="293106"/>
                  </a:lnTo>
                  <a:lnTo>
                    <a:pt x="13818" y="302504"/>
                  </a:lnTo>
                  <a:lnTo>
                    <a:pt x="273526" y="537702"/>
                  </a:lnTo>
                  <a:lnTo>
                    <a:pt x="291179" y="546719"/>
                  </a:lnTo>
                  <a:lnTo>
                    <a:pt x="309339" y="545957"/>
                  </a:lnTo>
                  <a:lnTo>
                    <a:pt x="324579" y="536305"/>
                  </a:lnTo>
                  <a:lnTo>
                    <a:pt x="333342" y="519034"/>
                  </a:lnTo>
                  <a:lnTo>
                    <a:pt x="334104" y="508366"/>
                  </a:lnTo>
                  <a:lnTo>
                    <a:pt x="331691" y="498714"/>
                  </a:lnTo>
                  <a:lnTo>
                    <a:pt x="326484" y="490078"/>
                  </a:lnTo>
                  <a:lnTo>
                    <a:pt x="319118" y="482205"/>
                  </a:lnTo>
                  <a:lnTo>
                    <a:pt x="90143" y="275200"/>
                  </a:lnTo>
                  <a:lnTo>
                    <a:pt x="90143" y="272914"/>
                  </a:lnTo>
                  <a:lnTo>
                    <a:pt x="305656" y="77974"/>
                  </a:lnTo>
                  <a:lnTo>
                    <a:pt x="334358" y="42796"/>
                  </a:lnTo>
                  <a:lnTo>
                    <a:pt x="334866" y="32255"/>
                  </a:lnTo>
                  <a:lnTo>
                    <a:pt x="331945" y="21714"/>
                  </a:lnTo>
                  <a:lnTo>
                    <a:pt x="326357" y="12570"/>
                  </a:lnTo>
                  <a:lnTo>
                    <a:pt x="319118" y="5967"/>
                  </a:lnTo>
                  <a:lnTo>
                    <a:pt x="309974" y="1776"/>
                  </a:lnTo>
                  <a:lnTo>
                    <a:pt x="299306" y="125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0" y="6272625"/>
              <a:ext cx="20104099" cy="5036692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995248" y="4871546"/>
            <a:ext cx="14080490" cy="3486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>
              <a:lnSpc>
                <a:spcPct val="114900"/>
              </a:lnSpc>
              <a:spcBef>
                <a:spcPts val="100"/>
              </a:spcBef>
              <a:buSzPct val="101265"/>
              <a:buFont typeface="Times New Roman"/>
              <a:buChar char="●"/>
              <a:tabLst>
                <a:tab pos="470534" algn="l"/>
              </a:tabLst>
            </a:pPr>
            <a:r>
              <a:rPr sz="3950" spc="185" dirty="0">
                <a:latin typeface="Verdana"/>
                <a:cs typeface="Verdana"/>
              </a:rPr>
              <a:t>How</a:t>
            </a:r>
            <a:r>
              <a:rPr sz="3950" spc="-345" dirty="0">
                <a:latin typeface="Verdana"/>
                <a:cs typeface="Verdana"/>
              </a:rPr>
              <a:t> </a:t>
            </a:r>
            <a:r>
              <a:rPr sz="3950" spc="-45" dirty="0">
                <a:latin typeface="Verdana"/>
                <a:cs typeface="Verdana"/>
              </a:rPr>
              <a:t>a</a:t>
            </a:r>
            <a:r>
              <a:rPr sz="3950" spc="-355" dirty="0">
                <a:latin typeface="Verdana"/>
                <a:cs typeface="Verdana"/>
              </a:rPr>
              <a:t> </a:t>
            </a:r>
            <a:r>
              <a:rPr sz="3950" spc="25" dirty="0">
                <a:latin typeface="Verdana"/>
                <a:cs typeface="Verdana"/>
              </a:rPr>
              <a:t>Linear</a:t>
            </a:r>
            <a:r>
              <a:rPr sz="3950" spc="-355" dirty="0">
                <a:latin typeface="Verdana"/>
                <a:cs typeface="Verdana"/>
              </a:rPr>
              <a:t> </a:t>
            </a:r>
            <a:r>
              <a:rPr sz="3950" spc="140" dirty="0">
                <a:latin typeface="Verdana"/>
                <a:cs typeface="Verdana"/>
              </a:rPr>
              <a:t>D</a:t>
            </a:r>
            <a:r>
              <a:rPr sz="3950" spc="60" dirty="0">
                <a:latin typeface="Verdana"/>
                <a:cs typeface="Verdana"/>
              </a:rPr>
              <a:t>i</a:t>
            </a:r>
            <a:r>
              <a:rPr sz="3950" spc="55" dirty="0">
                <a:latin typeface="Verdana"/>
                <a:cs typeface="Verdana"/>
              </a:rPr>
              <a:t>scrimi</a:t>
            </a:r>
            <a:r>
              <a:rPr sz="3950" spc="80" dirty="0">
                <a:latin typeface="Verdana"/>
                <a:cs typeface="Verdana"/>
              </a:rPr>
              <a:t>n</a:t>
            </a:r>
            <a:r>
              <a:rPr sz="3950" spc="55" dirty="0">
                <a:latin typeface="Verdana"/>
                <a:cs typeface="Verdana"/>
              </a:rPr>
              <a:t>ant</a:t>
            </a:r>
            <a:r>
              <a:rPr sz="3950" spc="-355" dirty="0">
                <a:latin typeface="Verdana"/>
                <a:cs typeface="Verdana"/>
              </a:rPr>
              <a:t> </a:t>
            </a:r>
            <a:r>
              <a:rPr sz="3950" spc="-30" dirty="0">
                <a:latin typeface="Verdana"/>
                <a:cs typeface="Verdana"/>
              </a:rPr>
              <a:t>Analysis</a:t>
            </a:r>
            <a:r>
              <a:rPr sz="3950" spc="-345" dirty="0">
                <a:latin typeface="Verdana"/>
                <a:cs typeface="Verdana"/>
              </a:rPr>
              <a:t> </a:t>
            </a:r>
            <a:r>
              <a:rPr sz="3950" spc="-20" dirty="0">
                <a:latin typeface="Verdana"/>
                <a:cs typeface="Verdana"/>
              </a:rPr>
              <a:t>uses</a:t>
            </a:r>
            <a:r>
              <a:rPr sz="3950" spc="-335" dirty="0">
                <a:latin typeface="Verdana"/>
                <a:cs typeface="Verdana"/>
              </a:rPr>
              <a:t> </a:t>
            </a:r>
            <a:r>
              <a:rPr sz="3950" spc="-50" dirty="0">
                <a:latin typeface="Verdana"/>
                <a:cs typeface="Verdana"/>
              </a:rPr>
              <a:t>Bayes’</a:t>
            </a:r>
            <a:r>
              <a:rPr sz="3950" spc="-355" dirty="0">
                <a:latin typeface="Verdana"/>
                <a:cs typeface="Verdana"/>
              </a:rPr>
              <a:t> </a:t>
            </a:r>
            <a:r>
              <a:rPr sz="3950" spc="15" dirty="0">
                <a:latin typeface="Verdana"/>
                <a:cs typeface="Verdana"/>
              </a:rPr>
              <a:t>rule</a:t>
            </a:r>
            <a:r>
              <a:rPr sz="3950" spc="-345" dirty="0">
                <a:latin typeface="Verdana"/>
                <a:cs typeface="Verdana"/>
              </a:rPr>
              <a:t> </a:t>
            </a:r>
            <a:r>
              <a:rPr sz="3950" spc="50" dirty="0">
                <a:latin typeface="Verdana"/>
                <a:cs typeface="Verdana"/>
              </a:rPr>
              <a:t>to  </a:t>
            </a:r>
            <a:r>
              <a:rPr sz="3950" spc="90" dirty="0">
                <a:latin typeface="Verdana"/>
                <a:cs typeface="Verdana"/>
              </a:rPr>
              <a:t>make</a:t>
            </a:r>
            <a:r>
              <a:rPr sz="3950" spc="-355" dirty="0">
                <a:latin typeface="Verdana"/>
                <a:cs typeface="Verdana"/>
              </a:rPr>
              <a:t> </a:t>
            </a:r>
            <a:r>
              <a:rPr sz="3950" spc="80" dirty="0">
                <a:latin typeface="Verdana"/>
                <a:cs typeface="Verdana"/>
              </a:rPr>
              <a:t>predic</a:t>
            </a:r>
            <a:r>
              <a:rPr sz="3950" spc="65" dirty="0">
                <a:latin typeface="Verdana"/>
                <a:cs typeface="Verdana"/>
              </a:rPr>
              <a:t>t</a:t>
            </a:r>
            <a:r>
              <a:rPr sz="3950" spc="35" dirty="0">
                <a:latin typeface="Verdana"/>
                <a:cs typeface="Verdana"/>
              </a:rPr>
              <a:t>ions?</a:t>
            </a:r>
            <a:endParaRPr sz="3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imes New Roman"/>
              <a:buChar char="●"/>
            </a:pPr>
            <a:endParaRPr sz="4450">
              <a:latin typeface="Verdana"/>
              <a:cs typeface="Verdana"/>
            </a:endParaRPr>
          </a:p>
          <a:p>
            <a:pPr marL="469900" marR="1059815" indent="-457834">
              <a:lnSpc>
                <a:spcPct val="114900"/>
              </a:lnSpc>
              <a:buSzPct val="101265"/>
              <a:buFont typeface="Times New Roman"/>
              <a:buChar char="●"/>
              <a:tabLst>
                <a:tab pos="470534" algn="l"/>
              </a:tabLst>
            </a:pPr>
            <a:r>
              <a:rPr sz="3950" spc="125" dirty="0">
                <a:latin typeface="Verdana"/>
                <a:cs typeface="Verdana"/>
              </a:rPr>
              <a:t>Changing</a:t>
            </a:r>
            <a:r>
              <a:rPr sz="3950" spc="-365" dirty="0">
                <a:latin typeface="Verdana"/>
                <a:cs typeface="Verdana"/>
              </a:rPr>
              <a:t> </a:t>
            </a:r>
            <a:r>
              <a:rPr sz="3950" spc="110" dirty="0">
                <a:latin typeface="Verdana"/>
                <a:cs typeface="Verdana"/>
              </a:rPr>
              <a:t>custom</a:t>
            </a:r>
            <a:r>
              <a:rPr sz="3950" spc="-345" dirty="0">
                <a:latin typeface="Verdana"/>
                <a:cs typeface="Verdana"/>
              </a:rPr>
              <a:t> </a:t>
            </a:r>
            <a:r>
              <a:rPr sz="3950" spc="10" dirty="0">
                <a:latin typeface="Verdana"/>
                <a:cs typeface="Verdana"/>
              </a:rPr>
              <a:t>cut-off</a:t>
            </a:r>
            <a:r>
              <a:rPr sz="3950" spc="-350" dirty="0">
                <a:latin typeface="Verdana"/>
                <a:cs typeface="Verdana"/>
              </a:rPr>
              <a:t> </a:t>
            </a:r>
            <a:r>
              <a:rPr sz="3950" spc="30" dirty="0">
                <a:latin typeface="Verdana"/>
                <a:cs typeface="Verdana"/>
              </a:rPr>
              <a:t>probability</a:t>
            </a:r>
            <a:r>
              <a:rPr sz="3950" spc="-370" dirty="0">
                <a:latin typeface="Verdana"/>
                <a:cs typeface="Verdana"/>
              </a:rPr>
              <a:t> </a:t>
            </a:r>
            <a:r>
              <a:rPr sz="3950" spc="-35" dirty="0">
                <a:latin typeface="Verdana"/>
                <a:cs typeface="Verdana"/>
              </a:rPr>
              <a:t>values</a:t>
            </a:r>
            <a:r>
              <a:rPr sz="3950" spc="-355" dirty="0">
                <a:latin typeface="Verdana"/>
                <a:cs typeface="Verdana"/>
              </a:rPr>
              <a:t> </a:t>
            </a:r>
            <a:r>
              <a:rPr sz="3950" spc="65" dirty="0">
                <a:latin typeface="Verdana"/>
                <a:cs typeface="Verdana"/>
              </a:rPr>
              <a:t>to</a:t>
            </a:r>
            <a:r>
              <a:rPr sz="3950" spc="-350" dirty="0">
                <a:latin typeface="Verdana"/>
                <a:cs typeface="Verdana"/>
              </a:rPr>
              <a:t> </a:t>
            </a:r>
            <a:r>
              <a:rPr sz="3950" spc="105" dirty="0">
                <a:latin typeface="Verdana"/>
                <a:cs typeface="Verdana"/>
              </a:rPr>
              <a:t>get </a:t>
            </a:r>
            <a:r>
              <a:rPr sz="3950" spc="-1375" dirty="0">
                <a:latin typeface="Verdana"/>
                <a:cs typeface="Verdana"/>
              </a:rPr>
              <a:t> </a:t>
            </a:r>
            <a:r>
              <a:rPr sz="3950" spc="165" dirty="0">
                <a:latin typeface="Verdana"/>
                <a:cs typeface="Verdana"/>
              </a:rPr>
              <a:t>optimum</a:t>
            </a:r>
            <a:r>
              <a:rPr sz="3950" spc="-355" dirty="0">
                <a:latin typeface="Verdana"/>
                <a:cs typeface="Verdana"/>
              </a:rPr>
              <a:t> </a:t>
            </a:r>
            <a:r>
              <a:rPr sz="3950" spc="65" dirty="0">
                <a:latin typeface="Verdana"/>
                <a:cs typeface="Verdana"/>
              </a:rPr>
              <a:t>predict</a:t>
            </a:r>
            <a:r>
              <a:rPr sz="3950" spc="45" dirty="0">
                <a:latin typeface="Verdana"/>
                <a:cs typeface="Verdana"/>
              </a:rPr>
              <a:t>i</a:t>
            </a:r>
            <a:r>
              <a:rPr sz="3950" spc="40" dirty="0">
                <a:latin typeface="Verdana"/>
                <a:cs typeface="Verdana"/>
              </a:rPr>
              <a:t>ons</a:t>
            </a:r>
            <a:endParaRPr sz="3950">
              <a:latin typeface="Verdana"/>
              <a:cs typeface="Verdana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77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659" y="2394600"/>
            <a:ext cx="13717905" cy="925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5" dirty="0">
                <a:solidFill>
                  <a:srgbClr val="FFFFFF"/>
                </a:solidFill>
              </a:rPr>
              <a:t>TRY</a:t>
            </a:r>
            <a:r>
              <a:rPr spc="-350" dirty="0">
                <a:solidFill>
                  <a:srgbClr val="FFFFFF"/>
                </a:solidFill>
              </a:rPr>
              <a:t> </a:t>
            </a:r>
            <a:r>
              <a:rPr spc="-290" dirty="0">
                <a:solidFill>
                  <a:srgbClr val="FFFFFF"/>
                </a:solidFill>
              </a:rPr>
              <a:t>ANSWERING</a:t>
            </a:r>
            <a:r>
              <a:rPr spc="-385" dirty="0">
                <a:solidFill>
                  <a:srgbClr val="FFFFFF"/>
                </a:solidFill>
              </a:rPr>
              <a:t> </a:t>
            </a:r>
            <a:r>
              <a:rPr spc="-204" dirty="0">
                <a:solidFill>
                  <a:srgbClr val="FFFFFF"/>
                </a:solidFill>
              </a:rPr>
              <a:t>THE</a:t>
            </a:r>
            <a:r>
              <a:rPr spc="-35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F</a:t>
            </a:r>
            <a:r>
              <a:rPr spc="-45" dirty="0">
                <a:solidFill>
                  <a:srgbClr val="FFFFFF"/>
                </a:solidFill>
              </a:rPr>
              <a:t>OLLO</a:t>
            </a:r>
            <a:r>
              <a:rPr spc="-90" dirty="0">
                <a:solidFill>
                  <a:srgbClr val="FFFFFF"/>
                </a:solidFill>
              </a:rPr>
              <a:t>W</a:t>
            </a:r>
            <a:r>
              <a:rPr spc="-580" dirty="0">
                <a:solidFill>
                  <a:srgbClr val="FFFFFF"/>
                </a:solidFill>
              </a:rPr>
              <a:t>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0468" y="3510753"/>
            <a:ext cx="15271115" cy="279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4900"/>
              </a:lnSpc>
              <a:spcBef>
                <a:spcPts val="100"/>
              </a:spcBef>
              <a:buSzPct val="101265"/>
              <a:buChar char="●"/>
              <a:tabLst>
                <a:tab pos="469900" algn="l"/>
              </a:tabLst>
            </a:pP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Linear</a:t>
            </a:r>
            <a:r>
              <a:rPr sz="39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Discriminant</a:t>
            </a:r>
            <a:r>
              <a:rPr sz="39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Analysis</a:t>
            </a:r>
            <a:r>
              <a:rPr sz="3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uses</a:t>
            </a:r>
            <a:r>
              <a:rPr sz="39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9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version</a:t>
            </a:r>
            <a:r>
              <a:rPr sz="39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39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form</a:t>
            </a:r>
            <a:r>
              <a:rPr sz="39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9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Bayes’</a:t>
            </a:r>
            <a:r>
              <a:rPr sz="3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rule 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39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computing</a:t>
            </a:r>
            <a:r>
              <a:rPr sz="39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9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posterior</a:t>
            </a:r>
            <a:r>
              <a:rPr sz="39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probabilities.</a:t>
            </a:r>
            <a:r>
              <a:rPr sz="39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True</a:t>
            </a:r>
            <a:r>
              <a:rPr sz="39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39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False?</a:t>
            </a:r>
            <a:r>
              <a:rPr sz="3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035" dirty="0">
                <a:solidFill>
                  <a:srgbClr val="FFFFFF"/>
                </a:solidFill>
                <a:latin typeface="Microsoft Sans Serif"/>
                <a:cs typeface="Microsoft Sans Serif"/>
              </a:rPr>
              <a:t>–</a:t>
            </a:r>
            <a:r>
              <a:rPr sz="39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Discuss.</a:t>
            </a:r>
            <a:endParaRPr sz="39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Microsoft Sans Serif"/>
              <a:buChar char="●"/>
            </a:pPr>
            <a:endParaRPr sz="5400">
              <a:latin typeface="Microsoft Sans Serif"/>
              <a:cs typeface="Microsoft Sans Serif"/>
            </a:endParaRPr>
          </a:p>
          <a:p>
            <a:pPr marL="469265" indent="-457200">
              <a:lnSpc>
                <a:spcPct val="100000"/>
              </a:lnSpc>
              <a:buSzPct val="101265"/>
              <a:buChar char="●"/>
              <a:tabLst>
                <a:tab pos="469900" algn="l"/>
              </a:tabLst>
            </a:pP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Name</a:t>
            </a:r>
            <a:r>
              <a:rPr sz="39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two</a:t>
            </a:r>
            <a:r>
              <a:rPr sz="39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types</a:t>
            </a:r>
            <a:r>
              <a:rPr sz="3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Discriminant</a:t>
            </a:r>
            <a:r>
              <a:rPr sz="39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Analysis.</a:t>
            </a:r>
            <a:endParaRPr sz="395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508730"/>
            <a:ext cx="20104735" cy="9733915"/>
            <a:chOff x="0" y="508730"/>
            <a:chExt cx="20104735" cy="9733915"/>
          </a:xfrm>
        </p:grpSpPr>
        <p:sp>
          <p:nvSpPr>
            <p:cNvPr id="6" name="object 6"/>
            <p:cNvSpPr/>
            <p:nvPr/>
          </p:nvSpPr>
          <p:spPr>
            <a:xfrm>
              <a:off x="526148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274"/>
                  </a:lnTo>
                  <a:lnTo>
                    <a:pt x="8254" y="23498"/>
                  </a:lnTo>
                  <a:lnTo>
                    <a:pt x="-13" y="54485"/>
                  </a:lnTo>
                  <a:lnTo>
                    <a:pt x="3072" y="74551"/>
                  </a:lnTo>
                  <a:lnTo>
                    <a:pt x="27875" y="108078"/>
                  </a:lnTo>
                  <a:lnTo>
                    <a:pt x="76565" y="132588"/>
                  </a:lnTo>
                  <a:lnTo>
                    <a:pt x="143823" y="145034"/>
                  </a:lnTo>
                  <a:lnTo>
                    <a:pt x="184106" y="146558"/>
                  </a:lnTo>
                  <a:lnTo>
                    <a:pt x="236315" y="143764"/>
                  </a:lnTo>
                  <a:lnTo>
                    <a:pt x="281411" y="135001"/>
                  </a:lnTo>
                  <a:lnTo>
                    <a:pt x="319383" y="120524"/>
                  </a:lnTo>
                  <a:lnTo>
                    <a:pt x="374119" y="73916"/>
                  </a:lnTo>
                  <a:lnTo>
                    <a:pt x="386272" y="50929"/>
                  </a:lnTo>
                  <a:lnTo>
                    <a:pt x="187573" y="50929"/>
                  </a:lnTo>
                  <a:lnTo>
                    <a:pt x="177718" y="50548"/>
                  </a:lnTo>
                  <a:lnTo>
                    <a:pt x="131110" y="36325"/>
                  </a:lnTo>
                  <a:lnTo>
                    <a:pt x="99933" y="16640"/>
                  </a:lnTo>
                  <a:lnTo>
                    <a:pt x="91614" y="11687"/>
                  </a:lnTo>
                  <a:lnTo>
                    <a:pt x="84210" y="7750"/>
                  </a:lnTo>
                  <a:lnTo>
                    <a:pt x="77708" y="4957"/>
                  </a:lnTo>
                  <a:lnTo>
                    <a:pt x="69644" y="1909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99363" y="691000"/>
              <a:ext cx="495934" cy="400050"/>
            </a:xfrm>
            <a:custGeom>
              <a:avLst/>
              <a:gdLst/>
              <a:ahLst/>
              <a:cxnLst/>
              <a:rect l="l" t="t" r="r" b="b"/>
              <a:pathLst>
                <a:path w="495934" h="400050">
                  <a:moveTo>
                    <a:pt x="129641" y="56007"/>
                  </a:moveTo>
                  <a:lnTo>
                    <a:pt x="115697" y="19431"/>
                  </a:lnTo>
                  <a:lnTo>
                    <a:pt x="81191" y="1143"/>
                  </a:lnTo>
                  <a:lnTo>
                    <a:pt x="64935" y="0"/>
                  </a:lnTo>
                  <a:lnTo>
                    <a:pt x="23469" y="13589"/>
                  </a:lnTo>
                  <a:lnTo>
                    <a:pt x="0" y="56007"/>
                  </a:lnTo>
                  <a:lnTo>
                    <a:pt x="129641" y="56007"/>
                  </a:lnTo>
                  <a:close/>
                </a:path>
                <a:path w="495934" h="400050">
                  <a:moveTo>
                    <a:pt x="495617" y="105905"/>
                  </a:moveTo>
                  <a:lnTo>
                    <a:pt x="345605" y="105905"/>
                  </a:lnTo>
                  <a:lnTo>
                    <a:pt x="345605" y="73266"/>
                  </a:lnTo>
                  <a:lnTo>
                    <a:pt x="336003" y="28702"/>
                  </a:lnTo>
                  <a:lnTo>
                    <a:pt x="292722" y="1778"/>
                  </a:lnTo>
                  <a:lnTo>
                    <a:pt x="276250" y="635"/>
                  </a:lnTo>
                  <a:lnTo>
                    <a:pt x="235762" y="11557"/>
                  </a:lnTo>
                  <a:lnTo>
                    <a:pt x="212445" y="43180"/>
                  </a:lnTo>
                  <a:lnTo>
                    <a:pt x="207962" y="319900"/>
                  </a:lnTo>
                  <a:lnTo>
                    <a:pt x="209219" y="337299"/>
                  </a:lnTo>
                  <a:lnTo>
                    <a:pt x="228104" y="378193"/>
                  </a:lnTo>
                  <a:lnTo>
                    <a:pt x="266458" y="398259"/>
                  </a:lnTo>
                  <a:lnTo>
                    <a:pt x="282803" y="399529"/>
                  </a:lnTo>
                  <a:lnTo>
                    <a:pt x="299085" y="398259"/>
                  </a:lnTo>
                  <a:lnTo>
                    <a:pt x="337312" y="378447"/>
                  </a:lnTo>
                  <a:lnTo>
                    <a:pt x="356425" y="338823"/>
                  </a:lnTo>
                  <a:lnTo>
                    <a:pt x="357695" y="321932"/>
                  </a:lnTo>
                  <a:lnTo>
                    <a:pt x="357695" y="235191"/>
                  </a:lnTo>
                  <a:lnTo>
                    <a:pt x="358686" y="216649"/>
                  </a:lnTo>
                  <a:lnTo>
                    <a:pt x="373557" y="175501"/>
                  </a:lnTo>
                  <a:lnTo>
                    <a:pt x="412292" y="150609"/>
                  </a:lnTo>
                  <a:lnTo>
                    <a:pt x="450253" y="138798"/>
                  </a:lnTo>
                  <a:lnTo>
                    <a:pt x="465759" y="132067"/>
                  </a:lnTo>
                  <a:lnTo>
                    <a:pt x="478345" y="124574"/>
                  </a:lnTo>
                  <a:lnTo>
                    <a:pt x="488124" y="116192"/>
                  </a:lnTo>
                  <a:lnTo>
                    <a:pt x="495617" y="105905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9555" y="776954"/>
              <a:ext cx="195961" cy="715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159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899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768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1227" y="912590"/>
              <a:ext cx="218821" cy="9347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113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76982" y="563594"/>
              <a:ext cx="148209" cy="13639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587675" y="55625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495" y="77470"/>
                  </a:moveTo>
                  <a:lnTo>
                    <a:pt x="139065" y="32258"/>
                  </a:lnTo>
                  <a:lnTo>
                    <a:pt x="106553" y="5207"/>
                  </a:lnTo>
                  <a:lnTo>
                    <a:pt x="75565" y="0"/>
                  </a:lnTo>
                  <a:lnTo>
                    <a:pt x="31369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4774"/>
                  </a:lnTo>
                  <a:lnTo>
                    <a:pt x="11303" y="501637"/>
                  </a:lnTo>
                  <a:lnTo>
                    <a:pt x="44069" y="529069"/>
                  </a:lnTo>
                  <a:lnTo>
                    <a:pt x="75565" y="534403"/>
                  </a:lnTo>
                  <a:lnTo>
                    <a:pt x="91821" y="533133"/>
                  </a:lnTo>
                  <a:lnTo>
                    <a:pt x="130048" y="513321"/>
                  </a:lnTo>
                  <a:lnTo>
                    <a:pt x="149225" y="473697"/>
                  </a:lnTo>
                  <a:lnTo>
                    <a:pt x="150495" y="456933"/>
                  </a:lnTo>
                  <a:lnTo>
                    <a:pt x="150495" y="77470"/>
                  </a:lnTo>
                  <a:close/>
                </a:path>
                <a:path w="622935" h="542290">
                  <a:moveTo>
                    <a:pt x="622922" y="314439"/>
                  </a:moveTo>
                  <a:lnTo>
                    <a:pt x="622160" y="298056"/>
                  </a:lnTo>
                  <a:lnTo>
                    <a:pt x="621271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39890"/>
                  </a:lnTo>
                  <a:lnTo>
                    <a:pt x="425323" y="220967"/>
                  </a:lnTo>
                  <a:lnTo>
                    <a:pt x="594982" y="220967"/>
                  </a:lnTo>
                  <a:lnTo>
                    <a:pt x="593331" y="218046"/>
                  </a:lnTo>
                  <a:lnTo>
                    <a:pt x="557390" y="176784"/>
                  </a:lnTo>
                  <a:lnTo>
                    <a:pt x="524370" y="153670"/>
                  </a:lnTo>
                  <a:lnTo>
                    <a:pt x="487667" y="138176"/>
                  </a:lnTo>
                  <a:lnTo>
                    <a:pt x="447789" y="130556"/>
                  </a:lnTo>
                  <a:lnTo>
                    <a:pt x="426720" y="129540"/>
                  </a:lnTo>
                  <a:lnTo>
                    <a:pt x="379603" y="133096"/>
                  </a:lnTo>
                  <a:lnTo>
                    <a:pt x="337693" y="143637"/>
                  </a:lnTo>
                  <a:lnTo>
                    <a:pt x="301117" y="161163"/>
                  </a:lnTo>
                  <a:lnTo>
                    <a:pt x="269621" y="185674"/>
                  </a:lnTo>
                  <a:lnTo>
                    <a:pt x="244348" y="216268"/>
                  </a:lnTo>
                  <a:lnTo>
                    <a:pt x="226314" y="252082"/>
                  </a:lnTo>
                  <a:lnTo>
                    <a:pt x="215392" y="292849"/>
                  </a:lnTo>
                  <a:lnTo>
                    <a:pt x="211836" y="338823"/>
                  </a:lnTo>
                  <a:lnTo>
                    <a:pt x="215392" y="383146"/>
                  </a:lnTo>
                  <a:lnTo>
                    <a:pt x="225933" y="422643"/>
                  </a:lnTo>
                  <a:lnTo>
                    <a:pt x="243586" y="457441"/>
                  </a:lnTo>
                  <a:lnTo>
                    <a:pt x="268351" y="487286"/>
                  </a:lnTo>
                  <a:lnTo>
                    <a:pt x="299085" y="511289"/>
                  </a:lnTo>
                  <a:lnTo>
                    <a:pt x="334899" y="528434"/>
                  </a:lnTo>
                  <a:lnTo>
                    <a:pt x="375539" y="538721"/>
                  </a:lnTo>
                  <a:lnTo>
                    <a:pt x="421132" y="542150"/>
                  </a:lnTo>
                  <a:lnTo>
                    <a:pt x="459346" y="540499"/>
                  </a:lnTo>
                  <a:lnTo>
                    <a:pt x="524751" y="526656"/>
                  </a:lnTo>
                  <a:lnTo>
                    <a:pt x="574154" y="500113"/>
                  </a:lnTo>
                  <a:lnTo>
                    <a:pt x="599554" y="465696"/>
                  </a:lnTo>
                  <a:lnTo>
                    <a:pt x="602602" y="446519"/>
                  </a:lnTo>
                  <a:lnTo>
                    <a:pt x="582409" y="409181"/>
                  </a:lnTo>
                  <a:lnTo>
                    <a:pt x="565391" y="403085"/>
                  </a:lnTo>
                  <a:lnTo>
                    <a:pt x="555612" y="402323"/>
                  </a:lnTo>
                  <a:lnTo>
                    <a:pt x="505701" y="421754"/>
                  </a:lnTo>
                  <a:lnTo>
                    <a:pt x="495160" y="428739"/>
                  </a:lnTo>
                  <a:lnTo>
                    <a:pt x="491985" y="430517"/>
                  </a:lnTo>
                  <a:lnTo>
                    <a:pt x="450456" y="445630"/>
                  </a:lnTo>
                  <a:lnTo>
                    <a:pt x="436613" y="446519"/>
                  </a:lnTo>
                  <a:lnTo>
                    <a:pt x="419100" y="445376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279" y="369303"/>
                  </a:lnTo>
                  <a:lnTo>
                    <a:pt x="574154" y="368541"/>
                  </a:lnTo>
                  <a:lnTo>
                    <a:pt x="614286" y="348856"/>
                  </a:lnTo>
                  <a:lnTo>
                    <a:pt x="622922" y="31443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318" y="137795"/>
                  </a:lnTo>
                  <a:lnTo>
                    <a:pt x="26466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420" y="71628"/>
                  </a:lnTo>
                  <a:lnTo>
                    <a:pt x="156464" y="74676"/>
                  </a:lnTo>
                  <a:lnTo>
                    <a:pt x="116332" y="80899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715" y="320548"/>
                  </a:lnTo>
                  <a:lnTo>
                    <a:pt x="155956" y="319532"/>
                  </a:lnTo>
                  <a:lnTo>
                    <a:pt x="197993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969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44747" y="912590"/>
              <a:ext cx="218821" cy="9347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283877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637" y="92062"/>
                  </a:moveTo>
                  <a:lnTo>
                    <a:pt x="354317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86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9083" y="43180"/>
                  </a:lnTo>
                  <a:lnTo>
                    <a:pt x="3175" y="78727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543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416"/>
                  </a:lnTo>
                  <a:lnTo>
                    <a:pt x="109855" y="117970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49935" h="405130">
                  <a:moveTo>
                    <a:pt x="749782" y="111112"/>
                  </a:moveTo>
                  <a:lnTo>
                    <a:pt x="600570" y="111112"/>
                  </a:lnTo>
                  <a:lnTo>
                    <a:pt x="600570" y="78473"/>
                  </a:lnTo>
                  <a:lnTo>
                    <a:pt x="590918" y="33909"/>
                  </a:lnTo>
                  <a:lnTo>
                    <a:pt x="547865" y="7112"/>
                  </a:lnTo>
                  <a:lnTo>
                    <a:pt x="531482" y="5969"/>
                  </a:lnTo>
                  <a:lnTo>
                    <a:pt x="491223" y="16764"/>
                  </a:lnTo>
                  <a:lnTo>
                    <a:pt x="467982" y="48387"/>
                  </a:lnTo>
                  <a:lnTo>
                    <a:pt x="463537" y="325107"/>
                  </a:lnTo>
                  <a:lnTo>
                    <a:pt x="464807" y="342506"/>
                  </a:lnTo>
                  <a:lnTo>
                    <a:pt x="483603" y="383400"/>
                  </a:lnTo>
                  <a:lnTo>
                    <a:pt x="521703" y="403466"/>
                  </a:lnTo>
                  <a:lnTo>
                    <a:pt x="538086" y="404863"/>
                  </a:lnTo>
                  <a:lnTo>
                    <a:pt x="554215" y="403466"/>
                  </a:lnTo>
                  <a:lnTo>
                    <a:pt x="592315" y="383654"/>
                  </a:lnTo>
                  <a:lnTo>
                    <a:pt x="611238" y="344030"/>
                  </a:lnTo>
                  <a:lnTo>
                    <a:pt x="612508" y="327266"/>
                  </a:lnTo>
                  <a:lnTo>
                    <a:pt x="612508" y="240398"/>
                  </a:lnTo>
                  <a:lnTo>
                    <a:pt x="613524" y="221856"/>
                  </a:lnTo>
                  <a:lnTo>
                    <a:pt x="628256" y="180708"/>
                  </a:lnTo>
                  <a:lnTo>
                    <a:pt x="666864" y="155816"/>
                  </a:lnTo>
                  <a:lnTo>
                    <a:pt x="704583" y="144005"/>
                  </a:lnTo>
                  <a:lnTo>
                    <a:pt x="720077" y="137274"/>
                  </a:lnTo>
                  <a:lnTo>
                    <a:pt x="732650" y="129781"/>
                  </a:lnTo>
                  <a:lnTo>
                    <a:pt x="742289" y="121399"/>
                  </a:lnTo>
                  <a:lnTo>
                    <a:pt x="749528" y="111747"/>
                  </a:lnTo>
                  <a:lnTo>
                    <a:pt x="749782" y="111112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4548" y="688562"/>
              <a:ext cx="158114" cy="10807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307" y="393560"/>
                  </a:lnTo>
                  <a:lnTo>
                    <a:pt x="74041" y="398894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2981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8894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0525" y="688562"/>
              <a:ext cx="252857" cy="7327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55490" y="527018"/>
              <a:ext cx="134238" cy="1397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547489" y="691635"/>
              <a:ext cx="634365" cy="400050"/>
            </a:xfrm>
            <a:custGeom>
              <a:avLst/>
              <a:gdLst/>
              <a:ahLst/>
              <a:cxnLst/>
              <a:rect l="l" t="t" r="r" b="b"/>
              <a:pathLst>
                <a:path w="634364" h="400050">
                  <a:moveTo>
                    <a:pt x="148971" y="79108"/>
                  </a:moveTo>
                  <a:lnTo>
                    <a:pt x="137668" y="34163"/>
                  </a:lnTo>
                  <a:lnTo>
                    <a:pt x="105410" y="6858"/>
                  </a:lnTo>
                  <a:lnTo>
                    <a:pt x="74803" y="1651"/>
                  </a:lnTo>
                  <a:lnTo>
                    <a:pt x="31115" y="13716"/>
                  </a:lnTo>
                  <a:lnTo>
                    <a:pt x="5080" y="48514"/>
                  </a:lnTo>
                  <a:lnTo>
                    <a:pt x="0" y="81267"/>
                  </a:lnTo>
                  <a:lnTo>
                    <a:pt x="0" y="319773"/>
                  </a:lnTo>
                  <a:lnTo>
                    <a:pt x="11303" y="366382"/>
                  </a:lnTo>
                  <a:lnTo>
                    <a:pt x="43815" y="394068"/>
                  </a:lnTo>
                  <a:lnTo>
                    <a:pt x="74803" y="399529"/>
                  </a:lnTo>
                  <a:lnTo>
                    <a:pt x="90805" y="398132"/>
                  </a:lnTo>
                  <a:lnTo>
                    <a:pt x="128778" y="378447"/>
                  </a:lnTo>
                  <a:lnTo>
                    <a:pt x="147701" y="338696"/>
                  </a:lnTo>
                  <a:lnTo>
                    <a:pt x="148971" y="321932"/>
                  </a:lnTo>
                  <a:lnTo>
                    <a:pt x="148971" y="79108"/>
                  </a:lnTo>
                  <a:close/>
                </a:path>
                <a:path w="634364" h="400050">
                  <a:moveTo>
                    <a:pt x="633971" y="192392"/>
                  </a:moveTo>
                  <a:lnTo>
                    <a:pt x="633717" y="167373"/>
                  </a:lnTo>
                  <a:lnTo>
                    <a:pt x="632955" y="145656"/>
                  </a:lnTo>
                  <a:lnTo>
                    <a:pt x="631812" y="126987"/>
                  </a:lnTo>
                  <a:lnTo>
                    <a:pt x="630542" y="116192"/>
                  </a:lnTo>
                  <a:lnTo>
                    <a:pt x="630161" y="112255"/>
                  </a:lnTo>
                  <a:lnTo>
                    <a:pt x="627875" y="99428"/>
                  </a:lnTo>
                  <a:lnTo>
                    <a:pt x="624954" y="87363"/>
                  </a:lnTo>
                  <a:lnTo>
                    <a:pt x="621398" y="76187"/>
                  </a:lnTo>
                  <a:lnTo>
                    <a:pt x="618985" y="70472"/>
                  </a:lnTo>
                  <a:lnTo>
                    <a:pt x="366141" y="70472"/>
                  </a:lnTo>
                  <a:lnTo>
                    <a:pt x="364744" y="54356"/>
                  </a:lnTo>
                  <a:lnTo>
                    <a:pt x="347853" y="18161"/>
                  </a:lnTo>
                  <a:lnTo>
                    <a:pt x="312928" y="1143"/>
                  </a:lnTo>
                  <a:lnTo>
                    <a:pt x="297561" y="0"/>
                  </a:lnTo>
                  <a:lnTo>
                    <a:pt x="256921" y="10541"/>
                  </a:lnTo>
                  <a:lnTo>
                    <a:pt x="234442" y="42037"/>
                  </a:lnTo>
                  <a:lnTo>
                    <a:pt x="230124" y="74028"/>
                  </a:lnTo>
                  <a:lnTo>
                    <a:pt x="230124" y="319138"/>
                  </a:lnTo>
                  <a:lnTo>
                    <a:pt x="241300" y="366001"/>
                  </a:lnTo>
                  <a:lnTo>
                    <a:pt x="273304" y="393560"/>
                  </a:lnTo>
                  <a:lnTo>
                    <a:pt x="304165" y="398894"/>
                  </a:lnTo>
                  <a:lnTo>
                    <a:pt x="320167" y="397624"/>
                  </a:lnTo>
                  <a:lnTo>
                    <a:pt x="358267" y="377685"/>
                  </a:lnTo>
                  <a:lnTo>
                    <a:pt x="377571" y="337934"/>
                  </a:lnTo>
                  <a:lnTo>
                    <a:pt x="378841" y="192392"/>
                  </a:lnTo>
                  <a:lnTo>
                    <a:pt x="379603" y="175374"/>
                  </a:lnTo>
                  <a:lnTo>
                    <a:pt x="392557" y="135369"/>
                  </a:lnTo>
                  <a:lnTo>
                    <a:pt x="434594" y="116192"/>
                  </a:lnTo>
                  <a:lnTo>
                    <a:pt x="447548" y="117208"/>
                  </a:lnTo>
                  <a:lnTo>
                    <a:pt x="458343" y="120383"/>
                  </a:lnTo>
                  <a:lnTo>
                    <a:pt x="482333" y="156070"/>
                  </a:lnTo>
                  <a:lnTo>
                    <a:pt x="485127" y="313550"/>
                  </a:lnTo>
                  <a:lnTo>
                    <a:pt x="486397" y="333108"/>
                  </a:lnTo>
                  <a:lnTo>
                    <a:pt x="504558" y="376923"/>
                  </a:lnTo>
                  <a:lnTo>
                    <a:pt x="543420" y="397624"/>
                  </a:lnTo>
                  <a:lnTo>
                    <a:pt x="560565" y="398894"/>
                  </a:lnTo>
                  <a:lnTo>
                    <a:pt x="577583" y="397624"/>
                  </a:lnTo>
                  <a:lnTo>
                    <a:pt x="615302" y="377304"/>
                  </a:lnTo>
                  <a:lnTo>
                    <a:pt x="632701" y="333362"/>
                  </a:lnTo>
                  <a:lnTo>
                    <a:pt x="633971" y="313550"/>
                  </a:lnTo>
                  <a:lnTo>
                    <a:pt x="633971" y="192392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249036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36615" y="1029303"/>
              <a:ext cx="217297" cy="11480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603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6648" y="800195"/>
              <a:ext cx="207263" cy="15900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522340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0229" y="1219169"/>
              <a:ext cx="207258" cy="23773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23018" y="1287747"/>
              <a:ext cx="143252" cy="17373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33325" y="1287747"/>
              <a:ext cx="175255" cy="17373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80207" y="1287747"/>
              <a:ext cx="147824" cy="16915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87466" y="1287747"/>
              <a:ext cx="179827" cy="17220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588767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38983" y="1287367"/>
              <a:ext cx="80645" cy="17348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89792" y="1287747"/>
              <a:ext cx="179827" cy="17220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30577" y="1287747"/>
              <a:ext cx="179827" cy="24383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13894" y="1287747"/>
              <a:ext cx="147824" cy="16915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35449" y="1219169"/>
              <a:ext cx="207258" cy="23773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358132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0" y="2002491"/>
              <a:ext cx="20104100" cy="8240395"/>
            </a:xfrm>
            <a:custGeom>
              <a:avLst/>
              <a:gdLst/>
              <a:ahLst/>
              <a:cxnLst/>
              <a:rect l="l" t="t" r="r" b="b"/>
              <a:pathLst>
                <a:path w="20104100" h="8240395">
                  <a:moveTo>
                    <a:pt x="16495078" y="5541137"/>
                  </a:moveTo>
                  <a:lnTo>
                    <a:pt x="16137217" y="5541137"/>
                  </a:lnTo>
                  <a:lnTo>
                    <a:pt x="16137217" y="5898997"/>
                  </a:lnTo>
                  <a:lnTo>
                    <a:pt x="16495078" y="5898997"/>
                  </a:lnTo>
                  <a:lnTo>
                    <a:pt x="16495078" y="5541137"/>
                  </a:lnTo>
                  <a:close/>
                </a:path>
                <a:path w="20104100" h="8240395">
                  <a:moveTo>
                    <a:pt x="16772458" y="4772418"/>
                  </a:moveTo>
                  <a:lnTo>
                    <a:pt x="16770426" y="4717681"/>
                  </a:lnTo>
                  <a:lnTo>
                    <a:pt x="16764330" y="4665865"/>
                  </a:lnTo>
                  <a:lnTo>
                    <a:pt x="16754170" y="4616843"/>
                  </a:lnTo>
                  <a:lnTo>
                    <a:pt x="16739946" y="4570615"/>
                  </a:lnTo>
                  <a:lnTo>
                    <a:pt x="16721658" y="4527308"/>
                  </a:lnTo>
                  <a:lnTo>
                    <a:pt x="16699306" y="4486795"/>
                  </a:lnTo>
                  <a:lnTo>
                    <a:pt x="16672890" y="4449203"/>
                  </a:lnTo>
                  <a:lnTo>
                    <a:pt x="16642410" y="4414278"/>
                  </a:lnTo>
                  <a:lnTo>
                    <a:pt x="16608501" y="4383036"/>
                  </a:lnTo>
                  <a:lnTo>
                    <a:pt x="16571938" y="4355985"/>
                  </a:lnTo>
                  <a:lnTo>
                    <a:pt x="16532568" y="4332998"/>
                  </a:lnTo>
                  <a:lnTo>
                    <a:pt x="16490531" y="4314202"/>
                  </a:lnTo>
                  <a:lnTo>
                    <a:pt x="16445700" y="4299597"/>
                  </a:lnTo>
                  <a:lnTo>
                    <a:pt x="16398075" y="4289183"/>
                  </a:lnTo>
                  <a:lnTo>
                    <a:pt x="16347783" y="4282833"/>
                  </a:lnTo>
                  <a:lnTo>
                    <a:pt x="16294824" y="4280814"/>
                  </a:lnTo>
                  <a:lnTo>
                    <a:pt x="16243897" y="4282833"/>
                  </a:lnTo>
                  <a:lnTo>
                    <a:pt x="16195256" y="4288929"/>
                  </a:lnTo>
                  <a:lnTo>
                    <a:pt x="16148901" y="4299216"/>
                  </a:lnTo>
                  <a:lnTo>
                    <a:pt x="16104832" y="4313440"/>
                  </a:lnTo>
                  <a:lnTo>
                    <a:pt x="16063062" y="4331855"/>
                  </a:lnTo>
                  <a:lnTo>
                    <a:pt x="16023565" y="4354207"/>
                  </a:lnTo>
                  <a:lnTo>
                    <a:pt x="15986354" y="4380750"/>
                  </a:lnTo>
                  <a:lnTo>
                    <a:pt x="15951302" y="4411357"/>
                  </a:lnTo>
                  <a:lnTo>
                    <a:pt x="15922854" y="4442091"/>
                  </a:lnTo>
                  <a:lnTo>
                    <a:pt x="15897454" y="4476381"/>
                  </a:lnTo>
                  <a:lnTo>
                    <a:pt x="15875102" y="4513973"/>
                  </a:lnTo>
                  <a:lnTo>
                    <a:pt x="15855925" y="4555121"/>
                  </a:lnTo>
                  <a:lnTo>
                    <a:pt x="15839796" y="4599698"/>
                  </a:lnTo>
                  <a:lnTo>
                    <a:pt x="15826842" y="4647704"/>
                  </a:lnTo>
                  <a:lnTo>
                    <a:pt x="15816936" y="4699266"/>
                  </a:lnTo>
                  <a:lnTo>
                    <a:pt x="15810205" y="4754130"/>
                  </a:lnTo>
                  <a:lnTo>
                    <a:pt x="15806522" y="4812538"/>
                  </a:lnTo>
                  <a:lnTo>
                    <a:pt x="16179000" y="4812538"/>
                  </a:lnTo>
                  <a:lnTo>
                    <a:pt x="16182937" y="4751209"/>
                  </a:lnTo>
                  <a:lnTo>
                    <a:pt x="16192589" y="4701044"/>
                  </a:lnTo>
                  <a:lnTo>
                    <a:pt x="16207829" y="4661928"/>
                  </a:lnTo>
                  <a:lnTo>
                    <a:pt x="16228784" y="4633988"/>
                  </a:lnTo>
                  <a:lnTo>
                    <a:pt x="16255454" y="4617224"/>
                  </a:lnTo>
                  <a:lnTo>
                    <a:pt x="16287712" y="4611636"/>
                  </a:lnTo>
                  <a:lnTo>
                    <a:pt x="16323526" y="4619383"/>
                  </a:lnTo>
                  <a:lnTo>
                    <a:pt x="16351339" y="4642370"/>
                  </a:lnTo>
                  <a:lnTo>
                    <a:pt x="16371151" y="4680597"/>
                  </a:lnTo>
                  <a:lnTo>
                    <a:pt x="16383089" y="4734191"/>
                  </a:lnTo>
                  <a:lnTo>
                    <a:pt x="16387026" y="4803140"/>
                  </a:lnTo>
                  <a:lnTo>
                    <a:pt x="16382454" y="4859528"/>
                  </a:lnTo>
                  <a:lnTo>
                    <a:pt x="16369500" y="4911471"/>
                  </a:lnTo>
                  <a:lnTo>
                    <a:pt x="16349815" y="4958715"/>
                  </a:lnTo>
                  <a:lnTo>
                    <a:pt x="16324669" y="5000752"/>
                  </a:lnTo>
                  <a:lnTo>
                    <a:pt x="16295459" y="5037328"/>
                  </a:lnTo>
                  <a:lnTo>
                    <a:pt x="16263455" y="5068062"/>
                  </a:lnTo>
                  <a:lnTo>
                    <a:pt x="16230435" y="5092700"/>
                  </a:lnTo>
                  <a:lnTo>
                    <a:pt x="16166046" y="5122418"/>
                  </a:lnTo>
                  <a:lnTo>
                    <a:pt x="16137598" y="5126863"/>
                  </a:lnTo>
                  <a:lnTo>
                    <a:pt x="16137598" y="5461368"/>
                  </a:lnTo>
                  <a:lnTo>
                    <a:pt x="16495738" y="5461368"/>
                  </a:lnTo>
                  <a:lnTo>
                    <a:pt x="16495738" y="5255768"/>
                  </a:lnTo>
                  <a:lnTo>
                    <a:pt x="16539934" y="5230114"/>
                  </a:lnTo>
                  <a:lnTo>
                    <a:pt x="16580320" y="5201920"/>
                  </a:lnTo>
                  <a:lnTo>
                    <a:pt x="16616883" y="5171059"/>
                  </a:lnTo>
                  <a:lnTo>
                    <a:pt x="16649522" y="5137404"/>
                  </a:lnTo>
                  <a:lnTo>
                    <a:pt x="16678351" y="5101209"/>
                  </a:lnTo>
                  <a:lnTo>
                    <a:pt x="16703243" y="5062220"/>
                  </a:lnTo>
                  <a:lnTo>
                    <a:pt x="16724452" y="5020564"/>
                  </a:lnTo>
                  <a:lnTo>
                    <a:pt x="16741724" y="4976368"/>
                  </a:lnTo>
                  <a:lnTo>
                    <a:pt x="16755186" y="4929378"/>
                  </a:lnTo>
                  <a:lnTo>
                    <a:pt x="16764838" y="4879721"/>
                  </a:lnTo>
                  <a:lnTo>
                    <a:pt x="16770553" y="4827397"/>
                  </a:lnTo>
                  <a:lnTo>
                    <a:pt x="16772458" y="4772418"/>
                  </a:lnTo>
                  <a:close/>
                </a:path>
                <a:path w="20104100" h="8240395">
                  <a:moveTo>
                    <a:pt x="16828707" y="1417307"/>
                  </a:moveTo>
                  <a:lnTo>
                    <a:pt x="16655364" y="1417307"/>
                  </a:lnTo>
                  <a:lnTo>
                    <a:pt x="16655364" y="1590636"/>
                  </a:lnTo>
                  <a:lnTo>
                    <a:pt x="16828707" y="1590636"/>
                  </a:lnTo>
                  <a:lnTo>
                    <a:pt x="16828707" y="1417307"/>
                  </a:lnTo>
                  <a:close/>
                </a:path>
                <a:path w="20104100" h="8240395">
                  <a:moveTo>
                    <a:pt x="16961308" y="1046581"/>
                  </a:moveTo>
                  <a:lnTo>
                    <a:pt x="16957371" y="995146"/>
                  </a:lnTo>
                  <a:lnTo>
                    <a:pt x="16950640" y="968984"/>
                  </a:lnTo>
                  <a:lnTo>
                    <a:pt x="16945687" y="949172"/>
                  </a:lnTo>
                  <a:lnTo>
                    <a:pt x="16926002" y="908659"/>
                  </a:lnTo>
                  <a:lnTo>
                    <a:pt x="16898570" y="873734"/>
                  </a:lnTo>
                  <a:lnTo>
                    <a:pt x="16864534" y="845540"/>
                  </a:lnTo>
                  <a:lnTo>
                    <a:pt x="16825290" y="825347"/>
                  </a:lnTo>
                  <a:lnTo>
                    <a:pt x="16780713" y="813282"/>
                  </a:lnTo>
                  <a:lnTo>
                    <a:pt x="16730929" y="809218"/>
                  </a:lnTo>
                  <a:lnTo>
                    <a:pt x="16682923" y="813155"/>
                  </a:lnTo>
                  <a:lnTo>
                    <a:pt x="16639235" y="824966"/>
                  </a:lnTo>
                  <a:lnTo>
                    <a:pt x="16600119" y="844651"/>
                  </a:lnTo>
                  <a:lnTo>
                    <a:pt x="16565207" y="872210"/>
                  </a:lnTo>
                  <a:lnTo>
                    <a:pt x="16536378" y="908024"/>
                  </a:lnTo>
                  <a:lnTo>
                    <a:pt x="16515169" y="952220"/>
                  </a:lnTo>
                  <a:lnTo>
                    <a:pt x="16501453" y="1004798"/>
                  </a:lnTo>
                  <a:lnTo>
                    <a:pt x="16495357" y="1066012"/>
                  </a:lnTo>
                  <a:lnTo>
                    <a:pt x="16675049" y="1066012"/>
                  </a:lnTo>
                  <a:lnTo>
                    <a:pt x="16678859" y="1023467"/>
                  </a:lnTo>
                  <a:lnTo>
                    <a:pt x="16689019" y="993241"/>
                  </a:lnTo>
                  <a:lnTo>
                    <a:pt x="16705148" y="975080"/>
                  </a:lnTo>
                  <a:lnTo>
                    <a:pt x="16727500" y="968984"/>
                  </a:lnTo>
                  <a:lnTo>
                    <a:pt x="16748455" y="974699"/>
                  </a:lnTo>
                  <a:lnTo>
                    <a:pt x="16763441" y="992098"/>
                  </a:lnTo>
                  <a:lnTo>
                    <a:pt x="16772458" y="1020927"/>
                  </a:lnTo>
                  <a:lnTo>
                    <a:pt x="16775379" y="1061440"/>
                  </a:lnTo>
                  <a:lnTo>
                    <a:pt x="16766997" y="1113764"/>
                  </a:lnTo>
                  <a:lnTo>
                    <a:pt x="16745280" y="1156817"/>
                  </a:lnTo>
                  <a:lnTo>
                    <a:pt x="16715816" y="1189329"/>
                  </a:lnTo>
                  <a:lnTo>
                    <a:pt x="16683939" y="1210030"/>
                  </a:lnTo>
                  <a:lnTo>
                    <a:pt x="16654983" y="1217650"/>
                  </a:lnTo>
                  <a:lnTo>
                    <a:pt x="16654983" y="1379181"/>
                  </a:lnTo>
                  <a:lnTo>
                    <a:pt x="16827830" y="1379181"/>
                  </a:lnTo>
                  <a:lnTo>
                    <a:pt x="16827830" y="1279867"/>
                  </a:lnTo>
                  <a:lnTo>
                    <a:pt x="16868598" y="1253972"/>
                  </a:lnTo>
                  <a:lnTo>
                    <a:pt x="16901999" y="1222730"/>
                  </a:lnTo>
                  <a:lnTo>
                    <a:pt x="16927907" y="1186535"/>
                  </a:lnTo>
                  <a:lnTo>
                    <a:pt x="16946449" y="1145006"/>
                  </a:lnTo>
                  <a:lnTo>
                    <a:pt x="16957625" y="1098397"/>
                  </a:lnTo>
                  <a:lnTo>
                    <a:pt x="16961308" y="1046581"/>
                  </a:lnTo>
                  <a:close/>
                </a:path>
                <a:path w="20104100" h="8240395">
                  <a:moveTo>
                    <a:pt x="19331166" y="1260335"/>
                  </a:moveTo>
                  <a:lnTo>
                    <a:pt x="18973318" y="1260335"/>
                  </a:lnTo>
                  <a:lnTo>
                    <a:pt x="18973318" y="1618195"/>
                  </a:lnTo>
                  <a:lnTo>
                    <a:pt x="19331166" y="1618195"/>
                  </a:lnTo>
                  <a:lnTo>
                    <a:pt x="19331166" y="1260335"/>
                  </a:lnTo>
                  <a:close/>
                </a:path>
                <a:path w="20104100" h="8240395">
                  <a:moveTo>
                    <a:pt x="19410122" y="7103250"/>
                  </a:moveTo>
                  <a:lnTo>
                    <a:pt x="19154661" y="7103250"/>
                  </a:lnTo>
                  <a:lnTo>
                    <a:pt x="19154661" y="7358697"/>
                  </a:lnTo>
                  <a:lnTo>
                    <a:pt x="19410122" y="7358697"/>
                  </a:lnTo>
                  <a:lnTo>
                    <a:pt x="19410122" y="7103250"/>
                  </a:lnTo>
                  <a:close/>
                </a:path>
                <a:path w="20104100" h="8240395">
                  <a:moveTo>
                    <a:pt x="19606768" y="6554305"/>
                  </a:moveTo>
                  <a:lnTo>
                    <a:pt x="19604228" y="6502743"/>
                  </a:lnTo>
                  <a:lnTo>
                    <a:pt x="19596494" y="6454864"/>
                  </a:lnTo>
                  <a:lnTo>
                    <a:pt x="19583667" y="6410541"/>
                  </a:lnTo>
                  <a:lnTo>
                    <a:pt x="19565633" y="6369774"/>
                  </a:lnTo>
                  <a:lnTo>
                    <a:pt x="19542392" y="6332690"/>
                  </a:lnTo>
                  <a:lnTo>
                    <a:pt x="19514071" y="6299162"/>
                  </a:lnTo>
                  <a:lnTo>
                    <a:pt x="19481559" y="6270091"/>
                  </a:lnTo>
                  <a:lnTo>
                    <a:pt x="19445364" y="6246342"/>
                  </a:lnTo>
                  <a:lnTo>
                    <a:pt x="19405867" y="6227800"/>
                  </a:lnTo>
                  <a:lnTo>
                    <a:pt x="19362814" y="6214592"/>
                  </a:lnTo>
                  <a:lnTo>
                    <a:pt x="19316332" y="6206718"/>
                  </a:lnTo>
                  <a:lnTo>
                    <a:pt x="19266421" y="6204051"/>
                  </a:lnTo>
                  <a:lnTo>
                    <a:pt x="19209144" y="6207734"/>
                  </a:lnTo>
                  <a:lnTo>
                    <a:pt x="19156058" y="6218910"/>
                  </a:lnTo>
                  <a:lnTo>
                    <a:pt x="19107163" y="6237579"/>
                  </a:lnTo>
                  <a:lnTo>
                    <a:pt x="19062345" y="6263614"/>
                  </a:lnTo>
                  <a:lnTo>
                    <a:pt x="19021705" y="6297130"/>
                  </a:lnTo>
                  <a:lnTo>
                    <a:pt x="18991987" y="6330912"/>
                  </a:lnTo>
                  <a:lnTo>
                    <a:pt x="18967349" y="6370155"/>
                  </a:lnTo>
                  <a:lnTo>
                    <a:pt x="18947664" y="6415113"/>
                  </a:lnTo>
                  <a:lnTo>
                    <a:pt x="18932932" y="6465405"/>
                  </a:lnTo>
                  <a:lnTo>
                    <a:pt x="18923153" y="6521412"/>
                  </a:lnTo>
                  <a:lnTo>
                    <a:pt x="18918454" y="6582880"/>
                  </a:lnTo>
                  <a:lnTo>
                    <a:pt x="19183871" y="6582880"/>
                  </a:lnTo>
                  <a:lnTo>
                    <a:pt x="19189586" y="6520269"/>
                  </a:lnTo>
                  <a:lnTo>
                    <a:pt x="19204445" y="6475565"/>
                  </a:lnTo>
                  <a:lnTo>
                    <a:pt x="19228448" y="6448768"/>
                  </a:lnTo>
                  <a:lnTo>
                    <a:pt x="19261341" y="6439751"/>
                  </a:lnTo>
                  <a:lnTo>
                    <a:pt x="19292329" y="6448260"/>
                  </a:lnTo>
                  <a:lnTo>
                    <a:pt x="19314427" y="6473914"/>
                  </a:lnTo>
                  <a:lnTo>
                    <a:pt x="19327762" y="6516459"/>
                  </a:lnTo>
                  <a:lnTo>
                    <a:pt x="19332207" y="6576149"/>
                  </a:lnTo>
                  <a:lnTo>
                    <a:pt x="19325603" y="6632664"/>
                  </a:lnTo>
                  <a:lnTo>
                    <a:pt x="19307950" y="6682448"/>
                  </a:lnTo>
                  <a:lnTo>
                    <a:pt x="19281915" y="6724739"/>
                  </a:lnTo>
                  <a:lnTo>
                    <a:pt x="19250800" y="6759156"/>
                  </a:lnTo>
                  <a:lnTo>
                    <a:pt x="19217145" y="6784683"/>
                  </a:lnTo>
                  <a:lnTo>
                    <a:pt x="19154407" y="6806768"/>
                  </a:lnTo>
                  <a:lnTo>
                    <a:pt x="19154407" y="7045147"/>
                  </a:lnTo>
                  <a:lnTo>
                    <a:pt x="19409677" y="7045147"/>
                  </a:lnTo>
                  <a:lnTo>
                    <a:pt x="19409677" y="6898589"/>
                  </a:lnTo>
                  <a:lnTo>
                    <a:pt x="19451079" y="6873951"/>
                  </a:lnTo>
                  <a:lnTo>
                    <a:pt x="19487528" y="6845884"/>
                  </a:lnTo>
                  <a:lnTo>
                    <a:pt x="19519151" y="6814388"/>
                  </a:lnTo>
                  <a:lnTo>
                    <a:pt x="19545948" y="6779476"/>
                  </a:lnTo>
                  <a:lnTo>
                    <a:pt x="19567919" y="6741249"/>
                  </a:lnTo>
                  <a:lnTo>
                    <a:pt x="19584937" y="6699593"/>
                  </a:lnTo>
                  <a:lnTo>
                    <a:pt x="19597129" y="6654508"/>
                  </a:lnTo>
                  <a:lnTo>
                    <a:pt x="19604355" y="6606121"/>
                  </a:lnTo>
                  <a:lnTo>
                    <a:pt x="19606768" y="6554305"/>
                  </a:lnTo>
                  <a:close/>
                </a:path>
                <a:path w="20104100" h="8240395">
                  <a:moveTo>
                    <a:pt x="19607022" y="491604"/>
                  </a:moveTo>
                  <a:lnTo>
                    <a:pt x="19604990" y="436867"/>
                  </a:lnTo>
                  <a:lnTo>
                    <a:pt x="19598907" y="385051"/>
                  </a:lnTo>
                  <a:lnTo>
                    <a:pt x="19588747" y="336029"/>
                  </a:lnTo>
                  <a:lnTo>
                    <a:pt x="19574523" y="289801"/>
                  </a:lnTo>
                  <a:lnTo>
                    <a:pt x="19556362" y="246507"/>
                  </a:lnTo>
                  <a:lnTo>
                    <a:pt x="19534010" y="205994"/>
                  </a:lnTo>
                  <a:lnTo>
                    <a:pt x="19507594" y="168275"/>
                  </a:lnTo>
                  <a:lnTo>
                    <a:pt x="19477241" y="133477"/>
                  </a:lnTo>
                  <a:lnTo>
                    <a:pt x="19443332" y="102235"/>
                  </a:lnTo>
                  <a:lnTo>
                    <a:pt x="19406756" y="75057"/>
                  </a:lnTo>
                  <a:lnTo>
                    <a:pt x="19367513" y="52197"/>
                  </a:lnTo>
                  <a:lnTo>
                    <a:pt x="19325476" y="33401"/>
                  </a:lnTo>
                  <a:lnTo>
                    <a:pt x="19280772" y="18796"/>
                  </a:lnTo>
                  <a:lnTo>
                    <a:pt x="19233274" y="8382"/>
                  </a:lnTo>
                  <a:lnTo>
                    <a:pt x="19183109" y="2032"/>
                  </a:lnTo>
                  <a:lnTo>
                    <a:pt x="19130150" y="0"/>
                  </a:lnTo>
                  <a:lnTo>
                    <a:pt x="19079363" y="2032"/>
                  </a:lnTo>
                  <a:lnTo>
                    <a:pt x="19030849" y="8128"/>
                  </a:lnTo>
                  <a:lnTo>
                    <a:pt x="18984494" y="18415"/>
                  </a:lnTo>
                  <a:lnTo>
                    <a:pt x="18940552" y="32639"/>
                  </a:lnTo>
                  <a:lnTo>
                    <a:pt x="18898769" y="51054"/>
                  </a:lnTo>
                  <a:lnTo>
                    <a:pt x="18859272" y="73406"/>
                  </a:lnTo>
                  <a:lnTo>
                    <a:pt x="18822188" y="99949"/>
                  </a:lnTo>
                  <a:lnTo>
                    <a:pt x="18787263" y="130556"/>
                  </a:lnTo>
                  <a:lnTo>
                    <a:pt x="18758688" y="161290"/>
                  </a:lnTo>
                  <a:lnTo>
                    <a:pt x="18733288" y="195580"/>
                  </a:lnTo>
                  <a:lnTo>
                    <a:pt x="18711063" y="233172"/>
                  </a:lnTo>
                  <a:lnTo>
                    <a:pt x="18691886" y="274307"/>
                  </a:lnTo>
                  <a:lnTo>
                    <a:pt x="18675884" y="318884"/>
                  </a:lnTo>
                  <a:lnTo>
                    <a:pt x="18662930" y="366890"/>
                  </a:lnTo>
                  <a:lnTo>
                    <a:pt x="18653024" y="418452"/>
                  </a:lnTo>
                  <a:lnTo>
                    <a:pt x="18646293" y="473316"/>
                  </a:lnTo>
                  <a:lnTo>
                    <a:pt x="18642610" y="531736"/>
                  </a:lnTo>
                  <a:lnTo>
                    <a:pt x="19014466" y="531736"/>
                  </a:lnTo>
                  <a:lnTo>
                    <a:pt x="19018403" y="470395"/>
                  </a:lnTo>
                  <a:lnTo>
                    <a:pt x="19028055" y="420103"/>
                  </a:lnTo>
                  <a:lnTo>
                    <a:pt x="19043422" y="381114"/>
                  </a:lnTo>
                  <a:lnTo>
                    <a:pt x="19064250" y="353174"/>
                  </a:lnTo>
                  <a:lnTo>
                    <a:pt x="19090793" y="336410"/>
                  </a:lnTo>
                  <a:lnTo>
                    <a:pt x="19123038" y="330822"/>
                  </a:lnTo>
                  <a:lnTo>
                    <a:pt x="19158725" y="338569"/>
                  </a:lnTo>
                  <a:lnTo>
                    <a:pt x="19186538" y="361556"/>
                  </a:lnTo>
                  <a:lnTo>
                    <a:pt x="19206350" y="399783"/>
                  </a:lnTo>
                  <a:lnTo>
                    <a:pt x="19218288" y="453377"/>
                  </a:lnTo>
                  <a:lnTo>
                    <a:pt x="19222225" y="522338"/>
                  </a:lnTo>
                  <a:lnTo>
                    <a:pt x="19217653" y="578726"/>
                  </a:lnTo>
                  <a:lnTo>
                    <a:pt x="19204699" y="630669"/>
                  </a:lnTo>
                  <a:lnTo>
                    <a:pt x="19185014" y="677913"/>
                  </a:lnTo>
                  <a:lnTo>
                    <a:pt x="19159868" y="719950"/>
                  </a:lnTo>
                  <a:lnTo>
                    <a:pt x="19130658" y="756526"/>
                  </a:lnTo>
                  <a:lnTo>
                    <a:pt x="19098908" y="787247"/>
                  </a:lnTo>
                  <a:lnTo>
                    <a:pt x="19065774" y="811885"/>
                  </a:lnTo>
                  <a:lnTo>
                    <a:pt x="19001512" y="841603"/>
                  </a:lnTo>
                  <a:lnTo>
                    <a:pt x="18973191" y="846048"/>
                  </a:lnTo>
                  <a:lnTo>
                    <a:pt x="18973191" y="1180566"/>
                  </a:lnTo>
                  <a:lnTo>
                    <a:pt x="19330810" y="1180566"/>
                  </a:lnTo>
                  <a:lnTo>
                    <a:pt x="19330810" y="974953"/>
                  </a:lnTo>
                  <a:lnTo>
                    <a:pt x="19374879" y="949299"/>
                  </a:lnTo>
                  <a:lnTo>
                    <a:pt x="19415265" y="921105"/>
                  </a:lnTo>
                  <a:lnTo>
                    <a:pt x="19451714" y="890244"/>
                  </a:lnTo>
                  <a:lnTo>
                    <a:pt x="19484226" y="856589"/>
                  </a:lnTo>
                  <a:lnTo>
                    <a:pt x="19513055" y="820394"/>
                  </a:lnTo>
                  <a:lnTo>
                    <a:pt x="19537947" y="781405"/>
                  </a:lnTo>
                  <a:lnTo>
                    <a:pt x="19559029" y="739762"/>
                  </a:lnTo>
                  <a:lnTo>
                    <a:pt x="19576301" y="695439"/>
                  </a:lnTo>
                  <a:lnTo>
                    <a:pt x="19589763" y="648576"/>
                  </a:lnTo>
                  <a:lnTo>
                    <a:pt x="19599415" y="598919"/>
                  </a:lnTo>
                  <a:lnTo>
                    <a:pt x="19605117" y="546595"/>
                  </a:lnTo>
                  <a:lnTo>
                    <a:pt x="19607022" y="491604"/>
                  </a:lnTo>
                  <a:close/>
                </a:path>
                <a:path w="20104100" h="8240395">
                  <a:moveTo>
                    <a:pt x="19716623" y="3699294"/>
                  </a:moveTo>
                  <a:lnTo>
                    <a:pt x="19716115" y="3648494"/>
                  </a:lnTo>
                  <a:lnTo>
                    <a:pt x="19714591" y="3584994"/>
                  </a:lnTo>
                  <a:lnTo>
                    <a:pt x="19712051" y="3534194"/>
                  </a:lnTo>
                  <a:lnTo>
                    <a:pt x="19708495" y="3470694"/>
                  </a:lnTo>
                  <a:lnTo>
                    <a:pt x="19703923" y="3419894"/>
                  </a:lnTo>
                  <a:lnTo>
                    <a:pt x="19698335" y="3369094"/>
                  </a:lnTo>
                  <a:lnTo>
                    <a:pt x="19691604" y="3318294"/>
                  </a:lnTo>
                  <a:lnTo>
                    <a:pt x="19683984" y="3267506"/>
                  </a:lnTo>
                  <a:lnTo>
                    <a:pt x="19675348" y="3216706"/>
                  </a:lnTo>
                  <a:lnTo>
                    <a:pt x="19665696" y="3165906"/>
                  </a:lnTo>
                  <a:lnTo>
                    <a:pt x="19654901" y="3115233"/>
                  </a:lnTo>
                  <a:lnTo>
                    <a:pt x="19643217" y="3064433"/>
                  </a:lnTo>
                  <a:lnTo>
                    <a:pt x="19630517" y="3013633"/>
                  </a:lnTo>
                  <a:lnTo>
                    <a:pt x="19616801" y="2962833"/>
                  </a:lnTo>
                  <a:lnTo>
                    <a:pt x="19615912" y="2959773"/>
                  </a:lnTo>
                  <a:lnTo>
                    <a:pt x="19615912" y="3699294"/>
                  </a:lnTo>
                  <a:lnTo>
                    <a:pt x="19615531" y="3750094"/>
                  </a:lnTo>
                  <a:lnTo>
                    <a:pt x="19614134" y="3813454"/>
                  </a:lnTo>
                  <a:lnTo>
                    <a:pt x="19611721" y="3864254"/>
                  </a:lnTo>
                  <a:lnTo>
                    <a:pt x="19608419" y="3915054"/>
                  </a:lnTo>
                  <a:lnTo>
                    <a:pt x="19604228" y="3965854"/>
                  </a:lnTo>
                  <a:lnTo>
                    <a:pt x="19599034" y="4016654"/>
                  </a:lnTo>
                  <a:lnTo>
                    <a:pt x="19592938" y="4080154"/>
                  </a:lnTo>
                  <a:lnTo>
                    <a:pt x="19585953" y="4130954"/>
                  </a:lnTo>
                  <a:lnTo>
                    <a:pt x="19577952" y="4169054"/>
                  </a:lnTo>
                  <a:lnTo>
                    <a:pt x="19569062" y="4219854"/>
                  </a:lnTo>
                  <a:lnTo>
                    <a:pt x="19559283" y="4270654"/>
                  </a:lnTo>
                  <a:lnTo>
                    <a:pt x="19548488" y="4321441"/>
                  </a:lnTo>
                  <a:lnTo>
                    <a:pt x="19536804" y="4372241"/>
                  </a:lnTo>
                  <a:lnTo>
                    <a:pt x="19524231" y="4422914"/>
                  </a:lnTo>
                  <a:lnTo>
                    <a:pt x="19510642" y="4461014"/>
                  </a:lnTo>
                  <a:lnTo>
                    <a:pt x="19496164" y="4511814"/>
                  </a:lnTo>
                  <a:lnTo>
                    <a:pt x="19480670" y="4549914"/>
                  </a:lnTo>
                  <a:lnTo>
                    <a:pt x="19464414" y="4600714"/>
                  </a:lnTo>
                  <a:lnTo>
                    <a:pt x="19447142" y="4638814"/>
                  </a:lnTo>
                  <a:lnTo>
                    <a:pt x="19428854" y="4689614"/>
                  </a:lnTo>
                  <a:lnTo>
                    <a:pt x="19409677" y="4727714"/>
                  </a:lnTo>
                  <a:lnTo>
                    <a:pt x="19389611" y="4765814"/>
                  </a:lnTo>
                  <a:lnTo>
                    <a:pt x="19368656" y="4816602"/>
                  </a:lnTo>
                  <a:lnTo>
                    <a:pt x="19346812" y="4854702"/>
                  </a:lnTo>
                  <a:lnTo>
                    <a:pt x="19323952" y="4892802"/>
                  </a:lnTo>
                  <a:lnTo>
                    <a:pt x="19300076" y="4930902"/>
                  </a:lnTo>
                  <a:lnTo>
                    <a:pt x="19275438" y="4969002"/>
                  </a:lnTo>
                  <a:lnTo>
                    <a:pt x="19249784" y="5007102"/>
                  </a:lnTo>
                  <a:lnTo>
                    <a:pt x="19223241" y="5045075"/>
                  </a:lnTo>
                  <a:lnTo>
                    <a:pt x="19195809" y="5083175"/>
                  </a:lnTo>
                  <a:lnTo>
                    <a:pt x="19167361" y="5121275"/>
                  </a:lnTo>
                  <a:lnTo>
                    <a:pt x="19138024" y="5159375"/>
                  </a:lnTo>
                  <a:lnTo>
                    <a:pt x="19107798" y="5184775"/>
                  </a:lnTo>
                  <a:lnTo>
                    <a:pt x="19076696" y="5222875"/>
                  </a:lnTo>
                  <a:lnTo>
                    <a:pt x="19044565" y="5260975"/>
                  </a:lnTo>
                  <a:lnTo>
                    <a:pt x="19011672" y="5286362"/>
                  </a:lnTo>
                  <a:lnTo>
                    <a:pt x="18977636" y="5324462"/>
                  </a:lnTo>
                  <a:lnTo>
                    <a:pt x="18942838" y="5349862"/>
                  </a:lnTo>
                  <a:lnTo>
                    <a:pt x="18907151" y="5387962"/>
                  </a:lnTo>
                  <a:lnTo>
                    <a:pt x="18870448" y="5413362"/>
                  </a:lnTo>
                  <a:lnTo>
                    <a:pt x="18832856" y="5438762"/>
                  </a:lnTo>
                  <a:lnTo>
                    <a:pt x="18794248" y="5476862"/>
                  </a:lnTo>
                  <a:lnTo>
                    <a:pt x="18754878" y="5502262"/>
                  </a:lnTo>
                  <a:lnTo>
                    <a:pt x="18714492" y="5527662"/>
                  </a:lnTo>
                  <a:lnTo>
                    <a:pt x="18673217" y="5553062"/>
                  </a:lnTo>
                  <a:lnTo>
                    <a:pt x="18631053" y="5578462"/>
                  </a:lnTo>
                  <a:lnTo>
                    <a:pt x="18588012" y="5603862"/>
                  </a:lnTo>
                  <a:lnTo>
                    <a:pt x="18544070" y="5629262"/>
                  </a:lnTo>
                  <a:lnTo>
                    <a:pt x="18499112" y="5654535"/>
                  </a:lnTo>
                  <a:lnTo>
                    <a:pt x="18472188" y="5667235"/>
                  </a:lnTo>
                  <a:lnTo>
                    <a:pt x="18472188" y="6505283"/>
                  </a:lnTo>
                  <a:lnTo>
                    <a:pt x="17091724" y="6505283"/>
                  </a:lnTo>
                  <a:lnTo>
                    <a:pt x="17091724" y="5210175"/>
                  </a:lnTo>
                  <a:lnTo>
                    <a:pt x="17121442" y="5210175"/>
                  </a:lnTo>
                  <a:lnTo>
                    <a:pt x="17151922" y="5197475"/>
                  </a:lnTo>
                  <a:lnTo>
                    <a:pt x="17183164" y="5197475"/>
                  </a:lnTo>
                  <a:lnTo>
                    <a:pt x="17280827" y="5159375"/>
                  </a:lnTo>
                  <a:lnTo>
                    <a:pt x="17314355" y="5146675"/>
                  </a:lnTo>
                  <a:lnTo>
                    <a:pt x="17348264" y="5121275"/>
                  </a:lnTo>
                  <a:lnTo>
                    <a:pt x="17382554" y="5108575"/>
                  </a:lnTo>
                  <a:lnTo>
                    <a:pt x="17416971" y="5083175"/>
                  </a:lnTo>
                  <a:lnTo>
                    <a:pt x="17451388" y="5070475"/>
                  </a:lnTo>
                  <a:lnTo>
                    <a:pt x="17588929" y="4969002"/>
                  </a:lnTo>
                  <a:lnTo>
                    <a:pt x="17622698" y="4930902"/>
                  </a:lnTo>
                  <a:lnTo>
                    <a:pt x="17656226" y="4905502"/>
                  </a:lnTo>
                  <a:lnTo>
                    <a:pt x="17689119" y="4867402"/>
                  </a:lnTo>
                  <a:lnTo>
                    <a:pt x="17721504" y="4842002"/>
                  </a:lnTo>
                  <a:lnTo>
                    <a:pt x="17753254" y="4803902"/>
                  </a:lnTo>
                  <a:lnTo>
                    <a:pt x="17784242" y="4765814"/>
                  </a:lnTo>
                  <a:lnTo>
                    <a:pt x="17814468" y="4727714"/>
                  </a:lnTo>
                  <a:lnTo>
                    <a:pt x="17843805" y="4689614"/>
                  </a:lnTo>
                  <a:lnTo>
                    <a:pt x="17872126" y="4651514"/>
                  </a:lnTo>
                  <a:lnTo>
                    <a:pt x="17899304" y="4613414"/>
                  </a:lnTo>
                  <a:lnTo>
                    <a:pt x="17925466" y="4562614"/>
                  </a:lnTo>
                  <a:lnTo>
                    <a:pt x="17950358" y="4524514"/>
                  </a:lnTo>
                  <a:lnTo>
                    <a:pt x="17973853" y="4473714"/>
                  </a:lnTo>
                  <a:lnTo>
                    <a:pt x="17996078" y="4422914"/>
                  </a:lnTo>
                  <a:lnTo>
                    <a:pt x="18016652" y="4372241"/>
                  </a:lnTo>
                  <a:lnTo>
                    <a:pt x="18035829" y="4334141"/>
                  </a:lnTo>
                  <a:lnTo>
                    <a:pt x="18053228" y="4283341"/>
                  </a:lnTo>
                  <a:lnTo>
                    <a:pt x="18068976" y="4219854"/>
                  </a:lnTo>
                  <a:lnTo>
                    <a:pt x="18082819" y="4169054"/>
                  </a:lnTo>
                  <a:lnTo>
                    <a:pt x="18094744" y="4118254"/>
                  </a:lnTo>
                  <a:lnTo>
                    <a:pt x="18104777" y="4067454"/>
                  </a:lnTo>
                  <a:lnTo>
                    <a:pt x="18112651" y="4003954"/>
                  </a:lnTo>
                  <a:lnTo>
                    <a:pt x="18118493" y="3953154"/>
                  </a:lnTo>
                  <a:lnTo>
                    <a:pt x="18121922" y="3889654"/>
                  </a:lnTo>
                  <a:lnTo>
                    <a:pt x="18123192" y="3826154"/>
                  </a:lnTo>
                  <a:lnTo>
                    <a:pt x="18122303" y="3762794"/>
                  </a:lnTo>
                  <a:lnTo>
                    <a:pt x="18119636" y="3686594"/>
                  </a:lnTo>
                  <a:lnTo>
                    <a:pt x="18115318" y="3623094"/>
                  </a:lnTo>
                  <a:lnTo>
                    <a:pt x="18109095" y="3559594"/>
                  </a:lnTo>
                  <a:lnTo>
                    <a:pt x="18101221" y="3496094"/>
                  </a:lnTo>
                  <a:lnTo>
                    <a:pt x="18091582" y="3445294"/>
                  </a:lnTo>
                  <a:lnTo>
                    <a:pt x="18080152" y="3394494"/>
                  </a:lnTo>
                  <a:lnTo>
                    <a:pt x="18067071" y="3343694"/>
                  </a:lnTo>
                  <a:lnTo>
                    <a:pt x="18052212" y="3292894"/>
                  </a:lnTo>
                  <a:lnTo>
                    <a:pt x="18035575" y="3254806"/>
                  </a:lnTo>
                  <a:lnTo>
                    <a:pt x="18017160" y="3216706"/>
                  </a:lnTo>
                  <a:lnTo>
                    <a:pt x="17997094" y="3178606"/>
                  </a:lnTo>
                  <a:lnTo>
                    <a:pt x="17975250" y="3140633"/>
                  </a:lnTo>
                  <a:lnTo>
                    <a:pt x="17926482" y="3089833"/>
                  </a:lnTo>
                  <a:lnTo>
                    <a:pt x="17870729" y="3039033"/>
                  </a:lnTo>
                  <a:lnTo>
                    <a:pt x="17808118" y="3013633"/>
                  </a:lnTo>
                  <a:lnTo>
                    <a:pt x="17738522" y="2988233"/>
                  </a:lnTo>
                  <a:lnTo>
                    <a:pt x="17583976" y="2988233"/>
                  </a:lnTo>
                  <a:lnTo>
                    <a:pt x="17547400" y="3000933"/>
                  </a:lnTo>
                  <a:lnTo>
                    <a:pt x="17479074" y="3026333"/>
                  </a:lnTo>
                  <a:lnTo>
                    <a:pt x="17417352" y="3064433"/>
                  </a:lnTo>
                  <a:lnTo>
                    <a:pt x="17362234" y="3115233"/>
                  </a:lnTo>
                  <a:lnTo>
                    <a:pt x="17313847" y="3178606"/>
                  </a:lnTo>
                  <a:lnTo>
                    <a:pt x="17292130" y="3216706"/>
                  </a:lnTo>
                  <a:lnTo>
                    <a:pt x="17272064" y="3254806"/>
                  </a:lnTo>
                  <a:lnTo>
                    <a:pt x="17253649" y="3292894"/>
                  </a:lnTo>
                  <a:lnTo>
                    <a:pt x="17236885" y="3343694"/>
                  </a:lnTo>
                  <a:lnTo>
                    <a:pt x="17221899" y="3394494"/>
                  </a:lnTo>
                  <a:lnTo>
                    <a:pt x="17208437" y="3445294"/>
                  </a:lnTo>
                  <a:lnTo>
                    <a:pt x="17196753" y="3496094"/>
                  </a:lnTo>
                  <a:lnTo>
                    <a:pt x="17186720" y="3559594"/>
                  </a:lnTo>
                  <a:lnTo>
                    <a:pt x="17178338" y="3610394"/>
                  </a:lnTo>
                  <a:lnTo>
                    <a:pt x="17171734" y="3673894"/>
                  </a:lnTo>
                  <a:lnTo>
                    <a:pt x="17166781" y="3750094"/>
                  </a:lnTo>
                  <a:lnTo>
                    <a:pt x="17163479" y="3813454"/>
                  </a:lnTo>
                  <a:lnTo>
                    <a:pt x="15725242" y="3813454"/>
                  </a:lnTo>
                  <a:lnTo>
                    <a:pt x="15732481" y="3699294"/>
                  </a:lnTo>
                  <a:lnTo>
                    <a:pt x="15737180" y="3635794"/>
                  </a:lnTo>
                  <a:lnTo>
                    <a:pt x="15742768" y="3584994"/>
                  </a:lnTo>
                  <a:lnTo>
                    <a:pt x="15749245" y="3521494"/>
                  </a:lnTo>
                  <a:lnTo>
                    <a:pt x="15756357" y="3470694"/>
                  </a:lnTo>
                  <a:lnTo>
                    <a:pt x="15764358" y="3419894"/>
                  </a:lnTo>
                  <a:lnTo>
                    <a:pt x="15773121" y="3356394"/>
                  </a:lnTo>
                  <a:lnTo>
                    <a:pt x="15782646" y="3305594"/>
                  </a:lnTo>
                  <a:lnTo>
                    <a:pt x="15793060" y="3254806"/>
                  </a:lnTo>
                  <a:lnTo>
                    <a:pt x="15804236" y="3204006"/>
                  </a:lnTo>
                  <a:lnTo>
                    <a:pt x="15816174" y="3153333"/>
                  </a:lnTo>
                  <a:lnTo>
                    <a:pt x="15828874" y="3102533"/>
                  </a:lnTo>
                  <a:lnTo>
                    <a:pt x="15842336" y="3051733"/>
                  </a:lnTo>
                  <a:lnTo>
                    <a:pt x="15856687" y="3013633"/>
                  </a:lnTo>
                  <a:lnTo>
                    <a:pt x="15871673" y="2962833"/>
                  </a:lnTo>
                  <a:lnTo>
                    <a:pt x="15887548" y="2912033"/>
                  </a:lnTo>
                  <a:lnTo>
                    <a:pt x="15904185" y="2873933"/>
                  </a:lnTo>
                  <a:lnTo>
                    <a:pt x="15921584" y="2823133"/>
                  </a:lnTo>
                  <a:lnTo>
                    <a:pt x="15939872" y="2785033"/>
                  </a:lnTo>
                  <a:lnTo>
                    <a:pt x="15958795" y="2746946"/>
                  </a:lnTo>
                  <a:lnTo>
                    <a:pt x="15978607" y="2696146"/>
                  </a:lnTo>
                  <a:lnTo>
                    <a:pt x="15999181" y="2658046"/>
                  </a:lnTo>
                  <a:lnTo>
                    <a:pt x="16020517" y="2619946"/>
                  </a:lnTo>
                  <a:lnTo>
                    <a:pt x="16042615" y="2581846"/>
                  </a:lnTo>
                  <a:lnTo>
                    <a:pt x="16065475" y="2543746"/>
                  </a:lnTo>
                  <a:lnTo>
                    <a:pt x="16089211" y="2505773"/>
                  </a:lnTo>
                  <a:lnTo>
                    <a:pt x="16113595" y="2467673"/>
                  </a:lnTo>
                  <a:lnTo>
                    <a:pt x="16138868" y="2429573"/>
                  </a:lnTo>
                  <a:lnTo>
                    <a:pt x="16164903" y="2404173"/>
                  </a:lnTo>
                  <a:lnTo>
                    <a:pt x="16191700" y="2366073"/>
                  </a:lnTo>
                  <a:lnTo>
                    <a:pt x="16219259" y="2340673"/>
                  </a:lnTo>
                  <a:lnTo>
                    <a:pt x="16247580" y="2302573"/>
                  </a:lnTo>
                  <a:lnTo>
                    <a:pt x="16276663" y="2277173"/>
                  </a:lnTo>
                  <a:lnTo>
                    <a:pt x="16306508" y="2239086"/>
                  </a:lnTo>
                  <a:lnTo>
                    <a:pt x="16341814" y="2213686"/>
                  </a:lnTo>
                  <a:lnTo>
                    <a:pt x="16377755" y="2175586"/>
                  </a:lnTo>
                  <a:lnTo>
                    <a:pt x="16414458" y="2150186"/>
                  </a:lnTo>
                  <a:lnTo>
                    <a:pt x="16451669" y="2112086"/>
                  </a:lnTo>
                  <a:lnTo>
                    <a:pt x="16489642" y="2086686"/>
                  </a:lnTo>
                  <a:lnTo>
                    <a:pt x="16528123" y="2061286"/>
                  </a:lnTo>
                  <a:lnTo>
                    <a:pt x="16567366" y="2035886"/>
                  </a:lnTo>
                  <a:lnTo>
                    <a:pt x="16647617" y="1985086"/>
                  </a:lnTo>
                  <a:lnTo>
                    <a:pt x="16730294" y="1934286"/>
                  </a:lnTo>
                  <a:lnTo>
                    <a:pt x="16772712" y="1921586"/>
                  </a:lnTo>
                  <a:lnTo>
                    <a:pt x="16859200" y="1870913"/>
                  </a:lnTo>
                  <a:lnTo>
                    <a:pt x="16948100" y="1845513"/>
                  </a:lnTo>
                  <a:lnTo>
                    <a:pt x="16993566" y="1820113"/>
                  </a:lnTo>
                  <a:lnTo>
                    <a:pt x="17229519" y="1756625"/>
                  </a:lnTo>
                  <a:lnTo>
                    <a:pt x="17278541" y="1756625"/>
                  </a:lnTo>
                  <a:lnTo>
                    <a:pt x="17328071" y="1743925"/>
                  </a:lnTo>
                  <a:lnTo>
                    <a:pt x="17378236" y="1743925"/>
                  </a:lnTo>
                  <a:lnTo>
                    <a:pt x="17429036" y="1731225"/>
                  </a:lnTo>
                  <a:lnTo>
                    <a:pt x="17480344" y="1731225"/>
                  </a:lnTo>
                  <a:lnTo>
                    <a:pt x="17532287" y="1718525"/>
                  </a:lnTo>
                  <a:lnTo>
                    <a:pt x="17857521" y="1718525"/>
                  </a:lnTo>
                  <a:lnTo>
                    <a:pt x="17911496" y="1731225"/>
                  </a:lnTo>
                  <a:lnTo>
                    <a:pt x="17964709" y="1731225"/>
                  </a:lnTo>
                  <a:lnTo>
                    <a:pt x="18017287" y="1743925"/>
                  </a:lnTo>
                  <a:lnTo>
                    <a:pt x="18069103" y="1743925"/>
                  </a:lnTo>
                  <a:lnTo>
                    <a:pt x="18170563" y="1769313"/>
                  </a:lnTo>
                  <a:lnTo>
                    <a:pt x="18220220" y="1769313"/>
                  </a:lnTo>
                  <a:lnTo>
                    <a:pt x="18364873" y="1807413"/>
                  </a:lnTo>
                  <a:lnTo>
                    <a:pt x="18411609" y="1832813"/>
                  </a:lnTo>
                  <a:lnTo>
                    <a:pt x="18502922" y="1858213"/>
                  </a:lnTo>
                  <a:lnTo>
                    <a:pt x="18547499" y="1883613"/>
                  </a:lnTo>
                  <a:lnTo>
                    <a:pt x="18591314" y="1896313"/>
                  </a:lnTo>
                  <a:lnTo>
                    <a:pt x="18634355" y="1921586"/>
                  </a:lnTo>
                  <a:lnTo>
                    <a:pt x="18676773" y="1946986"/>
                  </a:lnTo>
                  <a:lnTo>
                    <a:pt x="18718302" y="1959686"/>
                  </a:lnTo>
                  <a:lnTo>
                    <a:pt x="18759196" y="1985086"/>
                  </a:lnTo>
                  <a:lnTo>
                    <a:pt x="18799328" y="2010486"/>
                  </a:lnTo>
                  <a:lnTo>
                    <a:pt x="18838571" y="2035886"/>
                  </a:lnTo>
                  <a:lnTo>
                    <a:pt x="18877179" y="2061286"/>
                  </a:lnTo>
                  <a:lnTo>
                    <a:pt x="18915025" y="2099386"/>
                  </a:lnTo>
                  <a:lnTo>
                    <a:pt x="18951982" y="2124786"/>
                  </a:lnTo>
                  <a:lnTo>
                    <a:pt x="18988304" y="2150186"/>
                  </a:lnTo>
                  <a:lnTo>
                    <a:pt x="19023864" y="2188286"/>
                  </a:lnTo>
                  <a:lnTo>
                    <a:pt x="19058535" y="2226386"/>
                  </a:lnTo>
                  <a:lnTo>
                    <a:pt x="19092571" y="2251786"/>
                  </a:lnTo>
                  <a:lnTo>
                    <a:pt x="19124562" y="2289873"/>
                  </a:lnTo>
                  <a:lnTo>
                    <a:pt x="19155677" y="2327973"/>
                  </a:lnTo>
                  <a:lnTo>
                    <a:pt x="19185649" y="2353373"/>
                  </a:lnTo>
                  <a:lnTo>
                    <a:pt x="19214732" y="2391473"/>
                  </a:lnTo>
                  <a:lnTo>
                    <a:pt x="19242799" y="2429573"/>
                  </a:lnTo>
                  <a:lnTo>
                    <a:pt x="19269850" y="2467673"/>
                  </a:lnTo>
                  <a:lnTo>
                    <a:pt x="19295885" y="2505773"/>
                  </a:lnTo>
                  <a:lnTo>
                    <a:pt x="19320904" y="2543746"/>
                  </a:lnTo>
                  <a:lnTo>
                    <a:pt x="19344907" y="2581846"/>
                  </a:lnTo>
                  <a:lnTo>
                    <a:pt x="19367894" y="2632646"/>
                  </a:lnTo>
                  <a:lnTo>
                    <a:pt x="19389865" y="2670746"/>
                  </a:lnTo>
                  <a:lnTo>
                    <a:pt x="19410820" y="2708846"/>
                  </a:lnTo>
                  <a:lnTo>
                    <a:pt x="19430759" y="2746946"/>
                  </a:lnTo>
                  <a:lnTo>
                    <a:pt x="19449682" y="2797733"/>
                  </a:lnTo>
                  <a:lnTo>
                    <a:pt x="19467589" y="2835833"/>
                  </a:lnTo>
                  <a:lnTo>
                    <a:pt x="19484480" y="2886633"/>
                  </a:lnTo>
                  <a:lnTo>
                    <a:pt x="19500355" y="2937433"/>
                  </a:lnTo>
                  <a:lnTo>
                    <a:pt x="19515214" y="2975533"/>
                  </a:lnTo>
                  <a:lnTo>
                    <a:pt x="19529057" y="3026333"/>
                  </a:lnTo>
                  <a:lnTo>
                    <a:pt x="19541884" y="3077133"/>
                  </a:lnTo>
                  <a:lnTo>
                    <a:pt x="19553695" y="3115233"/>
                  </a:lnTo>
                  <a:lnTo>
                    <a:pt x="19564490" y="3165906"/>
                  </a:lnTo>
                  <a:lnTo>
                    <a:pt x="19574269" y="3216706"/>
                  </a:lnTo>
                  <a:lnTo>
                    <a:pt x="19583032" y="3267506"/>
                  </a:lnTo>
                  <a:lnTo>
                    <a:pt x="19590779" y="3318294"/>
                  </a:lnTo>
                  <a:lnTo>
                    <a:pt x="19597383" y="3369094"/>
                  </a:lnTo>
                  <a:lnTo>
                    <a:pt x="19607657" y="3483394"/>
                  </a:lnTo>
                  <a:lnTo>
                    <a:pt x="19611340" y="3534194"/>
                  </a:lnTo>
                  <a:lnTo>
                    <a:pt x="19613880" y="3584994"/>
                  </a:lnTo>
                  <a:lnTo>
                    <a:pt x="19615404" y="3648494"/>
                  </a:lnTo>
                  <a:lnTo>
                    <a:pt x="19615912" y="3699294"/>
                  </a:lnTo>
                  <a:lnTo>
                    <a:pt x="19615912" y="2959773"/>
                  </a:lnTo>
                  <a:lnTo>
                    <a:pt x="19602069" y="2912033"/>
                  </a:lnTo>
                  <a:lnTo>
                    <a:pt x="19586334" y="2873933"/>
                  </a:lnTo>
                  <a:lnTo>
                    <a:pt x="19569570" y="2823133"/>
                  </a:lnTo>
                  <a:lnTo>
                    <a:pt x="19551790" y="2785033"/>
                  </a:lnTo>
                  <a:lnTo>
                    <a:pt x="19532994" y="2734246"/>
                  </a:lnTo>
                  <a:lnTo>
                    <a:pt x="19513182" y="2696146"/>
                  </a:lnTo>
                  <a:lnTo>
                    <a:pt x="19492354" y="2645346"/>
                  </a:lnTo>
                  <a:lnTo>
                    <a:pt x="19470637" y="2607246"/>
                  </a:lnTo>
                  <a:lnTo>
                    <a:pt x="19447777" y="2569146"/>
                  </a:lnTo>
                  <a:lnTo>
                    <a:pt x="19424028" y="2518473"/>
                  </a:lnTo>
                  <a:lnTo>
                    <a:pt x="19399136" y="2480373"/>
                  </a:lnTo>
                  <a:lnTo>
                    <a:pt x="19373355" y="2442273"/>
                  </a:lnTo>
                  <a:lnTo>
                    <a:pt x="19346558" y="2404173"/>
                  </a:lnTo>
                  <a:lnTo>
                    <a:pt x="19318745" y="2366073"/>
                  </a:lnTo>
                  <a:lnTo>
                    <a:pt x="19289916" y="2327973"/>
                  </a:lnTo>
                  <a:lnTo>
                    <a:pt x="19260071" y="2289873"/>
                  </a:lnTo>
                  <a:lnTo>
                    <a:pt x="19229337" y="2251786"/>
                  </a:lnTo>
                  <a:lnTo>
                    <a:pt x="19197460" y="2213686"/>
                  </a:lnTo>
                  <a:lnTo>
                    <a:pt x="19164694" y="2188286"/>
                  </a:lnTo>
                  <a:lnTo>
                    <a:pt x="19131039" y="2150186"/>
                  </a:lnTo>
                  <a:lnTo>
                    <a:pt x="19096635" y="2112086"/>
                  </a:lnTo>
                  <a:lnTo>
                    <a:pt x="19061583" y="2086686"/>
                  </a:lnTo>
                  <a:lnTo>
                    <a:pt x="19025769" y="2061286"/>
                  </a:lnTo>
                  <a:lnTo>
                    <a:pt x="18989193" y="2023186"/>
                  </a:lnTo>
                  <a:lnTo>
                    <a:pt x="18951982" y="1997786"/>
                  </a:lnTo>
                  <a:lnTo>
                    <a:pt x="18914136" y="1972386"/>
                  </a:lnTo>
                  <a:lnTo>
                    <a:pt x="18875528" y="1946986"/>
                  </a:lnTo>
                  <a:lnTo>
                    <a:pt x="18836158" y="1921586"/>
                  </a:lnTo>
                  <a:lnTo>
                    <a:pt x="18755513" y="1870913"/>
                  </a:lnTo>
                  <a:lnTo>
                    <a:pt x="18672201" y="1820113"/>
                  </a:lnTo>
                  <a:lnTo>
                    <a:pt x="18629402" y="1807413"/>
                  </a:lnTo>
                  <a:lnTo>
                    <a:pt x="18585980" y="1782013"/>
                  </a:lnTo>
                  <a:lnTo>
                    <a:pt x="18497207" y="1756625"/>
                  </a:lnTo>
                  <a:lnTo>
                    <a:pt x="18451741" y="1731225"/>
                  </a:lnTo>
                  <a:lnTo>
                    <a:pt x="18405767" y="1718525"/>
                  </a:lnTo>
                  <a:lnTo>
                    <a:pt x="18165356" y="1655025"/>
                  </a:lnTo>
                  <a:lnTo>
                    <a:pt x="18115318" y="1655025"/>
                  </a:lnTo>
                  <a:lnTo>
                    <a:pt x="18013223" y="1629625"/>
                  </a:lnTo>
                  <a:lnTo>
                    <a:pt x="17908575" y="1629625"/>
                  </a:lnTo>
                  <a:lnTo>
                    <a:pt x="17855235" y="1616925"/>
                  </a:lnTo>
                  <a:lnTo>
                    <a:pt x="17529747" y="1616925"/>
                  </a:lnTo>
                  <a:lnTo>
                    <a:pt x="17476915" y="1629625"/>
                  </a:lnTo>
                  <a:lnTo>
                    <a:pt x="17424591" y="1629625"/>
                  </a:lnTo>
                  <a:lnTo>
                    <a:pt x="17372902" y="1642325"/>
                  </a:lnTo>
                  <a:lnTo>
                    <a:pt x="17321848" y="1642325"/>
                  </a:lnTo>
                  <a:lnTo>
                    <a:pt x="17271302" y="1655025"/>
                  </a:lnTo>
                  <a:lnTo>
                    <a:pt x="17221264" y="1655025"/>
                  </a:lnTo>
                  <a:lnTo>
                    <a:pt x="16980231" y="1718525"/>
                  </a:lnTo>
                  <a:lnTo>
                    <a:pt x="16933749" y="1743925"/>
                  </a:lnTo>
                  <a:lnTo>
                    <a:pt x="16842562" y="1769313"/>
                  </a:lnTo>
                  <a:lnTo>
                    <a:pt x="16797858" y="1794713"/>
                  </a:lnTo>
                  <a:lnTo>
                    <a:pt x="16753789" y="1807413"/>
                  </a:lnTo>
                  <a:lnTo>
                    <a:pt x="16710355" y="1832813"/>
                  </a:lnTo>
                  <a:lnTo>
                    <a:pt x="16625265" y="1883613"/>
                  </a:lnTo>
                  <a:lnTo>
                    <a:pt x="16542474" y="1934286"/>
                  </a:lnTo>
                  <a:lnTo>
                    <a:pt x="16462337" y="1985086"/>
                  </a:lnTo>
                  <a:lnTo>
                    <a:pt x="16423094" y="2010486"/>
                  </a:lnTo>
                  <a:lnTo>
                    <a:pt x="16384613" y="2035886"/>
                  </a:lnTo>
                  <a:lnTo>
                    <a:pt x="16346640" y="2073986"/>
                  </a:lnTo>
                  <a:lnTo>
                    <a:pt x="16309302" y="2099386"/>
                  </a:lnTo>
                  <a:lnTo>
                    <a:pt x="16272599" y="2137486"/>
                  </a:lnTo>
                  <a:lnTo>
                    <a:pt x="16236531" y="2175586"/>
                  </a:lnTo>
                  <a:lnTo>
                    <a:pt x="16206051" y="2200986"/>
                  </a:lnTo>
                  <a:lnTo>
                    <a:pt x="16176333" y="2226386"/>
                  </a:lnTo>
                  <a:lnTo>
                    <a:pt x="16147377" y="2264486"/>
                  </a:lnTo>
                  <a:lnTo>
                    <a:pt x="16119056" y="2302573"/>
                  </a:lnTo>
                  <a:lnTo>
                    <a:pt x="16091624" y="2327973"/>
                  </a:lnTo>
                  <a:lnTo>
                    <a:pt x="16064967" y="2366073"/>
                  </a:lnTo>
                  <a:lnTo>
                    <a:pt x="16039059" y="2404173"/>
                  </a:lnTo>
                  <a:lnTo>
                    <a:pt x="16013913" y="2442273"/>
                  </a:lnTo>
                  <a:lnTo>
                    <a:pt x="15989529" y="2480373"/>
                  </a:lnTo>
                  <a:lnTo>
                    <a:pt x="15965907" y="2518473"/>
                  </a:lnTo>
                  <a:lnTo>
                    <a:pt x="15943047" y="2556446"/>
                  </a:lnTo>
                  <a:lnTo>
                    <a:pt x="15921076" y="2594546"/>
                  </a:lnTo>
                  <a:lnTo>
                    <a:pt x="15899740" y="2632646"/>
                  </a:lnTo>
                  <a:lnTo>
                    <a:pt x="15879166" y="2670746"/>
                  </a:lnTo>
                  <a:lnTo>
                    <a:pt x="15859481" y="2721546"/>
                  </a:lnTo>
                  <a:lnTo>
                    <a:pt x="15840558" y="2759646"/>
                  </a:lnTo>
                  <a:lnTo>
                    <a:pt x="15822270" y="2810433"/>
                  </a:lnTo>
                  <a:lnTo>
                    <a:pt x="15804871" y="2848533"/>
                  </a:lnTo>
                  <a:lnTo>
                    <a:pt x="15788234" y="2899333"/>
                  </a:lnTo>
                  <a:lnTo>
                    <a:pt x="15772359" y="2937433"/>
                  </a:lnTo>
                  <a:lnTo>
                    <a:pt x="15757373" y="2988233"/>
                  </a:lnTo>
                  <a:lnTo>
                    <a:pt x="15743022" y="3039033"/>
                  </a:lnTo>
                  <a:lnTo>
                    <a:pt x="15729433" y="3089833"/>
                  </a:lnTo>
                  <a:lnTo>
                    <a:pt x="15716733" y="3140633"/>
                  </a:lnTo>
                  <a:lnTo>
                    <a:pt x="15704795" y="3191306"/>
                  </a:lnTo>
                  <a:lnTo>
                    <a:pt x="15693619" y="3242106"/>
                  </a:lnTo>
                  <a:lnTo>
                    <a:pt x="15683205" y="3292894"/>
                  </a:lnTo>
                  <a:lnTo>
                    <a:pt x="15673553" y="3343694"/>
                  </a:lnTo>
                  <a:lnTo>
                    <a:pt x="15664790" y="3394494"/>
                  </a:lnTo>
                  <a:lnTo>
                    <a:pt x="15656662" y="3457994"/>
                  </a:lnTo>
                  <a:lnTo>
                    <a:pt x="15649423" y="3508794"/>
                  </a:lnTo>
                  <a:lnTo>
                    <a:pt x="15642946" y="3572294"/>
                  </a:lnTo>
                  <a:lnTo>
                    <a:pt x="15637358" y="3623094"/>
                  </a:lnTo>
                  <a:lnTo>
                    <a:pt x="15632405" y="3686594"/>
                  </a:lnTo>
                  <a:lnTo>
                    <a:pt x="15624912" y="3800754"/>
                  </a:lnTo>
                  <a:lnTo>
                    <a:pt x="15622372" y="3864254"/>
                  </a:lnTo>
                  <a:lnTo>
                    <a:pt x="15620594" y="3915054"/>
                  </a:lnTo>
                  <a:lnTo>
                    <a:pt x="17262031" y="3915054"/>
                  </a:lnTo>
                  <a:lnTo>
                    <a:pt x="17262793" y="3864254"/>
                  </a:lnTo>
                  <a:lnTo>
                    <a:pt x="17264571" y="3813454"/>
                  </a:lnTo>
                  <a:lnTo>
                    <a:pt x="17268889" y="3724694"/>
                  </a:lnTo>
                  <a:lnTo>
                    <a:pt x="17274477" y="3661194"/>
                  </a:lnTo>
                  <a:lnTo>
                    <a:pt x="17281716" y="3597694"/>
                  </a:lnTo>
                  <a:lnTo>
                    <a:pt x="17290606" y="3546894"/>
                  </a:lnTo>
                  <a:lnTo>
                    <a:pt x="17301274" y="3483394"/>
                  </a:lnTo>
                  <a:lnTo>
                    <a:pt x="17313593" y="3432594"/>
                  </a:lnTo>
                  <a:lnTo>
                    <a:pt x="17327563" y="3381794"/>
                  </a:lnTo>
                  <a:lnTo>
                    <a:pt x="17343311" y="3343694"/>
                  </a:lnTo>
                  <a:lnTo>
                    <a:pt x="17360710" y="3305594"/>
                  </a:lnTo>
                  <a:lnTo>
                    <a:pt x="17379760" y="3267506"/>
                  </a:lnTo>
                  <a:lnTo>
                    <a:pt x="17400461" y="3229406"/>
                  </a:lnTo>
                  <a:lnTo>
                    <a:pt x="17446943" y="3178606"/>
                  </a:lnTo>
                  <a:lnTo>
                    <a:pt x="17500156" y="3127933"/>
                  </a:lnTo>
                  <a:lnTo>
                    <a:pt x="17559973" y="3102533"/>
                  </a:lnTo>
                  <a:lnTo>
                    <a:pt x="17592345" y="3089833"/>
                  </a:lnTo>
                  <a:lnTo>
                    <a:pt x="17730394" y="3089833"/>
                  </a:lnTo>
                  <a:lnTo>
                    <a:pt x="17791481" y="3115233"/>
                  </a:lnTo>
                  <a:lnTo>
                    <a:pt x="17845456" y="3153333"/>
                  </a:lnTo>
                  <a:lnTo>
                    <a:pt x="17892319" y="3204006"/>
                  </a:lnTo>
                  <a:lnTo>
                    <a:pt x="17913020" y="3242106"/>
                  </a:lnTo>
                  <a:lnTo>
                    <a:pt x="17931943" y="3267506"/>
                  </a:lnTo>
                  <a:lnTo>
                    <a:pt x="17949088" y="3305594"/>
                  </a:lnTo>
                  <a:lnTo>
                    <a:pt x="17964455" y="3356394"/>
                  </a:lnTo>
                  <a:lnTo>
                    <a:pt x="17978044" y="3394494"/>
                  </a:lnTo>
                  <a:lnTo>
                    <a:pt x="17989855" y="3445294"/>
                  </a:lnTo>
                  <a:lnTo>
                    <a:pt x="18007889" y="3559594"/>
                  </a:lnTo>
                  <a:lnTo>
                    <a:pt x="18014239" y="3623094"/>
                  </a:lnTo>
                  <a:lnTo>
                    <a:pt x="18018811" y="3686594"/>
                  </a:lnTo>
                  <a:lnTo>
                    <a:pt x="18021605" y="3750094"/>
                  </a:lnTo>
                  <a:lnTo>
                    <a:pt x="18022494" y="3826154"/>
                  </a:lnTo>
                  <a:lnTo>
                    <a:pt x="18021605" y="3876954"/>
                  </a:lnTo>
                  <a:lnTo>
                    <a:pt x="18018938" y="3927754"/>
                  </a:lnTo>
                  <a:lnTo>
                    <a:pt x="18014620" y="3978554"/>
                  </a:lnTo>
                  <a:lnTo>
                    <a:pt x="18000650" y="4067454"/>
                  </a:lnTo>
                  <a:lnTo>
                    <a:pt x="17991252" y="4118254"/>
                  </a:lnTo>
                  <a:lnTo>
                    <a:pt x="17980076" y="4169054"/>
                  </a:lnTo>
                  <a:lnTo>
                    <a:pt x="17967249" y="4207154"/>
                  </a:lnTo>
                  <a:lnTo>
                    <a:pt x="17952771" y="4257954"/>
                  </a:lnTo>
                  <a:lnTo>
                    <a:pt x="17936642" y="4308741"/>
                  </a:lnTo>
                  <a:lnTo>
                    <a:pt x="17918989" y="4346841"/>
                  </a:lnTo>
                  <a:lnTo>
                    <a:pt x="17899685" y="4397641"/>
                  </a:lnTo>
                  <a:lnTo>
                    <a:pt x="17878857" y="4435614"/>
                  </a:lnTo>
                  <a:lnTo>
                    <a:pt x="17856378" y="4486414"/>
                  </a:lnTo>
                  <a:lnTo>
                    <a:pt x="17832375" y="4524514"/>
                  </a:lnTo>
                  <a:lnTo>
                    <a:pt x="17806848" y="4562614"/>
                  </a:lnTo>
                  <a:lnTo>
                    <a:pt x="17779797" y="4600714"/>
                  </a:lnTo>
                  <a:lnTo>
                    <a:pt x="17751222" y="4651514"/>
                  </a:lnTo>
                  <a:lnTo>
                    <a:pt x="17721250" y="4689614"/>
                  </a:lnTo>
                  <a:lnTo>
                    <a:pt x="17689754" y="4727714"/>
                  </a:lnTo>
                  <a:lnTo>
                    <a:pt x="17656734" y="4765814"/>
                  </a:lnTo>
                  <a:lnTo>
                    <a:pt x="17612792" y="4803902"/>
                  </a:lnTo>
                  <a:lnTo>
                    <a:pt x="17568228" y="4854702"/>
                  </a:lnTo>
                  <a:lnTo>
                    <a:pt x="17478185" y="4930902"/>
                  </a:lnTo>
                  <a:lnTo>
                    <a:pt x="17433227" y="4956302"/>
                  </a:lnTo>
                  <a:lnTo>
                    <a:pt x="17388650" y="4994402"/>
                  </a:lnTo>
                  <a:lnTo>
                    <a:pt x="17344581" y="5019802"/>
                  </a:lnTo>
                  <a:lnTo>
                    <a:pt x="17301274" y="5032375"/>
                  </a:lnTo>
                  <a:lnTo>
                    <a:pt x="17259110" y="5057775"/>
                  </a:lnTo>
                  <a:lnTo>
                    <a:pt x="17218089" y="5070475"/>
                  </a:lnTo>
                  <a:lnTo>
                    <a:pt x="17178592" y="5095875"/>
                  </a:lnTo>
                  <a:lnTo>
                    <a:pt x="17140746" y="5095875"/>
                  </a:lnTo>
                  <a:lnTo>
                    <a:pt x="17104932" y="5108575"/>
                  </a:lnTo>
                  <a:lnTo>
                    <a:pt x="17071290" y="5108575"/>
                  </a:lnTo>
                  <a:lnTo>
                    <a:pt x="17040048" y="5121275"/>
                  </a:lnTo>
                  <a:lnTo>
                    <a:pt x="16991026" y="5121275"/>
                  </a:lnTo>
                  <a:lnTo>
                    <a:pt x="16991026" y="6594183"/>
                  </a:lnTo>
                  <a:lnTo>
                    <a:pt x="18572899" y="6594183"/>
                  </a:lnTo>
                  <a:lnTo>
                    <a:pt x="18572899" y="6505283"/>
                  </a:lnTo>
                  <a:lnTo>
                    <a:pt x="18572899" y="5730735"/>
                  </a:lnTo>
                  <a:lnTo>
                    <a:pt x="18617083" y="5705335"/>
                  </a:lnTo>
                  <a:lnTo>
                    <a:pt x="18660390" y="5679935"/>
                  </a:lnTo>
                  <a:lnTo>
                    <a:pt x="18702935" y="5654535"/>
                  </a:lnTo>
                  <a:lnTo>
                    <a:pt x="18744591" y="5629262"/>
                  </a:lnTo>
                  <a:lnTo>
                    <a:pt x="18785358" y="5603862"/>
                  </a:lnTo>
                  <a:lnTo>
                    <a:pt x="18825236" y="5578462"/>
                  </a:lnTo>
                  <a:lnTo>
                    <a:pt x="18864225" y="5540362"/>
                  </a:lnTo>
                  <a:lnTo>
                    <a:pt x="18902452" y="5514962"/>
                  </a:lnTo>
                  <a:lnTo>
                    <a:pt x="18939663" y="5489562"/>
                  </a:lnTo>
                  <a:lnTo>
                    <a:pt x="18976112" y="5451462"/>
                  </a:lnTo>
                  <a:lnTo>
                    <a:pt x="19011672" y="5426062"/>
                  </a:lnTo>
                  <a:lnTo>
                    <a:pt x="19046343" y="5400662"/>
                  </a:lnTo>
                  <a:lnTo>
                    <a:pt x="19080252" y="5362562"/>
                  </a:lnTo>
                  <a:lnTo>
                    <a:pt x="19113132" y="5337162"/>
                  </a:lnTo>
                  <a:lnTo>
                    <a:pt x="19145263" y="5299062"/>
                  </a:lnTo>
                  <a:lnTo>
                    <a:pt x="19176378" y="5260975"/>
                  </a:lnTo>
                  <a:lnTo>
                    <a:pt x="19206731" y="5235575"/>
                  </a:lnTo>
                  <a:lnTo>
                    <a:pt x="19236195" y="5197475"/>
                  </a:lnTo>
                  <a:lnTo>
                    <a:pt x="19264770" y="5159375"/>
                  </a:lnTo>
                  <a:lnTo>
                    <a:pt x="19292583" y="5121275"/>
                  </a:lnTo>
                  <a:lnTo>
                    <a:pt x="19319380" y="5083175"/>
                  </a:lnTo>
                  <a:lnTo>
                    <a:pt x="19345415" y="5045075"/>
                  </a:lnTo>
                  <a:lnTo>
                    <a:pt x="19370434" y="5007102"/>
                  </a:lnTo>
                  <a:lnTo>
                    <a:pt x="19394691" y="4969002"/>
                  </a:lnTo>
                  <a:lnTo>
                    <a:pt x="19418059" y="4930902"/>
                  </a:lnTo>
                  <a:lnTo>
                    <a:pt x="19440538" y="4892802"/>
                  </a:lnTo>
                  <a:lnTo>
                    <a:pt x="19462128" y="4854702"/>
                  </a:lnTo>
                  <a:lnTo>
                    <a:pt x="19482829" y="4816602"/>
                  </a:lnTo>
                  <a:lnTo>
                    <a:pt x="19502768" y="4765814"/>
                  </a:lnTo>
                  <a:lnTo>
                    <a:pt x="19521691" y="4727714"/>
                  </a:lnTo>
                  <a:lnTo>
                    <a:pt x="19539852" y="4689614"/>
                  </a:lnTo>
                  <a:lnTo>
                    <a:pt x="19556997" y="4638814"/>
                  </a:lnTo>
                  <a:lnTo>
                    <a:pt x="19573380" y="4600714"/>
                  </a:lnTo>
                  <a:lnTo>
                    <a:pt x="19588874" y="4549914"/>
                  </a:lnTo>
                  <a:lnTo>
                    <a:pt x="19603339" y="4511814"/>
                  </a:lnTo>
                  <a:lnTo>
                    <a:pt x="19617055" y="4461014"/>
                  </a:lnTo>
                  <a:lnTo>
                    <a:pt x="19629882" y="4410214"/>
                  </a:lnTo>
                  <a:lnTo>
                    <a:pt x="19641820" y="4372241"/>
                  </a:lnTo>
                  <a:lnTo>
                    <a:pt x="19652869" y="4321441"/>
                  </a:lnTo>
                  <a:lnTo>
                    <a:pt x="19663029" y="4270654"/>
                  </a:lnTo>
                  <a:lnTo>
                    <a:pt x="19672427" y="4219854"/>
                  </a:lnTo>
                  <a:lnTo>
                    <a:pt x="19680809" y="4169054"/>
                  </a:lnTo>
                  <a:lnTo>
                    <a:pt x="19688302" y="4118254"/>
                  </a:lnTo>
                  <a:lnTo>
                    <a:pt x="19694906" y="4067454"/>
                  </a:lnTo>
                  <a:lnTo>
                    <a:pt x="19700748" y="4016654"/>
                  </a:lnTo>
                  <a:lnTo>
                    <a:pt x="19705574" y="3965854"/>
                  </a:lnTo>
                  <a:lnTo>
                    <a:pt x="19709638" y="3915054"/>
                  </a:lnTo>
                  <a:lnTo>
                    <a:pt x="19712686" y="3864254"/>
                  </a:lnTo>
                  <a:lnTo>
                    <a:pt x="19714845" y="3813454"/>
                  </a:lnTo>
                  <a:lnTo>
                    <a:pt x="19716242" y="3750094"/>
                  </a:lnTo>
                  <a:lnTo>
                    <a:pt x="19716623" y="3699294"/>
                  </a:lnTo>
                  <a:close/>
                </a:path>
                <a:path w="20104100" h="8240395">
                  <a:moveTo>
                    <a:pt x="20103707" y="8139481"/>
                  </a:moveTo>
                  <a:lnTo>
                    <a:pt x="18573801" y="8139481"/>
                  </a:lnTo>
                  <a:lnTo>
                    <a:pt x="18573801" y="6924878"/>
                  </a:lnTo>
                  <a:lnTo>
                    <a:pt x="18573661" y="6924878"/>
                  </a:lnTo>
                  <a:lnTo>
                    <a:pt x="18573661" y="6822770"/>
                  </a:lnTo>
                  <a:lnTo>
                    <a:pt x="16990645" y="6822770"/>
                  </a:lnTo>
                  <a:lnTo>
                    <a:pt x="16990645" y="6924878"/>
                  </a:lnTo>
                  <a:lnTo>
                    <a:pt x="16990645" y="8139481"/>
                  </a:lnTo>
                  <a:lnTo>
                    <a:pt x="0" y="8139481"/>
                  </a:lnTo>
                  <a:lnTo>
                    <a:pt x="0" y="8240065"/>
                  </a:lnTo>
                  <a:lnTo>
                    <a:pt x="17092359" y="8240065"/>
                  </a:lnTo>
                  <a:lnTo>
                    <a:pt x="17092359" y="8139481"/>
                  </a:lnTo>
                  <a:lnTo>
                    <a:pt x="17092499" y="8139481"/>
                  </a:lnTo>
                  <a:lnTo>
                    <a:pt x="17092499" y="6924878"/>
                  </a:lnTo>
                  <a:lnTo>
                    <a:pt x="18471934" y="6924878"/>
                  </a:lnTo>
                  <a:lnTo>
                    <a:pt x="18471934" y="8139481"/>
                  </a:lnTo>
                  <a:lnTo>
                    <a:pt x="18471934" y="8240065"/>
                  </a:lnTo>
                  <a:lnTo>
                    <a:pt x="20103707" y="8240065"/>
                  </a:lnTo>
                  <a:lnTo>
                    <a:pt x="20103707" y="81394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994255" y="509009"/>
              <a:ext cx="3288665" cy="8973185"/>
            </a:xfrm>
            <a:custGeom>
              <a:avLst/>
              <a:gdLst/>
              <a:ahLst/>
              <a:cxnLst/>
              <a:rect l="l" t="t" r="r" b="b"/>
              <a:pathLst>
                <a:path w="3288665" h="8973185">
                  <a:moveTo>
                    <a:pt x="1014641" y="8445856"/>
                  </a:moveTo>
                  <a:lnTo>
                    <a:pt x="487667" y="8445856"/>
                  </a:lnTo>
                  <a:lnTo>
                    <a:pt x="487667" y="8972829"/>
                  </a:lnTo>
                  <a:lnTo>
                    <a:pt x="1014641" y="8972829"/>
                  </a:lnTo>
                  <a:lnTo>
                    <a:pt x="1014641" y="8445856"/>
                  </a:lnTo>
                  <a:close/>
                </a:path>
                <a:path w="3288665" h="8973185">
                  <a:moveTo>
                    <a:pt x="1420075" y="7315390"/>
                  </a:moveTo>
                  <a:lnTo>
                    <a:pt x="1418805" y="7261428"/>
                  </a:lnTo>
                  <a:lnTo>
                    <a:pt x="1414741" y="7209104"/>
                  </a:lnTo>
                  <a:lnTo>
                    <a:pt x="1408137" y="7158812"/>
                  </a:lnTo>
                  <a:lnTo>
                    <a:pt x="1398866" y="7110298"/>
                  </a:lnTo>
                  <a:lnTo>
                    <a:pt x="1390865" y="7079183"/>
                  </a:lnTo>
                  <a:lnTo>
                    <a:pt x="1386928" y="7063562"/>
                  </a:lnTo>
                  <a:lnTo>
                    <a:pt x="1372323" y="7018731"/>
                  </a:lnTo>
                  <a:lnTo>
                    <a:pt x="1355051" y="6975805"/>
                  </a:lnTo>
                  <a:lnTo>
                    <a:pt x="1335112" y="6934784"/>
                  </a:lnTo>
                  <a:lnTo>
                    <a:pt x="1312506" y="6895541"/>
                  </a:lnTo>
                  <a:lnTo>
                    <a:pt x="1287360" y="6858203"/>
                  </a:lnTo>
                  <a:lnTo>
                    <a:pt x="1259420" y="6822643"/>
                  </a:lnTo>
                  <a:lnTo>
                    <a:pt x="1228940" y="6788988"/>
                  </a:lnTo>
                  <a:lnTo>
                    <a:pt x="1193126" y="6754965"/>
                  </a:lnTo>
                  <a:lnTo>
                    <a:pt x="1155153" y="6724104"/>
                  </a:lnTo>
                  <a:lnTo>
                    <a:pt x="1115021" y="6696545"/>
                  </a:lnTo>
                  <a:lnTo>
                    <a:pt x="1072870" y="6672161"/>
                  </a:lnTo>
                  <a:lnTo>
                    <a:pt x="1028547" y="6651079"/>
                  </a:lnTo>
                  <a:lnTo>
                    <a:pt x="982065" y="6633172"/>
                  </a:lnTo>
                  <a:lnTo>
                    <a:pt x="933424" y="6618567"/>
                  </a:lnTo>
                  <a:lnTo>
                    <a:pt x="882751" y="6607264"/>
                  </a:lnTo>
                  <a:lnTo>
                    <a:pt x="829919" y="6599136"/>
                  </a:lnTo>
                  <a:lnTo>
                    <a:pt x="774928" y="6594310"/>
                  </a:lnTo>
                  <a:lnTo>
                    <a:pt x="717905" y="6592659"/>
                  </a:lnTo>
                  <a:lnTo>
                    <a:pt x="663168" y="6594183"/>
                  </a:lnTo>
                  <a:lnTo>
                    <a:pt x="610209" y="6599009"/>
                  </a:lnTo>
                  <a:lnTo>
                    <a:pt x="558914" y="6606883"/>
                  </a:lnTo>
                  <a:lnTo>
                    <a:pt x="509511" y="6618059"/>
                  </a:lnTo>
                  <a:lnTo>
                    <a:pt x="461886" y="6632283"/>
                  </a:lnTo>
                  <a:lnTo>
                    <a:pt x="415912" y="6649809"/>
                  </a:lnTo>
                  <a:lnTo>
                    <a:pt x="371843" y="6670383"/>
                  </a:lnTo>
                  <a:lnTo>
                    <a:pt x="329425" y="6694259"/>
                  </a:lnTo>
                  <a:lnTo>
                    <a:pt x="288785" y="6721183"/>
                  </a:lnTo>
                  <a:lnTo>
                    <a:pt x="249923" y="6751282"/>
                  </a:lnTo>
                  <a:lnTo>
                    <a:pt x="212966" y="6784670"/>
                  </a:lnTo>
                  <a:lnTo>
                    <a:pt x="183375" y="6815404"/>
                  </a:lnTo>
                  <a:lnTo>
                    <a:pt x="156070" y="6848551"/>
                  </a:lnTo>
                  <a:lnTo>
                    <a:pt x="130924" y="6884238"/>
                  </a:lnTo>
                  <a:lnTo>
                    <a:pt x="107937" y="6922338"/>
                  </a:lnTo>
                  <a:lnTo>
                    <a:pt x="87236" y="6962851"/>
                  </a:lnTo>
                  <a:lnTo>
                    <a:pt x="68580" y="7005777"/>
                  </a:lnTo>
                  <a:lnTo>
                    <a:pt x="52197" y="7051116"/>
                  </a:lnTo>
                  <a:lnTo>
                    <a:pt x="38100" y="7098995"/>
                  </a:lnTo>
                  <a:lnTo>
                    <a:pt x="26035" y="7149160"/>
                  </a:lnTo>
                  <a:lnTo>
                    <a:pt x="16256" y="7201865"/>
                  </a:lnTo>
                  <a:lnTo>
                    <a:pt x="8636" y="7256983"/>
                  </a:lnTo>
                  <a:lnTo>
                    <a:pt x="3175" y="7314501"/>
                  </a:lnTo>
                  <a:lnTo>
                    <a:pt x="0" y="7374572"/>
                  </a:lnTo>
                  <a:lnTo>
                    <a:pt x="547484" y="7374572"/>
                  </a:lnTo>
                  <a:lnTo>
                    <a:pt x="551167" y="7305230"/>
                  </a:lnTo>
                  <a:lnTo>
                    <a:pt x="559422" y="7245299"/>
                  </a:lnTo>
                  <a:lnTo>
                    <a:pt x="572503" y="7194499"/>
                  </a:lnTo>
                  <a:lnTo>
                    <a:pt x="590143" y="7152970"/>
                  </a:lnTo>
                  <a:lnTo>
                    <a:pt x="612368" y="7120712"/>
                  </a:lnTo>
                  <a:lnTo>
                    <a:pt x="671042" y="7083755"/>
                  </a:lnTo>
                  <a:lnTo>
                    <a:pt x="707491" y="7079183"/>
                  </a:lnTo>
                  <a:lnTo>
                    <a:pt x="741654" y="7083501"/>
                  </a:lnTo>
                  <a:lnTo>
                    <a:pt x="816965" y="7149541"/>
                  </a:lnTo>
                  <a:lnTo>
                    <a:pt x="832967" y="7189165"/>
                  </a:lnTo>
                  <a:lnTo>
                    <a:pt x="844270" y="7237552"/>
                  </a:lnTo>
                  <a:lnTo>
                    <a:pt x="851128" y="7294689"/>
                  </a:lnTo>
                  <a:lnTo>
                    <a:pt x="853414" y="7360602"/>
                  </a:lnTo>
                  <a:lnTo>
                    <a:pt x="849985" y="7420546"/>
                  </a:lnTo>
                  <a:lnTo>
                    <a:pt x="839952" y="7477188"/>
                  </a:lnTo>
                  <a:lnTo>
                    <a:pt x="824204" y="7530401"/>
                  </a:lnTo>
                  <a:lnTo>
                    <a:pt x="803503" y="7579931"/>
                  </a:lnTo>
                  <a:lnTo>
                    <a:pt x="778484" y="7625651"/>
                  </a:lnTo>
                  <a:lnTo>
                    <a:pt x="749909" y="7667307"/>
                  </a:lnTo>
                  <a:lnTo>
                    <a:pt x="718667" y="7704899"/>
                  </a:lnTo>
                  <a:lnTo>
                    <a:pt x="685520" y="7738173"/>
                  </a:lnTo>
                  <a:lnTo>
                    <a:pt x="651103" y="7766875"/>
                  </a:lnTo>
                  <a:lnTo>
                    <a:pt x="616178" y="7790866"/>
                  </a:lnTo>
                  <a:lnTo>
                    <a:pt x="581520" y="7810043"/>
                  </a:lnTo>
                  <a:lnTo>
                    <a:pt x="515988" y="7833030"/>
                  </a:lnTo>
                  <a:lnTo>
                    <a:pt x="486651" y="7836586"/>
                  </a:lnTo>
                  <a:lnTo>
                    <a:pt x="486651" y="8328444"/>
                  </a:lnTo>
                  <a:lnTo>
                    <a:pt x="1013307" y="8328444"/>
                  </a:lnTo>
                  <a:lnTo>
                    <a:pt x="1013307" y="8026070"/>
                  </a:lnTo>
                  <a:lnTo>
                    <a:pt x="1057249" y="8001432"/>
                  </a:lnTo>
                  <a:lnTo>
                    <a:pt x="1098765" y="7975143"/>
                  </a:lnTo>
                  <a:lnTo>
                    <a:pt x="1137627" y="7946949"/>
                  </a:lnTo>
                  <a:lnTo>
                    <a:pt x="1174076" y="7917104"/>
                  </a:lnTo>
                  <a:lnTo>
                    <a:pt x="1207985" y="7885481"/>
                  </a:lnTo>
                  <a:lnTo>
                    <a:pt x="1239354" y="7852080"/>
                  </a:lnTo>
                  <a:lnTo>
                    <a:pt x="1268183" y="7817028"/>
                  </a:lnTo>
                  <a:lnTo>
                    <a:pt x="1294599" y="7780210"/>
                  </a:lnTo>
                  <a:lnTo>
                    <a:pt x="1318475" y="7741602"/>
                  </a:lnTo>
                  <a:lnTo>
                    <a:pt x="1339811" y="7701216"/>
                  </a:lnTo>
                  <a:lnTo>
                    <a:pt x="1358607" y="7659179"/>
                  </a:lnTo>
                  <a:lnTo>
                    <a:pt x="1374863" y="7615237"/>
                  </a:lnTo>
                  <a:lnTo>
                    <a:pt x="1388706" y="7569644"/>
                  </a:lnTo>
                  <a:lnTo>
                    <a:pt x="1400009" y="7522273"/>
                  </a:lnTo>
                  <a:lnTo>
                    <a:pt x="1408772" y="7473251"/>
                  </a:lnTo>
                  <a:lnTo>
                    <a:pt x="1415122" y="7422324"/>
                  </a:lnTo>
                  <a:lnTo>
                    <a:pt x="1418805" y="7369746"/>
                  </a:lnTo>
                  <a:lnTo>
                    <a:pt x="1420075" y="7315390"/>
                  </a:lnTo>
                  <a:close/>
                </a:path>
                <a:path w="3288665" h="8973185">
                  <a:moveTo>
                    <a:pt x="2872486" y="1898904"/>
                  </a:moveTo>
                  <a:lnTo>
                    <a:pt x="2333180" y="1898904"/>
                  </a:lnTo>
                  <a:lnTo>
                    <a:pt x="2333180" y="2438209"/>
                  </a:lnTo>
                  <a:lnTo>
                    <a:pt x="2872486" y="2438209"/>
                  </a:lnTo>
                  <a:lnTo>
                    <a:pt x="2872486" y="1898904"/>
                  </a:lnTo>
                  <a:close/>
                </a:path>
                <a:path w="3288665" h="8973185">
                  <a:moveTo>
                    <a:pt x="3288195" y="740524"/>
                  </a:moveTo>
                  <a:lnTo>
                    <a:pt x="3286798" y="685025"/>
                  </a:lnTo>
                  <a:lnTo>
                    <a:pt x="3282734" y="631558"/>
                  </a:lnTo>
                  <a:lnTo>
                    <a:pt x="3276003" y="579996"/>
                  </a:lnTo>
                  <a:lnTo>
                    <a:pt x="3266478" y="530212"/>
                  </a:lnTo>
                  <a:lnTo>
                    <a:pt x="3258223" y="498335"/>
                  </a:lnTo>
                  <a:lnTo>
                    <a:pt x="3254159" y="482460"/>
                  </a:lnTo>
                  <a:lnTo>
                    <a:pt x="3239173" y="436486"/>
                  </a:lnTo>
                  <a:lnTo>
                    <a:pt x="3221520" y="392544"/>
                  </a:lnTo>
                  <a:lnTo>
                    <a:pt x="3201073" y="350507"/>
                  </a:lnTo>
                  <a:lnTo>
                    <a:pt x="3177959" y="310248"/>
                  </a:lnTo>
                  <a:lnTo>
                    <a:pt x="3152178" y="272021"/>
                  </a:lnTo>
                  <a:lnTo>
                    <a:pt x="3123603" y="235585"/>
                  </a:lnTo>
                  <a:lnTo>
                    <a:pt x="3092373" y="201168"/>
                  </a:lnTo>
                  <a:lnTo>
                    <a:pt x="3058718" y="169037"/>
                  </a:lnTo>
                  <a:lnTo>
                    <a:pt x="3023412" y="139700"/>
                  </a:lnTo>
                  <a:lnTo>
                    <a:pt x="2986074" y="113157"/>
                  </a:lnTo>
                  <a:lnTo>
                    <a:pt x="2947085" y="89408"/>
                  </a:lnTo>
                  <a:lnTo>
                    <a:pt x="2906191" y="68453"/>
                  </a:lnTo>
                  <a:lnTo>
                    <a:pt x="2863519" y="50292"/>
                  </a:lnTo>
                  <a:lnTo>
                    <a:pt x="2818942" y="34925"/>
                  </a:lnTo>
                  <a:lnTo>
                    <a:pt x="2772587" y="22352"/>
                  </a:lnTo>
                  <a:lnTo>
                    <a:pt x="2724327" y="12573"/>
                  </a:lnTo>
                  <a:lnTo>
                    <a:pt x="2674289" y="5588"/>
                  </a:lnTo>
                  <a:lnTo>
                    <a:pt x="2622473" y="1397"/>
                  </a:lnTo>
                  <a:lnTo>
                    <a:pt x="2568765" y="0"/>
                  </a:lnTo>
                  <a:lnTo>
                    <a:pt x="2512631" y="1651"/>
                  </a:lnTo>
                  <a:lnTo>
                    <a:pt x="2458402" y="6477"/>
                  </a:lnTo>
                  <a:lnTo>
                    <a:pt x="2405951" y="14605"/>
                  </a:lnTo>
                  <a:lnTo>
                    <a:pt x="2355278" y="26035"/>
                  </a:lnTo>
                  <a:lnTo>
                    <a:pt x="2306510" y="40640"/>
                  </a:lnTo>
                  <a:lnTo>
                    <a:pt x="2259393" y="58547"/>
                  </a:lnTo>
                  <a:lnTo>
                    <a:pt x="2214181" y="79629"/>
                  </a:lnTo>
                  <a:lnTo>
                    <a:pt x="2170874" y="104013"/>
                  </a:lnTo>
                  <a:lnTo>
                    <a:pt x="2129218" y="131699"/>
                  </a:lnTo>
                  <a:lnTo>
                    <a:pt x="2089480" y="162560"/>
                  </a:lnTo>
                  <a:lnTo>
                    <a:pt x="2051507" y="196723"/>
                  </a:lnTo>
                  <a:lnTo>
                    <a:pt x="2021281" y="228219"/>
                  </a:lnTo>
                  <a:lnTo>
                    <a:pt x="1993214" y="262242"/>
                  </a:lnTo>
                  <a:lnTo>
                    <a:pt x="1967433" y="298691"/>
                  </a:lnTo>
                  <a:lnTo>
                    <a:pt x="1943938" y="337680"/>
                  </a:lnTo>
                  <a:lnTo>
                    <a:pt x="1922729" y="379209"/>
                  </a:lnTo>
                  <a:lnTo>
                    <a:pt x="1903679" y="423151"/>
                  </a:lnTo>
                  <a:lnTo>
                    <a:pt x="1886915" y="469633"/>
                  </a:lnTo>
                  <a:lnTo>
                    <a:pt x="1872310" y="518655"/>
                  </a:lnTo>
                  <a:lnTo>
                    <a:pt x="1859991" y="570090"/>
                  </a:lnTo>
                  <a:lnTo>
                    <a:pt x="1849958" y="624065"/>
                  </a:lnTo>
                  <a:lnTo>
                    <a:pt x="1842211" y="680580"/>
                  </a:lnTo>
                  <a:lnTo>
                    <a:pt x="1836623" y="739508"/>
                  </a:lnTo>
                  <a:lnTo>
                    <a:pt x="1833321" y="800963"/>
                  </a:lnTo>
                  <a:lnTo>
                    <a:pt x="2394267" y="800963"/>
                  </a:lnTo>
                  <a:lnTo>
                    <a:pt x="2397950" y="730110"/>
                  </a:lnTo>
                  <a:lnTo>
                    <a:pt x="2406459" y="668642"/>
                  </a:lnTo>
                  <a:lnTo>
                    <a:pt x="2419794" y="616572"/>
                  </a:lnTo>
                  <a:lnTo>
                    <a:pt x="2437828" y="574027"/>
                  </a:lnTo>
                  <a:lnTo>
                    <a:pt x="2460815" y="541007"/>
                  </a:lnTo>
                  <a:lnTo>
                    <a:pt x="2520886" y="503161"/>
                  </a:lnTo>
                  <a:lnTo>
                    <a:pt x="2558097" y="498335"/>
                  </a:lnTo>
                  <a:lnTo>
                    <a:pt x="2593149" y="502907"/>
                  </a:lnTo>
                  <a:lnTo>
                    <a:pt x="2670225" y="570471"/>
                  </a:lnTo>
                  <a:lnTo>
                    <a:pt x="2686608" y="610984"/>
                  </a:lnTo>
                  <a:lnTo>
                    <a:pt x="2698292" y="660641"/>
                  </a:lnTo>
                  <a:lnTo>
                    <a:pt x="2705277" y="719188"/>
                  </a:lnTo>
                  <a:lnTo>
                    <a:pt x="2707690" y="786739"/>
                  </a:lnTo>
                  <a:lnTo>
                    <a:pt x="2704134" y="848080"/>
                  </a:lnTo>
                  <a:lnTo>
                    <a:pt x="2693847" y="906119"/>
                  </a:lnTo>
                  <a:lnTo>
                    <a:pt x="2677718" y="960602"/>
                  </a:lnTo>
                  <a:lnTo>
                    <a:pt x="2656382" y="1011402"/>
                  </a:lnTo>
                  <a:lnTo>
                    <a:pt x="2630855" y="1058138"/>
                  </a:lnTo>
                  <a:lnTo>
                    <a:pt x="2601645" y="1100937"/>
                  </a:lnTo>
                  <a:lnTo>
                    <a:pt x="2569654" y="1139418"/>
                  </a:lnTo>
                  <a:lnTo>
                    <a:pt x="2535618" y="1173454"/>
                  </a:lnTo>
                  <a:lnTo>
                    <a:pt x="2500312" y="1202918"/>
                  </a:lnTo>
                  <a:lnTo>
                    <a:pt x="2464498" y="1227556"/>
                  </a:lnTo>
                  <a:lnTo>
                    <a:pt x="2429065" y="1247114"/>
                  </a:lnTo>
                  <a:lnTo>
                    <a:pt x="2362009" y="1270723"/>
                  </a:lnTo>
                  <a:lnTo>
                    <a:pt x="2331910" y="1274279"/>
                  </a:lnTo>
                  <a:lnTo>
                    <a:pt x="2331910" y="1778203"/>
                  </a:lnTo>
                  <a:lnTo>
                    <a:pt x="2871520" y="1778203"/>
                  </a:lnTo>
                  <a:lnTo>
                    <a:pt x="2871520" y="1468462"/>
                  </a:lnTo>
                  <a:lnTo>
                    <a:pt x="2916478" y="1443189"/>
                  </a:lnTo>
                  <a:lnTo>
                    <a:pt x="2958896" y="1416265"/>
                  </a:lnTo>
                  <a:lnTo>
                    <a:pt x="2998774" y="1387436"/>
                  </a:lnTo>
                  <a:lnTo>
                    <a:pt x="3036112" y="1356829"/>
                  </a:lnTo>
                  <a:lnTo>
                    <a:pt x="3070783" y="1324444"/>
                  </a:lnTo>
                  <a:lnTo>
                    <a:pt x="3103029" y="1290281"/>
                  </a:lnTo>
                  <a:lnTo>
                    <a:pt x="3132620" y="1254340"/>
                  </a:lnTo>
                  <a:lnTo>
                    <a:pt x="3159544" y="1216507"/>
                  </a:lnTo>
                  <a:lnTo>
                    <a:pt x="3184055" y="1177010"/>
                  </a:lnTo>
                  <a:lnTo>
                    <a:pt x="3205899" y="1135735"/>
                  </a:lnTo>
                  <a:lnTo>
                    <a:pt x="3225203" y="1092555"/>
                  </a:lnTo>
                  <a:lnTo>
                    <a:pt x="3241840" y="1047597"/>
                  </a:lnTo>
                  <a:lnTo>
                    <a:pt x="3256064" y="1000861"/>
                  </a:lnTo>
                  <a:lnTo>
                    <a:pt x="3267621" y="952347"/>
                  </a:lnTo>
                  <a:lnTo>
                    <a:pt x="3276638" y="902055"/>
                  </a:lnTo>
                  <a:lnTo>
                    <a:pt x="3282988" y="849985"/>
                  </a:lnTo>
                  <a:lnTo>
                    <a:pt x="3286925" y="796137"/>
                  </a:lnTo>
                  <a:lnTo>
                    <a:pt x="3288195" y="740524"/>
                  </a:lnTo>
                  <a:close/>
                </a:path>
              </a:pathLst>
            </a:custGeom>
            <a:solidFill>
              <a:srgbClr val="FFFFFF">
                <a:alpha val="1607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415858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6377" y="2202886"/>
            <a:ext cx="7615555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solidFill>
                  <a:srgbClr val="1A75B3"/>
                </a:solidFill>
              </a:rPr>
              <a:t>BROAD</a:t>
            </a:r>
            <a:r>
              <a:rPr spc="-405" dirty="0">
                <a:solidFill>
                  <a:srgbClr val="1A75B3"/>
                </a:solidFill>
              </a:rPr>
              <a:t> </a:t>
            </a:r>
            <a:r>
              <a:rPr spc="-220" dirty="0">
                <a:solidFill>
                  <a:srgbClr val="1A75B3"/>
                </a:solidFill>
              </a:rPr>
              <a:t>OVERVIEW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15112" y="527018"/>
            <a:ext cx="16096615" cy="9615170"/>
            <a:chOff x="515112" y="527018"/>
            <a:chExt cx="16096615" cy="9615170"/>
          </a:xfrm>
        </p:grpSpPr>
        <p:sp>
          <p:nvSpPr>
            <p:cNvPr id="5" name="object 5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99363" y="691000"/>
              <a:ext cx="495934" cy="400050"/>
            </a:xfrm>
            <a:custGeom>
              <a:avLst/>
              <a:gdLst/>
              <a:ahLst/>
              <a:cxnLst/>
              <a:rect l="l" t="t" r="r" b="b"/>
              <a:pathLst>
                <a:path w="495934" h="400050">
                  <a:moveTo>
                    <a:pt x="129641" y="56007"/>
                  </a:moveTo>
                  <a:lnTo>
                    <a:pt x="115697" y="19431"/>
                  </a:lnTo>
                  <a:lnTo>
                    <a:pt x="81191" y="1143"/>
                  </a:lnTo>
                  <a:lnTo>
                    <a:pt x="64935" y="0"/>
                  </a:lnTo>
                  <a:lnTo>
                    <a:pt x="23469" y="13589"/>
                  </a:lnTo>
                  <a:lnTo>
                    <a:pt x="0" y="56007"/>
                  </a:lnTo>
                  <a:lnTo>
                    <a:pt x="129641" y="56007"/>
                  </a:lnTo>
                  <a:close/>
                </a:path>
                <a:path w="495934" h="400050">
                  <a:moveTo>
                    <a:pt x="495617" y="105905"/>
                  </a:moveTo>
                  <a:lnTo>
                    <a:pt x="345605" y="105905"/>
                  </a:lnTo>
                  <a:lnTo>
                    <a:pt x="345605" y="73266"/>
                  </a:lnTo>
                  <a:lnTo>
                    <a:pt x="336016" y="28702"/>
                  </a:lnTo>
                  <a:lnTo>
                    <a:pt x="292722" y="1778"/>
                  </a:lnTo>
                  <a:lnTo>
                    <a:pt x="276250" y="635"/>
                  </a:lnTo>
                  <a:lnTo>
                    <a:pt x="235762" y="11557"/>
                  </a:lnTo>
                  <a:lnTo>
                    <a:pt x="212445" y="43180"/>
                  </a:lnTo>
                  <a:lnTo>
                    <a:pt x="207962" y="319900"/>
                  </a:lnTo>
                  <a:lnTo>
                    <a:pt x="209219" y="337299"/>
                  </a:lnTo>
                  <a:lnTo>
                    <a:pt x="228117" y="378193"/>
                  </a:lnTo>
                  <a:lnTo>
                    <a:pt x="266458" y="398259"/>
                  </a:lnTo>
                  <a:lnTo>
                    <a:pt x="282803" y="399529"/>
                  </a:lnTo>
                  <a:lnTo>
                    <a:pt x="299085" y="398259"/>
                  </a:lnTo>
                  <a:lnTo>
                    <a:pt x="337312" y="378447"/>
                  </a:lnTo>
                  <a:lnTo>
                    <a:pt x="356425" y="338823"/>
                  </a:lnTo>
                  <a:lnTo>
                    <a:pt x="357695" y="321932"/>
                  </a:lnTo>
                  <a:lnTo>
                    <a:pt x="357695" y="235191"/>
                  </a:lnTo>
                  <a:lnTo>
                    <a:pt x="358686" y="216649"/>
                  </a:lnTo>
                  <a:lnTo>
                    <a:pt x="373557" y="175501"/>
                  </a:lnTo>
                  <a:lnTo>
                    <a:pt x="412292" y="150609"/>
                  </a:lnTo>
                  <a:lnTo>
                    <a:pt x="450253" y="138798"/>
                  </a:lnTo>
                  <a:lnTo>
                    <a:pt x="465759" y="132067"/>
                  </a:lnTo>
                  <a:lnTo>
                    <a:pt x="478345" y="124574"/>
                  </a:lnTo>
                  <a:lnTo>
                    <a:pt x="488124" y="116192"/>
                  </a:lnTo>
                  <a:lnTo>
                    <a:pt x="495617" y="105905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9554" y="776954"/>
              <a:ext cx="195961" cy="715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1228" y="912590"/>
              <a:ext cx="218821" cy="9347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240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76982" y="563594"/>
              <a:ext cx="148209" cy="13639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587676" y="55625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495" y="77470"/>
                  </a:moveTo>
                  <a:lnTo>
                    <a:pt x="139065" y="32258"/>
                  </a:lnTo>
                  <a:lnTo>
                    <a:pt x="106553" y="5207"/>
                  </a:lnTo>
                  <a:lnTo>
                    <a:pt x="75565" y="0"/>
                  </a:lnTo>
                  <a:lnTo>
                    <a:pt x="31369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4774"/>
                  </a:lnTo>
                  <a:lnTo>
                    <a:pt x="11303" y="501637"/>
                  </a:lnTo>
                  <a:lnTo>
                    <a:pt x="44069" y="529069"/>
                  </a:lnTo>
                  <a:lnTo>
                    <a:pt x="75565" y="534403"/>
                  </a:lnTo>
                  <a:lnTo>
                    <a:pt x="91821" y="533133"/>
                  </a:lnTo>
                  <a:lnTo>
                    <a:pt x="130048" y="513321"/>
                  </a:lnTo>
                  <a:lnTo>
                    <a:pt x="149225" y="473697"/>
                  </a:lnTo>
                  <a:lnTo>
                    <a:pt x="150495" y="456933"/>
                  </a:lnTo>
                  <a:lnTo>
                    <a:pt x="150495" y="77470"/>
                  </a:lnTo>
                  <a:close/>
                </a:path>
                <a:path w="622935" h="542290">
                  <a:moveTo>
                    <a:pt x="622922" y="314439"/>
                  </a:moveTo>
                  <a:lnTo>
                    <a:pt x="622160" y="298056"/>
                  </a:lnTo>
                  <a:lnTo>
                    <a:pt x="621271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39890"/>
                  </a:lnTo>
                  <a:lnTo>
                    <a:pt x="425323" y="220967"/>
                  </a:lnTo>
                  <a:lnTo>
                    <a:pt x="594982" y="220967"/>
                  </a:lnTo>
                  <a:lnTo>
                    <a:pt x="593331" y="218046"/>
                  </a:lnTo>
                  <a:lnTo>
                    <a:pt x="557390" y="176784"/>
                  </a:lnTo>
                  <a:lnTo>
                    <a:pt x="524370" y="153670"/>
                  </a:lnTo>
                  <a:lnTo>
                    <a:pt x="487667" y="138303"/>
                  </a:lnTo>
                  <a:lnTo>
                    <a:pt x="447789" y="130556"/>
                  </a:lnTo>
                  <a:lnTo>
                    <a:pt x="426720" y="129540"/>
                  </a:lnTo>
                  <a:lnTo>
                    <a:pt x="379603" y="133096"/>
                  </a:lnTo>
                  <a:lnTo>
                    <a:pt x="337820" y="143637"/>
                  </a:lnTo>
                  <a:lnTo>
                    <a:pt x="301117" y="161163"/>
                  </a:lnTo>
                  <a:lnTo>
                    <a:pt x="269621" y="185674"/>
                  </a:lnTo>
                  <a:lnTo>
                    <a:pt x="244348" y="216268"/>
                  </a:lnTo>
                  <a:lnTo>
                    <a:pt x="226314" y="252082"/>
                  </a:lnTo>
                  <a:lnTo>
                    <a:pt x="215392" y="292849"/>
                  </a:lnTo>
                  <a:lnTo>
                    <a:pt x="211836" y="338823"/>
                  </a:lnTo>
                  <a:lnTo>
                    <a:pt x="215392" y="383146"/>
                  </a:lnTo>
                  <a:lnTo>
                    <a:pt x="225933" y="422770"/>
                  </a:lnTo>
                  <a:lnTo>
                    <a:pt x="243586" y="457441"/>
                  </a:lnTo>
                  <a:lnTo>
                    <a:pt x="268351" y="487286"/>
                  </a:lnTo>
                  <a:lnTo>
                    <a:pt x="299085" y="511289"/>
                  </a:lnTo>
                  <a:lnTo>
                    <a:pt x="334899" y="528434"/>
                  </a:lnTo>
                  <a:lnTo>
                    <a:pt x="375539" y="538721"/>
                  </a:lnTo>
                  <a:lnTo>
                    <a:pt x="421132" y="542150"/>
                  </a:lnTo>
                  <a:lnTo>
                    <a:pt x="459346" y="540499"/>
                  </a:lnTo>
                  <a:lnTo>
                    <a:pt x="524751" y="526656"/>
                  </a:lnTo>
                  <a:lnTo>
                    <a:pt x="574154" y="500113"/>
                  </a:lnTo>
                  <a:lnTo>
                    <a:pt x="599554" y="465696"/>
                  </a:lnTo>
                  <a:lnTo>
                    <a:pt x="602602" y="446519"/>
                  </a:lnTo>
                  <a:lnTo>
                    <a:pt x="582409" y="409181"/>
                  </a:lnTo>
                  <a:lnTo>
                    <a:pt x="565391" y="403085"/>
                  </a:lnTo>
                  <a:lnTo>
                    <a:pt x="555612" y="402323"/>
                  </a:lnTo>
                  <a:lnTo>
                    <a:pt x="505828" y="421754"/>
                  </a:lnTo>
                  <a:lnTo>
                    <a:pt x="495160" y="428739"/>
                  </a:lnTo>
                  <a:lnTo>
                    <a:pt x="491985" y="430517"/>
                  </a:lnTo>
                  <a:lnTo>
                    <a:pt x="450456" y="445630"/>
                  </a:lnTo>
                  <a:lnTo>
                    <a:pt x="436613" y="446519"/>
                  </a:lnTo>
                  <a:lnTo>
                    <a:pt x="419100" y="445376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406" y="369303"/>
                  </a:lnTo>
                  <a:lnTo>
                    <a:pt x="574154" y="368541"/>
                  </a:lnTo>
                  <a:lnTo>
                    <a:pt x="614286" y="348983"/>
                  </a:lnTo>
                  <a:lnTo>
                    <a:pt x="622922" y="31443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44747" y="912590"/>
              <a:ext cx="218821" cy="9347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83750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764" y="92062"/>
                  </a:moveTo>
                  <a:lnTo>
                    <a:pt x="354444" y="52197"/>
                  </a:lnTo>
                  <a:lnTo>
                    <a:pt x="319773" y="25273"/>
                  </a:lnTo>
                  <a:lnTo>
                    <a:pt x="271513" y="8509"/>
                  </a:lnTo>
                  <a:lnTo>
                    <a:pt x="231013" y="2159"/>
                  </a:lnTo>
                  <a:lnTo>
                    <a:pt x="185801" y="0"/>
                  </a:lnTo>
                  <a:lnTo>
                    <a:pt x="146558" y="1778"/>
                  </a:lnTo>
                  <a:lnTo>
                    <a:pt x="79502" y="15875"/>
                  </a:lnTo>
                  <a:lnTo>
                    <a:pt x="29210" y="43180"/>
                  </a:lnTo>
                  <a:lnTo>
                    <a:pt x="3302" y="78727"/>
                  </a:lnTo>
                  <a:lnTo>
                    <a:pt x="0" y="99174"/>
                  </a:lnTo>
                  <a:lnTo>
                    <a:pt x="889" y="108445"/>
                  </a:lnTo>
                  <a:lnTo>
                    <a:pt x="26670" y="142735"/>
                  </a:lnTo>
                  <a:lnTo>
                    <a:pt x="42418" y="146291"/>
                  </a:lnTo>
                  <a:lnTo>
                    <a:pt x="58674" y="144513"/>
                  </a:lnTo>
                  <a:lnTo>
                    <a:pt x="75311" y="139179"/>
                  </a:lnTo>
                  <a:lnTo>
                    <a:pt x="92456" y="130416"/>
                  </a:lnTo>
                  <a:lnTo>
                    <a:pt x="109982" y="117970"/>
                  </a:lnTo>
                  <a:lnTo>
                    <a:pt x="121539" y="108699"/>
                  </a:lnTo>
                  <a:lnTo>
                    <a:pt x="158623" y="94094"/>
                  </a:lnTo>
                  <a:lnTo>
                    <a:pt x="185039" y="92062"/>
                  </a:lnTo>
                  <a:lnTo>
                    <a:pt x="374764" y="92062"/>
                  </a:lnTo>
                  <a:close/>
                </a:path>
                <a:path w="749935" h="405130">
                  <a:moveTo>
                    <a:pt x="749909" y="111112"/>
                  </a:moveTo>
                  <a:lnTo>
                    <a:pt x="600570" y="111112"/>
                  </a:lnTo>
                  <a:lnTo>
                    <a:pt x="600570" y="78473"/>
                  </a:lnTo>
                  <a:lnTo>
                    <a:pt x="591045" y="33909"/>
                  </a:lnTo>
                  <a:lnTo>
                    <a:pt x="547992" y="7112"/>
                  </a:lnTo>
                  <a:lnTo>
                    <a:pt x="531609" y="5969"/>
                  </a:lnTo>
                  <a:lnTo>
                    <a:pt x="491350" y="16764"/>
                  </a:lnTo>
                  <a:lnTo>
                    <a:pt x="468109" y="48387"/>
                  </a:lnTo>
                  <a:lnTo>
                    <a:pt x="463664" y="325107"/>
                  </a:lnTo>
                  <a:lnTo>
                    <a:pt x="464934" y="342506"/>
                  </a:lnTo>
                  <a:lnTo>
                    <a:pt x="483730" y="383400"/>
                  </a:lnTo>
                  <a:lnTo>
                    <a:pt x="521830" y="403466"/>
                  </a:lnTo>
                  <a:lnTo>
                    <a:pt x="538213" y="404863"/>
                  </a:lnTo>
                  <a:lnTo>
                    <a:pt x="554342" y="403466"/>
                  </a:lnTo>
                  <a:lnTo>
                    <a:pt x="592442" y="383654"/>
                  </a:lnTo>
                  <a:lnTo>
                    <a:pt x="611365" y="344030"/>
                  </a:lnTo>
                  <a:lnTo>
                    <a:pt x="612635" y="327266"/>
                  </a:lnTo>
                  <a:lnTo>
                    <a:pt x="612635" y="240398"/>
                  </a:lnTo>
                  <a:lnTo>
                    <a:pt x="613651" y="221856"/>
                  </a:lnTo>
                  <a:lnTo>
                    <a:pt x="628383" y="180708"/>
                  </a:lnTo>
                  <a:lnTo>
                    <a:pt x="666991" y="155816"/>
                  </a:lnTo>
                  <a:lnTo>
                    <a:pt x="704710" y="144005"/>
                  </a:lnTo>
                  <a:lnTo>
                    <a:pt x="720204" y="137274"/>
                  </a:lnTo>
                  <a:lnTo>
                    <a:pt x="732777" y="129781"/>
                  </a:lnTo>
                  <a:lnTo>
                    <a:pt x="742416" y="121399"/>
                  </a:lnTo>
                  <a:lnTo>
                    <a:pt x="749655" y="111747"/>
                  </a:lnTo>
                  <a:lnTo>
                    <a:pt x="749909" y="11111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4421" y="688562"/>
              <a:ext cx="158241" cy="10807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0525" y="688562"/>
              <a:ext cx="252857" cy="7327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53965" y="527018"/>
              <a:ext cx="135636" cy="13982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545965" y="691635"/>
              <a:ext cx="635635" cy="400050"/>
            </a:xfrm>
            <a:custGeom>
              <a:avLst/>
              <a:gdLst/>
              <a:ahLst/>
              <a:cxnLst/>
              <a:rect l="l" t="t" r="r" b="b"/>
              <a:pathLst>
                <a:path w="635635" h="400050">
                  <a:moveTo>
                    <a:pt x="150495" y="79108"/>
                  </a:moveTo>
                  <a:lnTo>
                    <a:pt x="139065" y="34163"/>
                  </a:lnTo>
                  <a:lnTo>
                    <a:pt x="106553" y="6858"/>
                  </a:lnTo>
                  <a:lnTo>
                    <a:pt x="75565" y="1651"/>
                  </a:lnTo>
                  <a:lnTo>
                    <a:pt x="31369" y="13843"/>
                  </a:lnTo>
                  <a:lnTo>
                    <a:pt x="5080" y="48514"/>
                  </a:lnTo>
                  <a:lnTo>
                    <a:pt x="0" y="81267"/>
                  </a:lnTo>
                  <a:lnTo>
                    <a:pt x="0" y="319773"/>
                  </a:lnTo>
                  <a:lnTo>
                    <a:pt x="11430" y="366382"/>
                  </a:lnTo>
                  <a:lnTo>
                    <a:pt x="44323" y="394068"/>
                  </a:lnTo>
                  <a:lnTo>
                    <a:pt x="75565" y="399529"/>
                  </a:lnTo>
                  <a:lnTo>
                    <a:pt x="91821" y="398132"/>
                  </a:lnTo>
                  <a:lnTo>
                    <a:pt x="130048" y="378447"/>
                  </a:lnTo>
                  <a:lnTo>
                    <a:pt x="149225" y="338823"/>
                  </a:lnTo>
                  <a:lnTo>
                    <a:pt x="150495" y="321932"/>
                  </a:lnTo>
                  <a:lnTo>
                    <a:pt x="150495" y="79108"/>
                  </a:lnTo>
                  <a:close/>
                </a:path>
                <a:path w="635635" h="400050">
                  <a:moveTo>
                    <a:pt x="635495" y="192392"/>
                  </a:moveTo>
                  <a:lnTo>
                    <a:pt x="635241" y="167373"/>
                  </a:lnTo>
                  <a:lnTo>
                    <a:pt x="634479" y="145656"/>
                  </a:lnTo>
                  <a:lnTo>
                    <a:pt x="633336" y="127241"/>
                  </a:lnTo>
                  <a:lnTo>
                    <a:pt x="632066" y="116192"/>
                  </a:lnTo>
                  <a:lnTo>
                    <a:pt x="631685" y="112255"/>
                  </a:lnTo>
                  <a:lnTo>
                    <a:pt x="629399" y="99428"/>
                  </a:lnTo>
                  <a:lnTo>
                    <a:pt x="626478" y="87363"/>
                  </a:lnTo>
                  <a:lnTo>
                    <a:pt x="622922" y="76187"/>
                  </a:lnTo>
                  <a:lnTo>
                    <a:pt x="620509" y="70472"/>
                  </a:lnTo>
                  <a:lnTo>
                    <a:pt x="367665" y="70472"/>
                  </a:lnTo>
                  <a:lnTo>
                    <a:pt x="366268" y="54356"/>
                  </a:lnTo>
                  <a:lnTo>
                    <a:pt x="349377" y="18161"/>
                  </a:lnTo>
                  <a:lnTo>
                    <a:pt x="314452" y="1143"/>
                  </a:lnTo>
                  <a:lnTo>
                    <a:pt x="299085" y="0"/>
                  </a:lnTo>
                  <a:lnTo>
                    <a:pt x="258445" y="10541"/>
                  </a:lnTo>
                  <a:lnTo>
                    <a:pt x="235966" y="42037"/>
                  </a:lnTo>
                  <a:lnTo>
                    <a:pt x="231648" y="74028"/>
                  </a:lnTo>
                  <a:lnTo>
                    <a:pt x="231648" y="319138"/>
                  </a:lnTo>
                  <a:lnTo>
                    <a:pt x="242824" y="366001"/>
                  </a:lnTo>
                  <a:lnTo>
                    <a:pt x="274828" y="393560"/>
                  </a:lnTo>
                  <a:lnTo>
                    <a:pt x="305689" y="399021"/>
                  </a:lnTo>
                  <a:lnTo>
                    <a:pt x="321691" y="397624"/>
                  </a:lnTo>
                  <a:lnTo>
                    <a:pt x="359791" y="377685"/>
                  </a:lnTo>
                  <a:lnTo>
                    <a:pt x="379095" y="337934"/>
                  </a:lnTo>
                  <a:lnTo>
                    <a:pt x="380365" y="192392"/>
                  </a:lnTo>
                  <a:lnTo>
                    <a:pt x="381127" y="175374"/>
                  </a:lnTo>
                  <a:lnTo>
                    <a:pt x="394081" y="135369"/>
                  </a:lnTo>
                  <a:lnTo>
                    <a:pt x="436118" y="116192"/>
                  </a:lnTo>
                  <a:lnTo>
                    <a:pt x="449072" y="117208"/>
                  </a:lnTo>
                  <a:lnTo>
                    <a:pt x="459867" y="120383"/>
                  </a:lnTo>
                  <a:lnTo>
                    <a:pt x="483857" y="155943"/>
                  </a:lnTo>
                  <a:lnTo>
                    <a:pt x="486651" y="313550"/>
                  </a:lnTo>
                  <a:lnTo>
                    <a:pt x="487921" y="333108"/>
                  </a:lnTo>
                  <a:lnTo>
                    <a:pt x="506082" y="376923"/>
                  </a:lnTo>
                  <a:lnTo>
                    <a:pt x="544944" y="397624"/>
                  </a:lnTo>
                  <a:lnTo>
                    <a:pt x="562089" y="399021"/>
                  </a:lnTo>
                  <a:lnTo>
                    <a:pt x="579107" y="397624"/>
                  </a:lnTo>
                  <a:lnTo>
                    <a:pt x="616826" y="377304"/>
                  </a:lnTo>
                  <a:lnTo>
                    <a:pt x="634225" y="333362"/>
                  </a:lnTo>
                  <a:lnTo>
                    <a:pt x="635495" y="313550"/>
                  </a:lnTo>
                  <a:lnTo>
                    <a:pt x="635495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36615" y="1029303"/>
              <a:ext cx="217297" cy="11480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6648" y="800195"/>
              <a:ext cx="207263" cy="15900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522340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0229" y="1219169"/>
              <a:ext cx="207258" cy="23773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23019" y="1287747"/>
              <a:ext cx="143252" cy="17373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33325" y="1287747"/>
              <a:ext cx="175255" cy="17373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80207" y="1287747"/>
              <a:ext cx="147824" cy="1691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87466" y="1287747"/>
              <a:ext cx="179827" cy="17220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588768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38984" y="1287367"/>
              <a:ext cx="80645" cy="17348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89792" y="1287747"/>
              <a:ext cx="179827" cy="17220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30577" y="1287747"/>
              <a:ext cx="179827" cy="24383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13894" y="1287747"/>
              <a:ext cx="147824" cy="16915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35449" y="1219169"/>
              <a:ext cx="207258" cy="23773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358132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287466" y="3642268"/>
              <a:ext cx="14323713" cy="6499695"/>
            </a:xfrm>
            <a:prstGeom prst="rect">
              <a:avLst/>
            </a:prstGeom>
          </p:spPr>
        </p:pic>
      </p:grp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377" y="2215077"/>
            <a:ext cx="15066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5" dirty="0">
                <a:solidFill>
                  <a:srgbClr val="1A75B3"/>
                </a:solidFill>
              </a:rPr>
              <a:t>BROAD</a:t>
            </a:r>
            <a:r>
              <a:rPr sz="4000" spc="-229" dirty="0">
                <a:solidFill>
                  <a:srgbClr val="1A75B3"/>
                </a:solidFill>
              </a:rPr>
              <a:t> </a:t>
            </a:r>
            <a:r>
              <a:rPr sz="4000" spc="-155" dirty="0">
                <a:solidFill>
                  <a:srgbClr val="1A75B3"/>
                </a:solidFill>
              </a:rPr>
              <a:t>OVERVIEW</a:t>
            </a:r>
            <a:r>
              <a:rPr sz="4000" spc="-180" dirty="0">
                <a:solidFill>
                  <a:srgbClr val="1A75B3"/>
                </a:solidFill>
              </a:rPr>
              <a:t> </a:t>
            </a:r>
            <a:r>
              <a:rPr sz="4000" spc="-850" dirty="0">
                <a:solidFill>
                  <a:srgbClr val="1A75B3"/>
                </a:solidFill>
              </a:rPr>
              <a:t>–</a:t>
            </a:r>
            <a:r>
              <a:rPr sz="4000" spc="-235" dirty="0">
                <a:solidFill>
                  <a:srgbClr val="1A75B3"/>
                </a:solidFill>
              </a:rPr>
              <a:t> </a:t>
            </a:r>
            <a:r>
              <a:rPr sz="4000" spc="-140" dirty="0">
                <a:solidFill>
                  <a:srgbClr val="1A75B3"/>
                </a:solidFill>
              </a:rPr>
              <a:t>Usage</a:t>
            </a:r>
            <a:r>
              <a:rPr sz="4000" spc="-220" dirty="0">
                <a:solidFill>
                  <a:srgbClr val="1A75B3"/>
                </a:solidFill>
              </a:rPr>
              <a:t> </a:t>
            </a:r>
            <a:r>
              <a:rPr sz="4000" spc="-140" dirty="0">
                <a:solidFill>
                  <a:srgbClr val="1A75B3"/>
                </a:solidFill>
              </a:rPr>
              <a:t>of</a:t>
            </a:r>
            <a:r>
              <a:rPr sz="4000" spc="-240" dirty="0">
                <a:solidFill>
                  <a:srgbClr val="1A75B3"/>
                </a:solidFill>
              </a:rPr>
              <a:t> </a:t>
            </a:r>
            <a:r>
              <a:rPr sz="4000" spc="-180" dirty="0">
                <a:solidFill>
                  <a:srgbClr val="1A75B3"/>
                </a:solidFill>
              </a:rPr>
              <a:t>Bayes’</a:t>
            </a:r>
            <a:r>
              <a:rPr sz="4000" spc="-240" dirty="0">
                <a:solidFill>
                  <a:srgbClr val="1A75B3"/>
                </a:solidFill>
              </a:rPr>
              <a:t> </a:t>
            </a:r>
            <a:r>
              <a:rPr sz="4000" spc="-150" dirty="0">
                <a:solidFill>
                  <a:srgbClr val="1A75B3"/>
                </a:solidFill>
              </a:rPr>
              <a:t>Rule</a:t>
            </a:r>
            <a:r>
              <a:rPr sz="4000" spc="-225" dirty="0">
                <a:solidFill>
                  <a:srgbClr val="1A75B3"/>
                </a:solidFill>
              </a:rPr>
              <a:t> </a:t>
            </a:r>
            <a:r>
              <a:rPr sz="4000" spc="-180" dirty="0">
                <a:solidFill>
                  <a:srgbClr val="1A75B3"/>
                </a:solidFill>
              </a:rPr>
              <a:t>for</a:t>
            </a:r>
            <a:r>
              <a:rPr sz="4000" spc="-220" dirty="0">
                <a:solidFill>
                  <a:srgbClr val="1A75B3"/>
                </a:solidFill>
              </a:rPr>
              <a:t> </a:t>
            </a:r>
            <a:r>
              <a:rPr sz="4000" spc="-110" dirty="0">
                <a:solidFill>
                  <a:srgbClr val="1A75B3"/>
                </a:solidFill>
              </a:rPr>
              <a:t>Prediction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502920" y="527018"/>
            <a:ext cx="19033490" cy="9979660"/>
            <a:chOff x="502920" y="527018"/>
            <a:chExt cx="19033490" cy="9979660"/>
          </a:xfrm>
        </p:grpSpPr>
        <p:sp>
          <p:nvSpPr>
            <p:cNvPr id="4" name="object 4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739" y="1029430"/>
              <a:ext cx="217246" cy="1146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5111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99363" y="691000"/>
              <a:ext cx="495934" cy="400050"/>
            </a:xfrm>
            <a:custGeom>
              <a:avLst/>
              <a:gdLst/>
              <a:ahLst/>
              <a:cxnLst/>
              <a:rect l="l" t="t" r="r" b="b"/>
              <a:pathLst>
                <a:path w="495934" h="400050">
                  <a:moveTo>
                    <a:pt x="129641" y="56007"/>
                  </a:moveTo>
                  <a:lnTo>
                    <a:pt x="115697" y="19431"/>
                  </a:lnTo>
                  <a:lnTo>
                    <a:pt x="81191" y="1143"/>
                  </a:lnTo>
                  <a:lnTo>
                    <a:pt x="64935" y="0"/>
                  </a:lnTo>
                  <a:lnTo>
                    <a:pt x="23469" y="13589"/>
                  </a:lnTo>
                  <a:lnTo>
                    <a:pt x="0" y="56007"/>
                  </a:lnTo>
                  <a:lnTo>
                    <a:pt x="129641" y="56007"/>
                  </a:lnTo>
                  <a:close/>
                </a:path>
                <a:path w="495934" h="400050">
                  <a:moveTo>
                    <a:pt x="495617" y="105905"/>
                  </a:moveTo>
                  <a:lnTo>
                    <a:pt x="345605" y="105905"/>
                  </a:lnTo>
                  <a:lnTo>
                    <a:pt x="345605" y="73266"/>
                  </a:lnTo>
                  <a:lnTo>
                    <a:pt x="336016" y="28702"/>
                  </a:lnTo>
                  <a:lnTo>
                    <a:pt x="292722" y="1778"/>
                  </a:lnTo>
                  <a:lnTo>
                    <a:pt x="276250" y="635"/>
                  </a:lnTo>
                  <a:lnTo>
                    <a:pt x="235762" y="11557"/>
                  </a:lnTo>
                  <a:lnTo>
                    <a:pt x="212445" y="43180"/>
                  </a:lnTo>
                  <a:lnTo>
                    <a:pt x="207962" y="319900"/>
                  </a:lnTo>
                  <a:lnTo>
                    <a:pt x="209219" y="337299"/>
                  </a:lnTo>
                  <a:lnTo>
                    <a:pt x="228117" y="378193"/>
                  </a:lnTo>
                  <a:lnTo>
                    <a:pt x="266458" y="398259"/>
                  </a:lnTo>
                  <a:lnTo>
                    <a:pt x="282803" y="399529"/>
                  </a:lnTo>
                  <a:lnTo>
                    <a:pt x="299085" y="398259"/>
                  </a:lnTo>
                  <a:lnTo>
                    <a:pt x="337312" y="378447"/>
                  </a:lnTo>
                  <a:lnTo>
                    <a:pt x="356425" y="338823"/>
                  </a:lnTo>
                  <a:lnTo>
                    <a:pt x="357695" y="321932"/>
                  </a:lnTo>
                  <a:lnTo>
                    <a:pt x="357695" y="235191"/>
                  </a:lnTo>
                  <a:lnTo>
                    <a:pt x="358686" y="216649"/>
                  </a:lnTo>
                  <a:lnTo>
                    <a:pt x="373557" y="175501"/>
                  </a:lnTo>
                  <a:lnTo>
                    <a:pt x="412292" y="150609"/>
                  </a:lnTo>
                  <a:lnTo>
                    <a:pt x="450253" y="138798"/>
                  </a:lnTo>
                  <a:lnTo>
                    <a:pt x="465759" y="132067"/>
                  </a:lnTo>
                  <a:lnTo>
                    <a:pt x="478345" y="124574"/>
                  </a:lnTo>
                  <a:lnTo>
                    <a:pt x="488124" y="116192"/>
                  </a:lnTo>
                  <a:lnTo>
                    <a:pt x="495617" y="105905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9554" y="776954"/>
              <a:ext cx="195961" cy="715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1228" y="912590"/>
              <a:ext cx="218821" cy="9347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240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76982" y="563594"/>
              <a:ext cx="148209" cy="13639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587675" y="55625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495" y="77470"/>
                  </a:moveTo>
                  <a:lnTo>
                    <a:pt x="139065" y="32258"/>
                  </a:lnTo>
                  <a:lnTo>
                    <a:pt x="106553" y="5207"/>
                  </a:lnTo>
                  <a:lnTo>
                    <a:pt x="75565" y="0"/>
                  </a:lnTo>
                  <a:lnTo>
                    <a:pt x="31369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4774"/>
                  </a:lnTo>
                  <a:lnTo>
                    <a:pt x="11303" y="501637"/>
                  </a:lnTo>
                  <a:lnTo>
                    <a:pt x="44069" y="529069"/>
                  </a:lnTo>
                  <a:lnTo>
                    <a:pt x="75565" y="534403"/>
                  </a:lnTo>
                  <a:lnTo>
                    <a:pt x="91821" y="533133"/>
                  </a:lnTo>
                  <a:lnTo>
                    <a:pt x="130048" y="513321"/>
                  </a:lnTo>
                  <a:lnTo>
                    <a:pt x="149225" y="473697"/>
                  </a:lnTo>
                  <a:lnTo>
                    <a:pt x="150495" y="456933"/>
                  </a:lnTo>
                  <a:lnTo>
                    <a:pt x="150495" y="77470"/>
                  </a:lnTo>
                  <a:close/>
                </a:path>
                <a:path w="622935" h="542290">
                  <a:moveTo>
                    <a:pt x="622922" y="314439"/>
                  </a:moveTo>
                  <a:lnTo>
                    <a:pt x="622160" y="298056"/>
                  </a:lnTo>
                  <a:lnTo>
                    <a:pt x="621271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39890"/>
                  </a:lnTo>
                  <a:lnTo>
                    <a:pt x="425323" y="220967"/>
                  </a:lnTo>
                  <a:lnTo>
                    <a:pt x="594982" y="220967"/>
                  </a:lnTo>
                  <a:lnTo>
                    <a:pt x="593331" y="218046"/>
                  </a:lnTo>
                  <a:lnTo>
                    <a:pt x="557390" y="176784"/>
                  </a:lnTo>
                  <a:lnTo>
                    <a:pt x="524370" y="153670"/>
                  </a:lnTo>
                  <a:lnTo>
                    <a:pt x="487667" y="138303"/>
                  </a:lnTo>
                  <a:lnTo>
                    <a:pt x="447789" y="130556"/>
                  </a:lnTo>
                  <a:lnTo>
                    <a:pt x="426720" y="129540"/>
                  </a:lnTo>
                  <a:lnTo>
                    <a:pt x="379603" y="133096"/>
                  </a:lnTo>
                  <a:lnTo>
                    <a:pt x="337820" y="143637"/>
                  </a:lnTo>
                  <a:lnTo>
                    <a:pt x="301117" y="161163"/>
                  </a:lnTo>
                  <a:lnTo>
                    <a:pt x="269621" y="185674"/>
                  </a:lnTo>
                  <a:lnTo>
                    <a:pt x="244348" y="216268"/>
                  </a:lnTo>
                  <a:lnTo>
                    <a:pt x="226314" y="252082"/>
                  </a:lnTo>
                  <a:lnTo>
                    <a:pt x="215392" y="292849"/>
                  </a:lnTo>
                  <a:lnTo>
                    <a:pt x="211836" y="338823"/>
                  </a:lnTo>
                  <a:lnTo>
                    <a:pt x="215392" y="383146"/>
                  </a:lnTo>
                  <a:lnTo>
                    <a:pt x="225933" y="422770"/>
                  </a:lnTo>
                  <a:lnTo>
                    <a:pt x="243586" y="457441"/>
                  </a:lnTo>
                  <a:lnTo>
                    <a:pt x="268351" y="487286"/>
                  </a:lnTo>
                  <a:lnTo>
                    <a:pt x="299085" y="511289"/>
                  </a:lnTo>
                  <a:lnTo>
                    <a:pt x="334899" y="528434"/>
                  </a:lnTo>
                  <a:lnTo>
                    <a:pt x="375539" y="538721"/>
                  </a:lnTo>
                  <a:lnTo>
                    <a:pt x="421132" y="542150"/>
                  </a:lnTo>
                  <a:lnTo>
                    <a:pt x="459346" y="540499"/>
                  </a:lnTo>
                  <a:lnTo>
                    <a:pt x="524751" y="526656"/>
                  </a:lnTo>
                  <a:lnTo>
                    <a:pt x="574154" y="500113"/>
                  </a:lnTo>
                  <a:lnTo>
                    <a:pt x="599554" y="465696"/>
                  </a:lnTo>
                  <a:lnTo>
                    <a:pt x="602602" y="446519"/>
                  </a:lnTo>
                  <a:lnTo>
                    <a:pt x="582409" y="409181"/>
                  </a:lnTo>
                  <a:lnTo>
                    <a:pt x="565391" y="403085"/>
                  </a:lnTo>
                  <a:lnTo>
                    <a:pt x="555612" y="402323"/>
                  </a:lnTo>
                  <a:lnTo>
                    <a:pt x="505828" y="421754"/>
                  </a:lnTo>
                  <a:lnTo>
                    <a:pt x="495160" y="428739"/>
                  </a:lnTo>
                  <a:lnTo>
                    <a:pt x="491985" y="430517"/>
                  </a:lnTo>
                  <a:lnTo>
                    <a:pt x="450456" y="445630"/>
                  </a:lnTo>
                  <a:lnTo>
                    <a:pt x="436613" y="446519"/>
                  </a:lnTo>
                  <a:lnTo>
                    <a:pt x="419100" y="445376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406" y="369303"/>
                  </a:lnTo>
                  <a:lnTo>
                    <a:pt x="574154" y="368541"/>
                  </a:lnTo>
                  <a:lnTo>
                    <a:pt x="614286" y="348983"/>
                  </a:lnTo>
                  <a:lnTo>
                    <a:pt x="622922" y="31443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44747" y="912590"/>
              <a:ext cx="218821" cy="9347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283750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764" y="92062"/>
                  </a:moveTo>
                  <a:lnTo>
                    <a:pt x="354444" y="52197"/>
                  </a:lnTo>
                  <a:lnTo>
                    <a:pt x="319773" y="25273"/>
                  </a:lnTo>
                  <a:lnTo>
                    <a:pt x="271513" y="8509"/>
                  </a:lnTo>
                  <a:lnTo>
                    <a:pt x="231013" y="2159"/>
                  </a:lnTo>
                  <a:lnTo>
                    <a:pt x="185801" y="0"/>
                  </a:lnTo>
                  <a:lnTo>
                    <a:pt x="146558" y="1778"/>
                  </a:lnTo>
                  <a:lnTo>
                    <a:pt x="79502" y="15875"/>
                  </a:lnTo>
                  <a:lnTo>
                    <a:pt x="29210" y="43180"/>
                  </a:lnTo>
                  <a:lnTo>
                    <a:pt x="3302" y="78727"/>
                  </a:lnTo>
                  <a:lnTo>
                    <a:pt x="0" y="99174"/>
                  </a:lnTo>
                  <a:lnTo>
                    <a:pt x="889" y="108445"/>
                  </a:lnTo>
                  <a:lnTo>
                    <a:pt x="26670" y="142735"/>
                  </a:lnTo>
                  <a:lnTo>
                    <a:pt x="42418" y="146291"/>
                  </a:lnTo>
                  <a:lnTo>
                    <a:pt x="58674" y="144513"/>
                  </a:lnTo>
                  <a:lnTo>
                    <a:pt x="75311" y="139179"/>
                  </a:lnTo>
                  <a:lnTo>
                    <a:pt x="92456" y="130416"/>
                  </a:lnTo>
                  <a:lnTo>
                    <a:pt x="109982" y="117970"/>
                  </a:lnTo>
                  <a:lnTo>
                    <a:pt x="121539" y="108699"/>
                  </a:lnTo>
                  <a:lnTo>
                    <a:pt x="158623" y="94094"/>
                  </a:lnTo>
                  <a:lnTo>
                    <a:pt x="185039" y="92062"/>
                  </a:lnTo>
                  <a:lnTo>
                    <a:pt x="374764" y="92062"/>
                  </a:lnTo>
                  <a:close/>
                </a:path>
                <a:path w="749935" h="405130">
                  <a:moveTo>
                    <a:pt x="749909" y="111112"/>
                  </a:moveTo>
                  <a:lnTo>
                    <a:pt x="600570" y="111112"/>
                  </a:lnTo>
                  <a:lnTo>
                    <a:pt x="600570" y="78473"/>
                  </a:lnTo>
                  <a:lnTo>
                    <a:pt x="591045" y="33909"/>
                  </a:lnTo>
                  <a:lnTo>
                    <a:pt x="547992" y="7112"/>
                  </a:lnTo>
                  <a:lnTo>
                    <a:pt x="531609" y="5969"/>
                  </a:lnTo>
                  <a:lnTo>
                    <a:pt x="491350" y="16764"/>
                  </a:lnTo>
                  <a:lnTo>
                    <a:pt x="468109" y="48387"/>
                  </a:lnTo>
                  <a:lnTo>
                    <a:pt x="463664" y="325107"/>
                  </a:lnTo>
                  <a:lnTo>
                    <a:pt x="464934" y="342506"/>
                  </a:lnTo>
                  <a:lnTo>
                    <a:pt x="483730" y="383400"/>
                  </a:lnTo>
                  <a:lnTo>
                    <a:pt x="521830" y="403466"/>
                  </a:lnTo>
                  <a:lnTo>
                    <a:pt x="538213" y="404863"/>
                  </a:lnTo>
                  <a:lnTo>
                    <a:pt x="554342" y="403466"/>
                  </a:lnTo>
                  <a:lnTo>
                    <a:pt x="592442" y="383654"/>
                  </a:lnTo>
                  <a:lnTo>
                    <a:pt x="611365" y="344030"/>
                  </a:lnTo>
                  <a:lnTo>
                    <a:pt x="612635" y="327266"/>
                  </a:lnTo>
                  <a:lnTo>
                    <a:pt x="612635" y="240398"/>
                  </a:lnTo>
                  <a:lnTo>
                    <a:pt x="613651" y="221856"/>
                  </a:lnTo>
                  <a:lnTo>
                    <a:pt x="628383" y="180708"/>
                  </a:lnTo>
                  <a:lnTo>
                    <a:pt x="666991" y="155816"/>
                  </a:lnTo>
                  <a:lnTo>
                    <a:pt x="704710" y="144005"/>
                  </a:lnTo>
                  <a:lnTo>
                    <a:pt x="720204" y="137274"/>
                  </a:lnTo>
                  <a:lnTo>
                    <a:pt x="732777" y="129781"/>
                  </a:lnTo>
                  <a:lnTo>
                    <a:pt x="742416" y="121399"/>
                  </a:lnTo>
                  <a:lnTo>
                    <a:pt x="749655" y="111747"/>
                  </a:lnTo>
                  <a:lnTo>
                    <a:pt x="749909" y="11111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84422" y="688562"/>
              <a:ext cx="158241" cy="10807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064394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53966" y="527018"/>
              <a:ext cx="135636" cy="13982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0524" y="688562"/>
              <a:ext cx="252857" cy="7327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545965" y="691635"/>
              <a:ext cx="635635" cy="400050"/>
            </a:xfrm>
            <a:custGeom>
              <a:avLst/>
              <a:gdLst/>
              <a:ahLst/>
              <a:cxnLst/>
              <a:rect l="l" t="t" r="r" b="b"/>
              <a:pathLst>
                <a:path w="635635" h="400050">
                  <a:moveTo>
                    <a:pt x="150495" y="79108"/>
                  </a:moveTo>
                  <a:lnTo>
                    <a:pt x="139065" y="34163"/>
                  </a:lnTo>
                  <a:lnTo>
                    <a:pt x="106553" y="6858"/>
                  </a:lnTo>
                  <a:lnTo>
                    <a:pt x="75565" y="1651"/>
                  </a:lnTo>
                  <a:lnTo>
                    <a:pt x="31369" y="13843"/>
                  </a:lnTo>
                  <a:lnTo>
                    <a:pt x="5080" y="48514"/>
                  </a:lnTo>
                  <a:lnTo>
                    <a:pt x="0" y="81267"/>
                  </a:lnTo>
                  <a:lnTo>
                    <a:pt x="0" y="319773"/>
                  </a:lnTo>
                  <a:lnTo>
                    <a:pt x="11430" y="366382"/>
                  </a:lnTo>
                  <a:lnTo>
                    <a:pt x="44323" y="394068"/>
                  </a:lnTo>
                  <a:lnTo>
                    <a:pt x="75565" y="399529"/>
                  </a:lnTo>
                  <a:lnTo>
                    <a:pt x="91821" y="398132"/>
                  </a:lnTo>
                  <a:lnTo>
                    <a:pt x="130048" y="378447"/>
                  </a:lnTo>
                  <a:lnTo>
                    <a:pt x="149225" y="338823"/>
                  </a:lnTo>
                  <a:lnTo>
                    <a:pt x="150495" y="321932"/>
                  </a:lnTo>
                  <a:lnTo>
                    <a:pt x="150495" y="79108"/>
                  </a:lnTo>
                  <a:close/>
                </a:path>
                <a:path w="635635" h="400050">
                  <a:moveTo>
                    <a:pt x="635495" y="192392"/>
                  </a:moveTo>
                  <a:lnTo>
                    <a:pt x="635241" y="167373"/>
                  </a:lnTo>
                  <a:lnTo>
                    <a:pt x="634479" y="145656"/>
                  </a:lnTo>
                  <a:lnTo>
                    <a:pt x="633336" y="127241"/>
                  </a:lnTo>
                  <a:lnTo>
                    <a:pt x="632066" y="116192"/>
                  </a:lnTo>
                  <a:lnTo>
                    <a:pt x="631685" y="112255"/>
                  </a:lnTo>
                  <a:lnTo>
                    <a:pt x="629399" y="99428"/>
                  </a:lnTo>
                  <a:lnTo>
                    <a:pt x="626478" y="87363"/>
                  </a:lnTo>
                  <a:lnTo>
                    <a:pt x="622922" y="76187"/>
                  </a:lnTo>
                  <a:lnTo>
                    <a:pt x="620509" y="70472"/>
                  </a:lnTo>
                  <a:lnTo>
                    <a:pt x="367665" y="70472"/>
                  </a:lnTo>
                  <a:lnTo>
                    <a:pt x="366268" y="54356"/>
                  </a:lnTo>
                  <a:lnTo>
                    <a:pt x="349377" y="18161"/>
                  </a:lnTo>
                  <a:lnTo>
                    <a:pt x="314452" y="1143"/>
                  </a:lnTo>
                  <a:lnTo>
                    <a:pt x="299085" y="0"/>
                  </a:lnTo>
                  <a:lnTo>
                    <a:pt x="258445" y="10541"/>
                  </a:lnTo>
                  <a:lnTo>
                    <a:pt x="235966" y="42037"/>
                  </a:lnTo>
                  <a:lnTo>
                    <a:pt x="231648" y="74028"/>
                  </a:lnTo>
                  <a:lnTo>
                    <a:pt x="231648" y="319138"/>
                  </a:lnTo>
                  <a:lnTo>
                    <a:pt x="242824" y="366001"/>
                  </a:lnTo>
                  <a:lnTo>
                    <a:pt x="274828" y="393560"/>
                  </a:lnTo>
                  <a:lnTo>
                    <a:pt x="305689" y="399021"/>
                  </a:lnTo>
                  <a:lnTo>
                    <a:pt x="321691" y="397624"/>
                  </a:lnTo>
                  <a:lnTo>
                    <a:pt x="359791" y="377685"/>
                  </a:lnTo>
                  <a:lnTo>
                    <a:pt x="379095" y="337934"/>
                  </a:lnTo>
                  <a:lnTo>
                    <a:pt x="380365" y="192392"/>
                  </a:lnTo>
                  <a:lnTo>
                    <a:pt x="381127" y="175374"/>
                  </a:lnTo>
                  <a:lnTo>
                    <a:pt x="394081" y="135369"/>
                  </a:lnTo>
                  <a:lnTo>
                    <a:pt x="436118" y="116192"/>
                  </a:lnTo>
                  <a:lnTo>
                    <a:pt x="449072" y="117208"/>
                  </a:lnTo>
                  <a:lnTo>
                    <a:pt x="459867" y="120383"/>
                  </a:lnTo>
                  <a:lnTo>
                    <a:pt x="483857" y="155943"/>
                  </a:lnTo>
                  <a:lnTo>
                    <a:pt x="486651" y="313550"/>
                  </a:lnTo>
                  <a:lnTo>
                    <a:pt x="487921" y="333108"/>
                  </a:lnTo>
                  <a:lnTo>
                    <a:pt x="506082" y="376923"/>
                  </a:lnTo>
                  <a:lnTo>
                    <a:pt x="544944" y="397624"/>
                  </a:lnTo>
                  <a:lnTo>
                    <a:pt x="562089" y="399021"/>
                  </a:lnTo>
                  <a:lnTo>
                    <a:pt x="579107" y="397624"/>
                  </a:lnTo>
                  <a:lnTo>
                    <a:pt x="616826" y="377304"/>
                  </a:lnTo>
                  <a:lnTo>
                    <a:pt x="634225" y="333362"/>
                  </a:lnTo>
                  <a:lnTo>
                    <a:pt x="635495" y="313550"/>
                  </a:lnTo>
                  <a:lnTo>
                    <a:pt x="635495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13756" y="688562"/>
              <a:ext cx="252856" cy="7327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249036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36616" y="1029303"/>
              <a:ext cx="217297" cy="11480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237987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46649" y="800195"/>
              <a:ext cx="207263" cy="15900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522341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50229" y="1219169"/>
              <a:ext cx="207258" cy="23773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23018" y="1287747"/>
              <a:ext cx="143252" cy="17373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33325" y="1287747"/>
              <a:ext cx="175255" cy="17373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080207" y="1287747"/>
              <a:ext cx="147824" cy="16915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287466" y="1287747"/>
              <a:ext cx="179827" cy="17220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588768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38984" y="1287367"/>
              <a:ext cx="80645" cy="17348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689791" y="1287747"/>
              <a:ext cx="179827" cy="17220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30577" y="1287747"/>
              <a:ext cx="179827" cy="24383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713894" y="1287747"/>
              <a:ext cx="147824" cy="16915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035450" y="1219169"/>
              <a:ext cx="207258" cy="23773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358131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308348" y="1287367"/>
              <a:ext cx="80644" cy="17348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86072" y="1196054"/>
              <a:ext cx="230124" cy="33616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15873" y="3772376"/>
              <a:ext cx="19007455" cy="6720840"/>
            </a:xfrm>
            <a:custGeom>
              <a:avLst/>
              <a:gdLst/>
              <a:ahLst/>
              <a:cxnLst/>
              <a:rect l="l" t="t" r="r" b="b"/>
              <a:pathLst>
                <a:path w="19007455" h="6720840">
                  <a:moveTo>
                    <a:pt x="-13" y="6720860"/>
                  </a:moveTo>
                  <a:lnTo>
                    <a:pt x="19006834" y="6720860"/>
                  </a:lnTo>
                  <a:lnTo>
                    <a:pt x="19006834" y="190"/>
                  </a:lnTo>
                  <a:lnTo>
                    <a:pt x="-13" y="190"/>
                  </a:lnTo>
                  <a:lnTo>
                    <a:pt x="-13" y="6720860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94751" y="4353779"/>
            <a:ext cx="18749645" cy="5512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780">
              <a:lnSpc>
                <a:spcPct val="100000"/>
              </a:lnSpc>
              <a:spcBef>
                <a:spcPts val="95"/>
              </a:spcBef>
            </a:pPr>
            <a:r>
              <a:rPr sz="4000" spc="20" dirty="0">
                <a:latin typeface="Verdana"/>
                <a:cs typeface="Verdana"/>
              </a:rPr>
              <a:t>Linear</a:t>
            </a:r>
            <a:r>
              <a:rPr sz="4000" spc="-345" dirty="0">
                <a:latin typeface="Verdana"/>
                <a:cs typeface="Verdana"/>
              </a:rPr>
              <a:t> </a:t>
            </a:r>
            <a:r>
              <a:rPr sz="4000" spc="60" dirty="0">
                <a:latin typeface="Verdana"/>
                <a:cs typeface="Verdana"/>
              </a:rPr>
              <a:t>Discriminant</a:t>
            </a:r>
            <a:r>
              <a:rPr sz="4000" spc="-325" dirty="0">
                <a:latin typeface="Verdana"/>
                <a:cs typeface="Verdana"/>
              </a:rPr>
              <a:t> </a:t>
            </a:r>
            <a:r>
              <a:rPr sz="4000" spc="-35" dirty="0">
                <a:latin typeface="Verdana"/>
                <a:cs typeface="Verdana"/>
              </a:rPr>
              <a:t>Analysis</a:t>
            </a:r>
            <a:r>
              <a:rPr sz="4000" spc="-350" dirty="0">
                <a:latin typeface="Verdana"/>
                <a:cs typeface="Verdana"/>
              </a:rPr>
              <a:t> </a:t>
            </a:r>
            <a:r>
              <a:rPr sz="4000" spc="-105" dirty="0">
                <a:latin typeface="Verdana"/>
                <a:cs typeface="Verdana"/>
              </a:rPr>
              <a:t>(LDA)</a:t>
            </a:r>
            <a:r>
              <a:rPr sz="4000" spc="-380" dirty="0">
                <a:latin typeface="Verdana"/>
                <a:cs typeface="Verdana"/>
              </a:rPr>
              <a:t> </a:t>
            </a:r>
            <a:r>
              <a:rPr sz="4000" spc="-15" dirty="0">
                <a:latin typeface="Verdana"/>
                <a:cs typeface="Verdana"/>
              </a:rPr>
              <a:t>takes</a:t>
            </a:r>
            <a:r>
              <a:rPr sz="4000" spc="-335" dirty="0">
                <a:latin typeface="Verdana"/>
                <a:cs typeface="Verdana"/>
              </a:rPr>
              <a:t> </a:t>
            </a:r>
            <a:r>
              <a:rPr sz="4000" spc="85" dirty="0">
                <a:latin typeface="Verdana"/>
                <a:cs typeface="Verdana"/>
              </a:rPr>
              <a:t>the</a:t>
            </a:r>
            <a:r>
              <a:rPr sz="4000" spc="-345" dirty="0">
                <a:latin typeface="Verdana"/>
                <a:cs typeface="Verdana"/>
              </a:rPr>
              <a:t> </a:t>
            </a:r>
            <a:r>
              <a:rPr sz="4000" spc="100" dirty="0">
                <a:latin typeface="Verdana"/>
                <a:cs typeface="Verdana"/>
              </a:rPr>
              <a:t>help</a:t>
            </a:r>
            <a:r>
              <a:rPr sz="4000" spc="-350" dirty="0">
                <a:latin typeface="Verdana"/>
                <a:cs typeface="Verdana"/>
              </a:rPr>
              <a:t> </a:t>
            </a:r>
            <a:r>
              <a:rPr sz="4000" spc="10" dirty="0">
                <a:latin typeface="Verdana"/>
                <a:cs typeface="Verdana"/>
              </a:rPr>
              <a:t>of</a:t>
            </a:r>
            <a:r>
              <a:rPr sz="4000" spc="-350" dirty="0">
                <a:latin typeface="Verdana"/>
                <a:cs typeface="Verdana"/>
              </a:rPr>
              <a:t> </a:t>
            </a:r>
            <a:r>
              <a:rPr sz="4000" spc="10" dirty="0">
                <a:latin typeface="Verdana"/>
                <a:cs typeface="Verdana"/>
              </a:rPr>
              <a:t>prior</a:t>
            </a:r>
            <a:r>
              <a:rPr sz="4000" spc="-345" dirty="0">
                <a:latin typeface="Verdana"/>
                <a:cs typeface="Verdana"/>
              </a:rPr>
              <a:t> </a:t>
            </a:r>
            <a:r>
              <a:rPr sz="4000" spc="30" dirty="0">
                <a:latin typeface="Verdana"/>
                <a:cs typeface="Verdana"/>
              </a:rPr>
              <a:t>probabilities</a:t>
            </a:r>
            <a:r>
              <a:rPr sz="4000" spc="-350" dirty="0">
                <a:latin typeface="Verdana"/>
                <a:cs typeface="Verdana"/>
              </a:rPr>
              <a:t> </a:t>
            </a:r>
            <a:r>
              <a:rPr sz="4000" spc="60" dirty="0">
                <a:latin typeface="Verdana"/>
                <a:cs typeface="Verdana"/>
              </a:rPr>
              <a:t>to </a:t>
            </a:r>
            <a:r>
              <a:rPr sz="4000" spc="65" dirty="0">
                <a:latin typeface="Verdana"/>
                <a:cs typeface="Verdana"/>
              </a:rPr>
              <a:t> </a:t>
            </a:r>
            <a:r>
              <a:rPr sz="4000" spc="75" dirty="0">
                <a:latin typeface="Verdana"/>
                <a:cs typeface="Verdana"/>
              </a:rPr>
              <a:t>predict the corresponding </a:t>
            </a:r>
            <a:r>
              <a:rPr sz="4000" spc="35" dirty="0">
                <a:latin typeface="Verdana"/>
                <a:cs typeface="Verdana"/>
              </a:rPr>
              <a:t>target </a:t>
            </a:r>
            <a:r>
              <a:rPr sz="4000" spc="-15" dirty="0">
                <a:latin typeface="Verdana"/>
                <a:cs typeface="Verdana"/>
              </a:rPr>
              <a:t>probabilities. </a:t>
            </a:r>
            <a:r>
              <a:rPr sz="4000" spc="60" dirty="0">
                <a:latin typeface="Verdana"/>
                <a:cs typeface="Verdana"/>
              </a:rPr>
              <a:t>Prior </a:t>
            </a:r>
            <a:r>
              <a:rPr sz="4000" spc="30" dirty="0">
                <a:latin typeface="Verdana"/>
                <a:cs typeface="Verdana"/>
              </a:rPr>
              <a:t>probabilities </a:t>
            </a:r>
            <a:r>
              <a:rPr sz="4000" spc="-80" dirty="0">
                <a:latin typeface="Verdana"/>
                <a:cs typeface="Verdana"/>
              </a:rPr>
              <a:t>is </a:t>
            </a:r>
            <a:r>
              <a:rPr sz="4000" spc="80" dirty="0">
                <a:latin typeface="Verdana"/>
                <a:cs typeface="Verdana"/>
              </a:rPr>
              <a:t>the </a:t>
            </a:r>
            <a:r>
              <a:rPr sz="4000" spc="85" dirty="0">
                <a:latin typeface="Verdana"/>
                <a:cs typeface="Verdana"/>
              </a:rPr>
              <a:t> </a:t>
            </a:r>
            <a:r>
              <a:rPr sz="4000" spc="30" dirty="0">
                <a:latin typeface="Verdana"/>
                <a:cs typeface="Verdana"/>
              </a:rPr>
              <a:t>probability</a:t>
            </a:r>
            <a:r>
              <a:rPr sz="4000" spc="-355" dirty="0">
                <a:latin typeface="Verdana"/>
                <a:cs typeface="Verdana"/>
              </a:rPr>
              <a:t> </a:t>
            </a:r>
            <a:r>
              <a:rPr sz="4000" spc="10" dirty="0">
                <a:latin typeface="Verdana"/>
                <a:cs typeface="Verdana"/>
              </a:rPr>
              <a:t>of</a:t>
            </a:r>
            <a:r>
              <a:rPr sz="4000" spc="-350" dirty="0">
                <a:latin typeface="Verdana"/>
                <a:cs typeface="Verdana"/>
              </a:rPr>
              <a:t> </a:t>
            </a:r>
            <a:r>
              <a:rPr sz="4000" spc="-204" dirty="0">
                <a:latin typeface="Verdana"/>
                <a:cs typeface="Verdana"/>
              </a:rPr>
              <a:t>y</a:t>
            </a:r>
            <a:r>
              <a:rPr sz="4000" spc="-355" dirty="0">
                <a:latin typeface="Verdana"/>
                <a:cs typeface="Verdana"/>
              </a:rPr>
              <a:t> </a:t>
            </a:r>
            <a:r>
              <a:rPr sz="4000" spc="-220" dirty="0">
                <a:latin typeface="Verdana"/>
                <a:cs typeface="Verdana"/>
              </a:rPr>
              <a:t>(say</a:t>
            </a:r>
            <a:r>
              <a:rPr sz="4000" spc="-370" dirty="0">
                <a:latin typeface="Verdana"/>
                <a:cs typeface="Verdana"/>
              </a:rPr>
              <a:t> </a:t>
            </a:r>
            <a:r>
              <a:rPr sz="4000" spc="65" dirty="0">
                <a:latin typeface="Verdana"/>
                <a:cs typeface="Verdana"/>
              </a:rPr>
              <a:t>equal</a:t>
            </a:r>
            <a:r>
              <a:rPr sz="4000" spc="-355" dirty="0">
                <a:latin typeface="Verdana"/>
                <a:cs typeface="Verdana"/>
              </a:rPr>
              <a:t> </a:t>
            </a:r>
            <a:r>
              <a:rPr sz="4000" spc="60" dirty="0">
                <a:latin typeface="Verdana"/>
                <a:cs typeface="Verdana"/>
              </a:rPr>
              <a:t>to</a:t>
            </a:r>
            <a:r>
              <a:rPr sz="4000" spc="-340" dirty="0">
                <a:latin typeface="Verdana"/>
                <a:cs typeface="Verdana"/>
              </a:rPr>
              <a:t> </a:t>
            </a:r>
            <a:r>
              <a:rPr sz="4000" spc="-805" dirty="0">
                <a:latin typeface="Verdana"/>
                <a:cs typeface="Verdana"/>
              </a:rPr>
              <a:t>1)</a:t>
            </a:r>
            <a:r>
              <a:rPr sz="4000" spc="-355" dirty="0">
                <a:latin typeface="Verdana"/>
                <a:cs typeface="Verdana"/>
              </a:rPr>
              <a:t> </a:t>
            </a:r>
            <a:r>
              <a:rPr sz="4000" spc="100" dirty="0">
                <a:latin typeface="Verdana"/>
                <a:cs typeface="Verdana"/>
              </a:rPr>
              <a:t>without</a:t>
            </a:r>
            <a:r>
              <a:rPr sz="4000" spc="-340" dirty="0">
                <a:latin typeface="Verdana"/>
                <a:cs typeface="Verdana"/>
              </a:rPr>
              <a:t> </a:t>
            </a:r>
            <a:r>
              <a:rPr sz="4000" spc="70" dirty="0">
                <a:latin typeface="Verdana"/>
                <a:cs typeface="Verdana"/>
              </a:rPr>
              <a:t>taking</a:t>
            </a:r>
            <a:r>
              <a:rPr sz="4000" spc="-335" dirty="0">
                <a:latin typeface="Verdana"/>
                <a:cs typeface="Verdana"/>
              </a:rPr>
              <a:t> </a:t>
            </a:r>
            <a:r>
              <a:rPr sz="4000" spc="65" dirty="0">
                <a:latin typeface="Verdana"/>
                <a:cs typeface="Verdana"/>
              </a:rPr>
              <a:t>into</a:t>
            </a:r>
            <a:r>
              <a:rPr sz="4000" spc="-335" dirty="0">
                <a:latin typeface="Verdana"/>
                <a:cs typeface="Verdana"/>
              </a:rPr>
              <a:t> </a:t>
            </a:r>
            <a:r>
              <a:rPr sz="4000" spc="100" dirty="0">
                <a:latin typeface="Verdana"/>
                <a:cs typeface="Verdana"/>
              </a:rPr>
              <a:t>account</a:t>
            </a:r>
            <a:r>
              <a:rPr sz="4000" spc="-320" dirty="0">
                <a:latin typeface="Verdana"/>
                <a:cs typeface="Verdana"/>
              </a:rPr>
              <a:t> </a:t>
            </a:r>
            <a:r>
              <a:rPr sz="4000" spc="-25" dirty="0">
                <a:latin typeface="Verdana"/>
                <a:cs typeface="Verdana"/>
              </a:rPr>
              <a:t>any</a:t>
            </a:r>
            <a:r>
              <a:rPr sz="4000" spc="-350" dirty="0">
                <a:latin typeface="Verdana"/>
                <a:cs typeface="Verdana"/>
              </a:rPr>
              <a:t> </a:t>
            </a:r>
            <a:r>
              <a:rPr sz="4000" spc="40" dirty="0">
                <a:latin typeface="Verdana"/>
                <a:cs typeface="Verdana"/>
              </a:rPr>
              <a:t>other</a:t>
            </a:r>
            <a:r>
              <a:rPr sz="4000" spc="-340" dirty="0">
                <a:latin typeface="Verdana"/>
                <a:cs typeface="Verdana"/>
              </a:rPr>
              <a:t> </a:t>
            </a:r>
            <a:r>
              <a:rPr sz="4000" spc="40" dirty="0">
                <a:latin typeface="Verdana"/>
                <a:cs typeface="Verdana"/>
              </a:rPr>
              <a:t>data </a:t>
            </a:r>
            <a:r>
              <a:rPr sz="4000" spc="-1390" dirty="0">
                <a:latin typeface="Verdana"/>
                <a:cs typeface="Verdana"/>
              </a:rPr>
              <a:t> </a:t>
            </a:r>
            <a:r>
              <a:rPr sz="4000" spc="-15" dirty="0">
                <a:latin typeface="Verdana"/>
                <a:cs typeface="Verdana"/>
              </a:rPr>
              <a:t>or</a:t>
            </a:r>
            <a:r>
              <a:rPr sz="4000" spc="-365" dirty="0">
                <a:latin typeface="Verdana"/>
                <a:cs typeface="Verdana"/>
              </a:rPr>
              <a:t> </a:t>
            </a:r>
            <a:r>
              <a:rPr sz="4000" spc="-95" dirty="0">
                <a:latin typeface="Verdana"/>
                <a:cs typeface="Verdana"/>
              </a:rPr>
              <a:t>variables.</a:t>
            </a:r>
            <a:endParaRPr sz="4000">
              <a:latin typeface="Verdana"/>
              <a:cs typeface="Verdana"/>
            </a:endParaRPr>
          </a:p>
          <a:p>
            <a:pPr marL="12700" marR="1016635">
              <a:lnSpc>
                <a:spcPct val="100000"/>
              </a:lnSpc>
              <a:spcBef>
                <a:spcPts val="5"/>
              </a:spcBef>
            </a:pPr>
            <a:r>
              <a:rPr sz="4000" spc="10" dirty="0">
                <a:latin typeface="Verdana"/>
                <a:cs typeface="Verdana"/>
              </a:rPr>
              <a:t>The</a:t>
            </a:r>
            <a:r>
              <a:rPr sz="4000" spc="-350" dirty="0">
                <a:latin typeface="Verdana"/>
                <a:cs typeface="Verdana"/>
              </a:rPr>
              <a:t> </a:t>
            </a:r>
            <a:r>
              <a:rPr sz="4000" spc="75" dirty="0">
                <a:latin typeface="Verdana"/>
                <a:cs typeface="Verdana"/>
              </a:rPr>
              <a:t>corresponding</a:t>
            </a:r>
            <a:r>
              <a:rPr sz="4000" spc="-340" dirty="0">
                <a:latin typeface="Verdana"/>
                <a:cs typeface="Verdana"/>
              </a:rPr>
              <a:t> </a:t>
            </a:r>
            <a:r>
              <a:rPr sz="4000" spc="114" dirty="0">
                <a:latin typeface="Verdana"/>
                <a:cs typeface="Verdana"/>
              </a:rPr>
              <a:t>updated</a:t>
            </a:r>
            <a:r>
              <a:rPr sz="4000" spc="-340" dirty="0">
                <a:latin typeface="Verdana"/>
                <a:cs typeface="Verdana"/>
              </a:rPr>
              <a:t> </a:t>
            </a:r>
            <a:r>
              <a:rPr sz="4000" spc="35" dirty="0">
                <a:latin typeface="Verdana"/>
                <a:cs typeface="Verdana"/>
              </a:rPr>
              <a:t>probabilities</a:t>
            </a:r>
            <a:r>
              <a:rPr sz="4000" spc="-355" dirty="0">
                <a:latin typeface="Verdana"/>
                <a:cs typeface="Verdana"/>
              </a:rPr>
              <a:t> </a:t>
            </a:r>
            <a:r>
              <a:rPr sz="4000" spc="150" dirty="0">
                <a:latin typeface="Verdana"/>
                <a:cs typeface="Verdana"/>
              </a:rPr>
              <a:t>when</a:t>
            </a:r>
            <a:r>
              <a:rPr sz="4000" spc="-350" dirty="0">
                <a:latin typeface="Verdana"/>
                <a:cs typeface="Verdana"/>
              </a:rPr>
              <a:t> </a:t>
            </a:r>
            <a:r>
              <a:rPr sz="4000" spc="85" dirty="0">
                <a:latin typeface="Verdana"/>
                <a:cs typeface="Verdana"/>
              </a:rPr>
              <a:t>the</a:t>
            </a:r>
            <a:r>
              <a:rPr sz="4000" spc="-350" dirty="0">
                <a:latin typeface="Verdana"/>
                <a:cs typeface="Verdana"/>
              </a:rPr>
              <a:t> </a:t>
            </a:r>
            <a:r>
              <a:rPr sz="4000" spc="-25" dirty="0">
                <a:latin typeface="Verdana"/>
                <a:cs typeface="Verdana"/>
              </a:rPr>
              <a:t>covariates</a:t>
            </a:r>
            <a:r>
              <a:rPr sz="4000" spc="-355" dirty="0">
                <a:latin typeface="Verdana"/>
                <a:cs typeface="Verdana"/>
              </a:rPr>
              <a:t> </a:t>
            </a:r>
            <a:r>
              <a:rPr sz="4000" spc="-305" dirty="0">
                <a:latin typeface="Verdana"/>
                <a:cs typeface="Verdana"/>
              </a:rPr>
              <a:t>(Xs)</a:t>
            </a:r>
            <a:r>
              <a:rPr sz="4000" spc="-355" dirty="0">
                <a:latin typeface="Verdana"/>
                <a:cs typeface="Verdana"/>
              </a:rPr>
              <a:t> </a:t>
            </a:r>
            <a:r>
              <a:rPr sz="4000" spc="-40" dirty="0">
                <a:latin typeface="Verdana"/>
                <a:cs typeface="Verdana"/>
              </a:rPr>
              <a:t>are </a:t>
            </a:r>
            <a:r>
              <a:rPr sz="4000" spc="-1390" dirty="0">
                <a:latin typeface="Verdana"/>
                <a:cs typeface="Verdana"/>
              </a:rPr>
              <a:t> </a:t>
            </a:r>
            <a:r>
              <a:rPr sz="4000" spc="-20" dirty="0">
                <a:latin typeface="Verdana"/>
                <a:cs typeface="Verdana"/>
              </a:rPr>
              <a:t>available</a:t>
            </a:r>
            <a:r>
              <a:rPr sz="4000" spc="-345" dirty="0">
                <a:latin typeface="Verdana"/>
                <a:cs typeface="Verdana"/>
              </a:rPr>
              <a:t> </a:t>
            </a:r>
            <a:r>
              <a:rPr sz="4000" spc="-80" dirty="0">
                <a:latin typeface="Verdana"/>
                <a:cs typeface="Verdana"/>
              </a:rPr>
              <a:t>is</a:t>
            </a:r>
            <a:r>
              <a:rPr sz="4000" spc="-360" dirty="0">
                <a:latin typeface="Verdana"/>
                <a:cs typeface="Verdana"/>
              </a:rPr>
              <a:t> </a:t>
            </a:r>
            <a:r>
              <a:rPr sz="4000" spc="50" dirty="0">
                <a:latin typeface="Verdana"/>
                <a:cs typeface="Verdana"/>
              </a:rPr>
              <a:t>called</a:t>
            </a:r>
            <a:r>
              <a:rPr sz="4000" spc="-355" dirty="0">
                <a:latin typeface="Verdana"/>
                <a:cs typeface="Verdana"/>
              </a:rPr>
              <a:t> </a:t>
            </a:r>
            <a:r>
              <a:rPr sz="4000" spc="80" dirty="0">
                <a:latin typeface="Verdana"/>
                <a:cs typeface="Verdana"/>
              </a:rPr>
              <a:t>the</a:t>
            </a:r>
            <a:r>
              <a:rPr sz="4000" spc="-360" dirty="0">
                <a:latin typeface="Verdana"/>
                <a:cs typeface="Verdana"/>
              </a:rPr>
              <a:t> </a:t>
            </a:r>
            <a:r>
              <a:rPr sz="4000" spc="10" dirty="0">
                <a:latin typeface="Verdana"/>
                <a:cs typeface="Verdana"/>
              </a:rPr>
              <a:t>posterior</a:t>
            </a:r>
            <a:r>
              <a:rPr sz="4000" spc="-360" dirty="0">
                <a:latin typeface="Verdana"/>
                <a:cs typeface="Verdana"/>
              </a:rPr>
              <a:t> </a:t>
            </a:r>
            <a:r>
              <a:rPr sz="4000" spc="-15" dirty="0">
                <a:latin typeface="Verdana"/>
                <a:cs typeface="Verdana"/>
              </a:rPr>
              <a:t>probabilities.</a:t>
            </a:r>
            <a:endParaRPr sz="4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4000" spc="254" dirty="0">
                <a:latin typeface="Verdana"/>
                <a:cs typeface="Verdana"/>
              </a:rPr>
              <a:t>We</a:t>
            </a:r>
            <a:r>
              <a:rPr sz="4000" spc="-360" dirty="0">
                <a:latin typeface="Verdana"/>
                <a:cs typeface="Verdana"/>
              </a:rPr>
              <a:t> </a:t>
            </a:r>
            <a:r>
              <a:rPr sz="4000" spc="100" dirty="0">
                <a:latin typeface="Verdana"/>
                <a:cs typeface="Verdana"/>
              </a:rPr>
              <a:t>want</a:t>
            </a:r>
            <a:r>
              <a:rPr sz="4000" spc="-335" dirty="0">
                <a:latin typeface="Verdana"/>
                <a:cs typeface="Verdana"/>
              </a:rPr>
              <a:t> </a:t>
            </a:r>
            <a:r>
              <a:rPr sz="4000" spc="60" dirty="0">
                <a:latin typeface="Verdana"/>
                <a:cs typeface="Verdana"/>
              </a:rPr>
              <a:t>to</a:t>
            </a:r>
            <a:r>
              <a:rPr sz="4000" spc="-360" dirty="0">
                <a:latin typeface="Verdana"/>
                <a:cs typeface="Verdana"/>
              </a:rPr>
              <a:t> </a:t>
            </a:r>
            <a:r>
              <a:rPr sz="4000" spc="-45" dirty="0">
                <a:latin typeface="Verdana"/>
                <a:cs typeface="Verdana"/>
              </a:rPr>
              <a:t>f</a:t>
            </a:r>
            <a:r>
              <a:rPr sz="4000" spc="-25" dirty="0">
                <a:latin typeface="Verdana"/>
                <a:cs typeface="Verdana"/>
              </a:rPr>
              <a:t>i</a:t>
            </a:r>
            <a:r>
              <a:rPr sz="4000" spc="195" dirty="0">
                <a:latin typeface="Verdana"/>
                <a:cs typeface="Verdana"/>
              </a:rPr>
              <a:t>nd</a:t>
            </a:r>
            <a:r>
              <a:rPr sz="4000" spc="-360" dirty="0">
                <a:latin typeface="Verdana"/>
                <a:cs typeface="Verdana"/>
              </a:rPr>
              <a:t> </a:t>
            </a:r>
            <a:r>
              <a:rPr sz="4000" spc="-434" dirty="0">
                <a:latin typeface="Verdana"/>
                <a:cs typeface="Verdana"/>
              </a:rPr>
              <a:t>P(Y=1|X).</a:t>
            </a:r>
            <a:endParaRPr sz="4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4000" spc="50" dirty="0">
                <a:latin typeface="Verdana"/>
                <a:cs typeface="Verdana"/>
              </a:rPr>
              <a:t>Th</a:t>
            </a:r>
            <a:r>
              <a:rPr sz="4000" spc="40" dirty="0">
                <a:latin typeface="Verdana"/>
                <a:cs typeface="Verdana"/>
              </a:rPr>
              <a:t>u</a:t>
            </a:r>
            <a:r>
              <a:rPr sz="4000" spc="-370" dirty="0">
                <a:latin typeface="Verdana"/>
                <a:cs typeface="Verdana"/>
              </a:rPr>
              <a:t>s,</a:t>
            </a:r>
            <a:r>
              <a:rPr sz="4000" spc="-355" dirty="0">
                <a:latin typeface="Verdana"/>
                <a:cs typeface="Verdana"/>
              </a:rPr>
              <a:t> </a:t>
            </a:r>
            <a:r>
              <a:rPr sz="4000" spc="-45" dirty="0">
                <a:latin typeface="Verdana"/>
                <a:cs typeface="Verdana"/>
              </a:rPr>
              <a:t>a</a:t>
            </a:r>
            <a:r>
              <a:rPr sz="4000" spc="-355" dirty="0">
                <a:latin typeface="Verdana"/>
                <a:cs typeface="Verdana"/>
              </a:rPr>
              <a:t> </a:t>
            </a:r>
            <a:r>
              <a:rPr sz="4000" spc="50" dirty="0">
                <a:latin typeface="Verdana"/>
                <a:cs typeface="Verdana"/>
              </a:rPr>
              <a:t>Line</a:t>
            </a:r>
            <a:r>
              <a:rPr sz="4000" spc="40" dirty="0">
                <a:latin typeface="Verdana"/>
                <a:cs typeface="Verdana"/>
              </a:rPr>
              <a:t>a</a:t>
            </a:r>
            <a:r>
              <a:rPr sz="4000" spc="-105" dirty="0">
                <a:latin typeface="Verdana"/>
                <a:cs typeface="Verdana"/>
              </a:rPr>
              <a:t>r</a:t>
            </a:r>
            <a:r>
              <a:rPr sz="4000" spc="-340" dirty="0">
                <a:latin typeface="Verdana"/>
                <a:cs typeface="Verdana"/>
              </a:rPr>
              <a:t> </a:t>
            </a:r>
            <a:r>
              <a:rPr sz="4000" spc="25" dirty="0">
                <a:latin typeface="Verdana"/>
                <a:cs typeface="Verdana"/>
              </a:rPr>
              <a:t>Discr</a:t>
            </a:r>
            <a:r>
              <a:rPr sz="4000" spc="90" dirty="0">
                <a:latin typeface="Verdana"/>
                <a:cs typeface="Verdana"/>
              </a:rPr>
              <a:t>iminant</a:t>
            </a:r>
            <a:r>
              <a:rPr sz="4000" spc="-335" dirty="0">
                <a:latin typeface="Verdana"/>
                <a:cs typeface="Verdana"/>
              </a:rPr>
              <a:t> </a:t>
            </a:r>
            <a:r>
              <a:rPr sz="4000" spc="-30" dirty="0">
                <a:latin typeface="Verdana"/>
                <a:cs typeface="Verdana"/>
              </a:rPr>
              <a:t>Analysis</a:t>
            </a:r>
            <a:r>
              <a:rPr sz="4000" spc="-345" dirty="0">
                <a:latin typeface="Verdana"/>
                <a:cs typeface="Verdana"/>
              </a:rPr>
              <a:t> </a:t>
            </a:r>
            <a:r>
              <a:rPr sz="4000" spc="-105" dirty="0">
                <a:latin typeface="Verdana"/>
                <a:cs typeface="Verdana"/>
              </a:rPr>
              <a:t>(LDA)</a:t>
            </a:r>
            <a:r>
              <a:rPr sz="4000" spc="-375" dirty="0">
                <a:latin typeface="Verdana"/>
                <a:cs typeface="Verdana"/>
              </a:rPr>
              <a:t> </a:t>
            </a:r>
            <a:r>
              <a:rPr sz="4000" spc="20" dirty="0">
                <a:latin typeface="Verdana"/>
                <a:cs typeface="Verdana"/>
              </a:rPr>
              <a:t>di</a:t>
            </a:r>
            <a:r>
              <a:rPr sz="4000" spc="25" dirty="0">
                <a:latin typeface="Verdana"/>
                <a:cs typeface="Verdana"/>
              </a:rPr>
              <a:t>s</a:t>
            </a:r>
            <a:r>
              <a:rPr sz="4000" spc="80" dirty="0">
                <a:latin typeface="Verdana"/>
                <a:cs typeface="Verdana"/>
              </a:rPr>
              <a:t>crim</a:t>
            </a:r>
            <a:r>
              <a:rPr sz="4000" spc="45" dirty="0">
                <a:latin typeface="Verdana"/>
                <a:cs typeface="Verdana"/>
              </a:rPr>
              <a:t>i</a:t>
            </a:r>
            <a:r>
              <a:rPr sz="4000" spc="15" dirty="0">
                <a:latin typeface="Verdana"/>
                <a:cs typeface="Verdana"/>
              </a:rPr>
              <a:t>nates</a:t>
            </a:r>
            <a:r>
              <a:rPr sz="4000" spc="-350" dirty="0">
                <a:latin typeface="Verdana"/>
                <a:cs typeface="Verdana"/>
              </a:rPr>
              <a:t> </a:t>
            </a:r>
            <a:r>
              <a:rPr sz="4000" spc="110" dirty="0">
                <a:latin typeface="Verdana"/>
                <a:cs typeface="Verdana"/>
              </a:rPr>
              <a:t>between</a:t>
            </a:r>
            <a:r>
              <a:rPr sz="4000" spc="-340" dirty="0">
                <a:latin typeface="Verdana"/>
                <a:cs typeface="Verdana"/>
              </a:rPr>
              <a:t> </a:t>
            </a:r>
            <a:r>
              <a:rPr sz="4000" spc="85" dirty="0">
                <a:latin typeface="Verdana"/>
                <a:cs typeface="Verdana"/>
              </a:rPr>
              <a:t>the</a:t>
            </a:r>
            <a:r>
              <a:rPr sz="4000" spc="-350" dirty="0">
                <a:latin typeface="Verdana"/>
                <a:cs typeface="Verdana"/>
              </a:rPr>
              <a:t> </a:t>
            </a:r>
            <a:r>
              <a:rPr sz="4000" spc="100" dirty="0">
                <a:latin typeface="Verdana"/>
                <a:cs typeface="Verdana"/>
              </a:rPr>
              <a:t>two  </a:t>
            </a:r>
            <a:r>
              <a:rPr sz="4000" spc="-40" dirty="0">
                <a:latin typeface="Verdana"/>
                <a:cs typeface="Verdana"/>
              </a:rPr>
              <a:t>classes</a:t>
            </a:r>
            <a:r>
              <a:rPr sz="4000" spc="-360" dirty="0">
                <a:latin typeface="Verdana"/>
                <a:cs typeface="Verdana"/>
              </a:rPr>
              <a:t> </a:t>
            </a:r>
            <a:r>
              <a:rPr sz="4000" spc="5" dirty="0">
                <a:latin typeface="Verdana"/>
                <a:cs typeface="Verdana"/>
              </a:rPr>
              <a:t>by</a:t>
            </a:r>
            <a:r>
              <a:rPr sz="4000" spc="-360" dirty="0">
                <a:latin typeface="Verdana"/>
                <a:cs typeface="Verdana"/>
              </a:rPr>
              <a:t> </a:t>
            </a:r>
            <a:r>
              <a:rPr sz="4000" spc="30" dirty="0">
                <a:latin typeface="Verdana"/>
                <a:cs typeface="Verdana"/>
              </a:rPr>
              <a:t>look</a:t>
            </a:r>
            <a:r>
              <a:rPr sz="4000" spc="25" dirty="0">
                <a:latin typeface="Verdana"/>
                <a:cs typeface="Verdana"/>
              </a:rPr>
              <a:t>i</a:t>
            </a:r>
            <a:r>
              <a:rPr sz="4000" spc="210" dirty="0">
                <a:latin typeface="Verdana"/>
                <a:cs typeface="Verdana"/>
              </a:rPr>
              <a:t>ng</a:t>
            </a:r>
            <a:r>
              <a:rPr sz="4000" spc="-360" dirty="0">
                <a:latin typeface="Verdana"/>
                <a:cs typeface="Verdana"/>
              </a:rPr>
              <a:t> </a:t>
            </a:r>
            <a:r>
              <a:rPr sz="4000" dirty="0">
                <a:latin typeface="Verdana"/>
                <a:cs typeface="Verdana"/>
              </a:rPr>
              <a:t>at</a:t>
            </a:r>
            <a:r>
              <a:rPr sz="4000" spc="-340" dirty="0">
                <a:latin typeface="Verdana"/>
                <a:cs typeface="Verdana"/>
              </a:rPr>
              <a:t> </a:t>
            </a:r>
            <a:r>
              <a:rPr sz="4000" spc="80" dirty="0">
                <a:latin typeface="Verdana"/>
                <a:cs typeface="Verdana"/>
              </a:rPr>
              <a:t>the</a:t>
            </a:r>
            <a:r>
              <a:rPr sz="4000" spc="-360" dirty="0">
                <a:latin typeface="Verdana"/>
                <a:cs typeface="Verdana"/>
              </a:rPr>
              <a:t> </a:t>
            </a:r>
            <a:r>
              <a:rPr sz="4000" spc="-50" dirty="0">
                <a:latin typeface="Verdana"/>
                <a:cs typeface="Verdana"/>
              </a:rPr>
              <a:t>f</a:t>
            </a:r>
            <a:r>
              <a:rPr sz="4000" spc="-5" dirty="0">
                <a:latin typeface="Verdana"/>
                <a:cs typeface="Verdana"/>
              </a:rPr>
              <a:t>eatures</a:t>
            </a:r>
            <a:r>
              <a:rPr sz="4000" spc="-360" dirty="0">
                <a:latin typeface="Verdana"/>
                <a:cs typeface="Verdana"/>
              </a:rPr>
              <a:t> </a:t>
            </a:r>
            <a:r>
              <a:rPr sz="4000" spc="-495" dirty="0">
                <a:latin typeface="Verdana"/>
                <a:cs typeface="Verdana"/>
              </a:rPr>
              <a:t>(</a:t>
            </a:r>
            <a:r>
              <a:rPr sz="4000" spc="-155" dirty="0">
                <a:latin typeface="Verdana"/>
                <a:cs typeface="Verdana"/>
              </a:rPr>
              <a:t>X</a:t>
            </a:r>
            <a:r>
              <a:rPr sz="4000" spc="-110" dirty="0">
                <a:latin typeface="Verdana"/>
                <a:cs typeface="Verdana"/>
              </a:rPr>
              <a:t>s</a:t>
            </a:r>
            <a:r>
              <a:rPr sz="4000" spc="-505" dirty="0">
                <a:latin typeface="Verdana"/>
                <a:cs typeface="Verdana"/>
              </a:rPr>
              <a:t>)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377" y="2215077"/>
            <a:ext cx="162566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14" dirty="0">
                <a:solidFill>
                  <a:srgbClr val="1A75B3"/>
                </a:solidFill>
              </a:rPr>
              <a:t>Cus</a:t>
            </a:r>
            <a:r>
              <a:rPr sz="4000" spc="-65" dirty="0">
                <a:solidFill>
                  <a:srgbClr val="1A75B3"/>
                </a:solidFill>
              </a:rPr>
              <a:t>t</a:t>
            </a:r>
            <a:r>
              <a:rPr sz="4000" spc="-85" dirty="0">
                <a:solidFill>
                  <a:srgbClr val="1A75B3"/>
                </a:solidFill>
              </a:rPr>
              <a:t>om</a:t>
            </a:r>
            <a:r>
              <a:rPr sz="4000" spc="-204" dirty="0">
                <a:solidFill>
                  <a:srgbClr val="1A75B3"/>
                </a:solidFill>
              </a:rPr>
              <a:t> </a:t>
            </a:r>
            <a:r>
              <a:rPr sz="4000" spc="-165" dirty="0">
                <a:solidFill>
                  <a:srgbClr val="1A75B3"/>
                </a:solidFill>
              </a:rPr>
              <a:t>P</a:t>
            </a:r>
            <a:r>
              <a:rPr sz="4000" spc="-110" dirty="0">
                <a:solidFill>
                  <a:srgbClr val="1A75B3"/>
                </a:solidFill>
              </a:rPr>
              <a:t>r</a:t>
            </a:r>
            <a:r>
              <a:rPr sz="4000" spc="-135" dirty="0">
                <a:solidFill>
                  <a:srgbClr val="1A75B3"/>
                </a:solidFill>
              </a:rPr>
              <a:t>obability</a:t>
            </a:r>
            <a:r>
              <a:rPr sz="4000" spc="-204" dirty="0">
                <a:solidFill>
                  <a:srgbClr val="1A75B3"/>
                </a:solidFill>
              </a:rPr>
              <a:t> </a:t>
            </a:r>
            <a:r>
              <a:rPr sz="4000" spc="-60" dirty="0">
                <a:solidFill>
                  <a:srgbClr val="1A75B3"/>
                </a:solidFill>
              </a:rPr>
              <a:t>Cu</a:t>
            </a:r>
            <a:r>
              <a:rPr sz="4000" spc="-65" dirty="0">
                <a:solidFill>
                  <a:srgbClr val="1A75B3"/>
                </a:solidFill>
              </a:rPr>
              <a:t>t</a:t>
            </a:r>
            <a:r>
              <a:rPr sz="4000" spc="-375" dirty="0">
                <a:solidFill>
                  <a:srgbClr val="1A75B3"/>
                </a:solidFill>
              </a:rPr>
              <a:t>-</a:t>
            </a:r>
            <a:r>
              <a:rPr sz="4000" spc="-140" dirty="0">
                <a:solidFill>
                  <a:srgbClr val="1A75B3"/>
                </a:solidFill>
              </a:rPr>
              <a:t>off</a:t>
            </a:r>
            <a:r>
              <a:rPr sz="4000" spc="-204" dirty="0">
                <a:solidFill>
                  <a:srgbClr val="1A75B3"/>
                </a:solidFill>
              </a:rPr>
              <a:t> </a:t>
            </a:r>
            <a:r>
              <a:rPr sz="4000" spc="-180" dirty="0">
                <a:solidFill>
                  <a:srgbClr val="1A75B3"/>
                </a:solidFill>
              </a:rPr>
              <a:t>for</a:t>
            </a:r>
            <a:r>
              <a:rPr sz="4000" spc="-225" dirty="0">
                <a:solidFill>
                  <a:srgbClr val="1A75B3"/>
                </a:solidFill>
              </a:rPr>
              <a:t> </a:t>
            </a:r>
            <a:r>
              <a:rPr sz="4000" spc="-100" dirty="0">
                <a:solidFill>
                  <a:srgbClr val="1A75B3"/>
                </a:solidFill>
              </a:rPr>
              <a:t>predicting</a:t>
            </a:r>
            <a:r>
              <a:rPr sz="4000" spc="-225" dirty="0">
                <a:solidFill>
                  <a:srgbClr val="1A75B3"/>
                </a:solidFill>
              </a:rPr>
              <a:t> </a:t>
            </a:r>
            <a:r>
              <a:rPr sz="4000" spc="-105" dirty="0">
                <a:solidFill>
                  <a:srgbClr val="1A75B3"/>
                </a:solidFill>
              </a:rPr>
              <a:t>the</a:t>
            </a:r>
            <a:r>
              <a:rPr sz="4000" spc="-240" dirty="0">
                <a:solidFill>
                  <a:srgbClr val="1A75B3"/>
                </a:solidFill>
              </a:rPr>
              <a:t> </a:t>
            </a:r>
            <a:r>
              <a:rPr sz="4000" spc="-160" dirty="0">
                <a:solidFill>
                  <a:srgbClr val="1A75B3"/>
                </a:solidFill>
              </a:rPr>
              <a:t>Target</a:t>
            </a:r>
            <a:r>
              <a:rPr sz="4000" spc="-225" dirty="0">
                <a:solidFill>
                  <a:srgbClr val="1A75B3"/>
                </a:solidFill>
              </a:rPr>
              <a:t> </a:t>
            </a:r>
            <a:r>
              <a:rPr sz="4000" spc="-180" dirty="0">
                <a:solidFill>
                  <a:srgbClr val="1A75B3"/>
                </a:solidFill>
              </a:rPr>
              <a:t>Vari</a:t>
            </a:r>
            <a:r>
              <a:rPr sz="4000" spc="-225" dirty="0">
                <a:solidFill>
                  <a:srgbClr val="1A75B3"/>
                </a:solidFill>
              </a:rPr>
              <a:t>a</a:t>
            </a:r>
            <a:r>
              <a:rPr sz="4000" spc="-114" dirty="0">
                <a:solidFill>
                  <a:srgbClr val="1A75B3"/>
                </a:solidFill>
              </a:rPr>
              <a:t>ble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502920" y="527018"/>
            <a:ext cx="19033490" cy="9979660"/>
            <a:chOff x="502920" y="527018"/>
            <a:chExt cx="19033490" cy="9979660"/>
          </a:xfrm>
        </p:grpSpPr>
        <p:sp>
          <p:nvSpPr>
            <p:cNvPr id="4" name="object 4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739" y="1029430"/>
              <a:ext cx="217246" cy="1146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5111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99363" y="691000"/>
              <a:ext cx="495934" cy="400050"/>
            </a:xfrm>
            <a:custGeom>
              <a:avLst/>
              <a:gdLst/>
              <a:ahLst/>
              <a:cxnLst/>
              <a:rect l="l" t="t" r="r" b="b"/>
              <a:pathLst>
                <a:path w="495934" h="400050">
                  <a:moveTo>
                    <a:pt x="129641" y="56007"/>
                  </a:moveTo>
                  <a:lnTo>
                    <a:pt x="115697" y="19431"/>
                  </a:lnTo>
                  <a:lnTo>
                    <a:pt x="81191" y="1143"/>
                  </a:lnTo>
                  <a:lnTo>
                    <a:pt x="64935" y="0"/>
                  </a:lnTo>
                  <a:lnTo>
                    <a:pt x="23469" y="13589"/>
                  </a:lnTo>
                  <a:lnTo>
                    <a:pt x="0" y="56007"/>
                  </a:lnTo>
                  <a:lnTo>
                    <a:pt x="129641" y="56007"/>
                  </a:lnTo>
                  <a:close/>
                </a:path>
                <a:path w="495934" h="400050">
                  <a:moveTo>
                    <a:pt x="495617" y="105905"/>
                  </a:moveTo>
                  <a:lnTo>
                    <a:pt x="345605" y="105905"/>
                  </a:lnTo>
                  <a:lnTo>
                    <a:pt x="345605" y="73266"/>
                  </a:lnTo>
                  <a:lnTo>
                    <a:pt x="336016" y="28702"/>
                  </a:lnTo>
                  <a:lnTo>
                    <a:pt x="292722" y="1778"/>
                  </a:lnTo>
                  <a:lnTo>
                    <a:pt x="276250" y="635"/>
                  </a:lnTo>
                  <a:lnTo>
                    <a:pt x="235762" y="11557"/>
                  </a:lnTo>
                  <a:lnTo>
                    <a:pt x="212445" y="43180"/>
                  </a:lnTo>
                  <a:lnTo>
                    <a:pt x="207962" y="319900"/>
                  </a:lnTo>
                  <a:lnTo>
                    <a:pt x="209219" y="337299"/>
                  </a:lnTo>
                  <a:lnTo>
                    <a:pt x="228117" y="378193"/>
                  </a:lnTo>
                  <a:lnTo>
                    <a:pt x="266458" y="398259"/>
                  </a:lnTo>
                  <a:lnTo>
                    <a:pt x="282803" y="399529"/>
                  </a:lnTo>
                  <a:lnTo>
                    <a:pt x="299085" y="398259"/>
                  </a:lnTo>
                  <a:lnTo>
                    <a:pt x="337312" y="378447"/>
                  </a:lnTo>
                  <a:lnTo>
                    <a:pt x="356425" y="338823"/>
                  </a:lnTo>
                  <a:lnTo>
                    <a:pt x="357695" y="321932"/>
                  </a:lnTo>
                  <a:lnTo>
                    <a:pt x="357695" y="235191"/>
                  </a:lnTo>
                  <a:lnTo>
                    <a:pt x="358686" y="216649"/>
                  </a:lnTo>
                  <a:lnTo>
                    <a:pt x="373557" y="175501"/>
                  </a:lnTo>
                  <a:lnTo>
                    <a:pt x="412292" y="150609"/>
                  </a:lnTo>
                  <a:lnTo>
                    <a:pt x="450253" y="138798"/>
                  </a:lnTo>
                  <a:lnTo>
                    <a:pt x="465759" y="132067"/>
                  </a:lnTo>
                  <a:lnTo>
                    <a:pt x="478345" y="124574"/>
                  </a:lnTo>
                  <a:lnTo>
                    <a:pt x="488124" y="116192"/>
                  </a:lnTo>
                  <a:lnTo>
                    <a:pt x="495617" y="105905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9554" y="776954"/>
              <a:ext cx="195961" cy="715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1228" y="912590"/>
              <a:ext cx="218821" cy="9347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240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76982" y="563594"/>
              <a:ext cx="148209" cy="13639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587675" y="55625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495" y="77470"/>
                  </a:moveTo>
                  <a:lnTo>
                    <a:pt x="139065" y="32258"/>
                  </a:lnTo>
                  <a:lnTo>
                    <a:pt x="106553" y="5207"/>
                  </a:lnTo>
                  <a:lnTo>
                    <a:pt x="75565" y="0"/>
                  </a:lnTo>
                  <a:lnTo>
                    <a:pt x="31369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4774"/>
                  </a:lnTo>
                  <a:lnTo>
                    <a:pt x="11303" y="501637"/>
                  </a:lnTo>
                  <a:lnTo>
                    <a:pt x="44069" y="529069"/>
                  </a:lnTo>
                  <a:lnTo>
                    <a:pt x="75565" y="534403"/>
                  </a:lnTo>
                  <a:lnTo>
                    <a:pt x="91821" y="533133"/>
                  </a:lnTo>
                  <a:lnTo>
                    <a:pt x="130048" y="513321"/>
                  </a:lnTo>
                  <a:lnTo>
                    <a:pt x="149225" y="473697"/>
                  </a:lnTo>
                  <a:lnTo>
                    <a:pt x="150495" y="456933"/>
                  </a:lnTo>
                  <a:lnTo>
                    <a:pt x="150495" y="77470"/>
                  </a:lnTo>
                  <a:close/>
                </a:path>
                <a:path w="622935" h="542290">
                  <a:moveTo>
                    <a:pt x="622922" y="314439"/>
                  </a:moveTo>
                  <a:lnTo>
                    <a:pt x="622160" y="298056"/>
                  </a:lnTo>
                  <a:lnTo>
                    <a:pt x="621271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39890"/>
                  </a:lnTo>
                  <a:lnTo>
                    <a:pt x="425323" y="220967"/>
                  </a:lnTo>
                  <a:lnTo>
                    <a:pt x="594982" y="220967"/>
                  </a:lnTo>
                  <a:lnTo>
                    <a:pt x="593331" y="218046"/>
                  </a:lnTo>
                  <a:lnTo>
                    <a:pt x="557390" y="176784"/>
                  </a:lnTo>
                  <a:lnTo>
                    <a:pt x="524370" y="153670"/>
                  </a:lnTo>
                  <a:lnTo>
                    <a:pt x="487667" y="138303"/>
                  </a:lnTo>
                  <a:lnTo>
                    <a:pt x="447789" y="130556"/>
                  </a:lnTo>
                  <a:lnTo>
                    <a:pt x="426720" y="129540"/>
                  </a:lnTo>
                  <a:lnTo>
                    <a:pt x="379603" y="133096"/>
                  </a:lnTo>
                  <a:lnTo>
                    <a:pt x="337820" y="143637"/>
                  </a:lnTo>
                  <a:lnTo>
                    <a:pt x="301117" y="161163"/>
                  </a:lnTo>
                  <a:lnTo>
                    <a:pt x="269621" y="185674"/>
                  </a:lnTo>
                  <a:lnTo>
                    <a:pt x="244348" y="216268"/>
                  </a:lnTo>
                  <a:lnTo>
                    <a:pt x="226314" y="252082"/>
                  </a:lnTo>
                  <a:lnTo>
                    <a:pt x="215392" y="292849"/>
                  </a:lnTo>
                  <a:lnTo>
                    <a:pt x="211836" y="338823"/>
                  </a:lnTo>
                  <a:lnTo>
                    <a:pt x="215392" y="383146"/>
                  </a:lnTo>
                  <a:lnTo>
                    <a:pt x="225933" y="422770"/>
                  </a:lnTo>
                  <a:lnTo>
                    <a:pt x="243586" y="457441"/>
                  </a:lnTo>
                  <a:lnTo>
                    <a:pt x="268351" y="487286"/>
                  </a:lnTo>
                  <a:lnTo>
                    <a:pt x="299085" y="511289"/>
                  </a:lnTo>
                  <a:lnTo>
                    <a:pt x="334899" y="528434"/>
                  </a:lnTo>
                  <a:lnTo>
                    <a:pt x="375539" y="538721"/>
                  </a:lnTo>
                  <a:lnTo>
                    <a:pt x="421132" y="542150"/>
                  </a:lnTo>
                  <a:lnTo>
                    <a:pt x="459346" y="540499"/>
                  </a:lnTo>
                  <a:lnTo>
                    <a:pt x="524751" y="526656"/>
                  </a:lnTo>
                  <a:lnTo>
                    <a:pt x="574154" y="500113"/>
                  </a:lnTo>
                  <a:lnTo>
                    <a:pt x="599554" y="465696"/>
                  </a:lnTo>
                  <a:lnTo>
                    <a:pt x="602602" y="446519"/>
                  </a:lnTo>
                  <a:lnTo>
                    <a:pt x="582409" y="409181"/>
                  </a:lnTo>
                  <a:lnTo>
                    <a:pt x="565391" y="403085"/>
                  </a:lnTo>
                  <a:lnTo>
                    <a:pt x="555612" y="402323"/>
                  </a:lnTo>
                  <a:lnTo>
                    <a:pt x="505828" y="421754"/>
                  </a:lnTo>
                  <a:lnTo>
                    <a:pt x="495160" y="428739"/>
                  </a:lnTo>
                  <a:lnTo>
                    <a:pt x="491985" y="430517"/>
                  </a:lnTo>
                  <a:lnTo>
                    <a:pt x="450456" y="445630"/>
                  </a:lnTo>
                  <a:lnTo>
                    <a:pt x="436613" y="446519"/>
                  </a:lnTo>
                  <a:lnTo>
                    <a:pt x="419100" y="445376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406" y="369303"/>
                  </a:lnTo>
                  <a:lnTo>
                    <a:pt x="574154" y="368541"/>
                  </a:lnTo>
                  <a:lnTo>
                    <a:pt x="614286" y="348983"/>
                  </a:lnTo>
                  <a:lnTo>
                    <a:pt x="622922" y="31443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44747" y="912590"/>
              <a:ext cx="218821" cy="9347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283750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764" y="92062"/>
                  </a:moveTo>
                  <a:lnTo>
                    <a:pt x="354444" y="52197"/>
                  </a:lnTo>
                  <a:lnTo>
                    <a:pt x="319773" y="25273"/>
                  </a:lnTo>
                  <a:lnTo>
                    <a:pt x="271513" y="8509"/>
                  </a:lnTo>
                  <a:lnTo>
                    <a:pt x="231013" y="2159"/>
                  </a:lnTo>
                  <a:lnTo>
                    <a:pt x="185801" y="0"/>
                  </a:lnTo>
                  <a:lnTo>
                    <a:pt x="146558" y="1778"/>
                  </a:lnTo>
                  <a:lnTo>
                    <a:pt x="79502" y="15875"/>
                  </a:lnTo>
                  <a:lnTo>
                    <a:pt x="29210" y="43180"/>
                  </a:lnTo>
                  <a:lnTo>
                    <a:pt x="3302" y="78727"/>
                  </a:lnTo>
                  <a:lnTo>
                    <a:pt x="0" y="99174"/>
                  </a:lnTo>
                  <a:lnTo>
                    <a:pt x="889" y="108445"/>
                  </a:lnTo>
                  <a:lnTo>
                    <a:pt x="26670" y="142735"/>
                  </a:lnTo>
                  <a:lnTo>
                    <a:pt x="42418" y="146291"/>
                  </a:lnTo>
                  <a:lnTo>
                    <a:pt x="58674" y="144513"/>
                  </a:lnTo>
                  <a:lnTo>
                    <a:pt x="75311" y="139179"/>
                  </a:lnTo>
                  <a:lnTo>
                    <a:pt x="92456" y="130416"/>
                  </a:lnTo>
                  <a:lnTo>
                    <a:pt x="109982" y="117970"/>
                  </a:lnTo>
                  <a:lnTo>
                    <a:pt x="121539" y="108699"/>
                  </a:lnTo>
                  <a:lnTo>
                    <a:pt x="158623" y="94094"/>
                  </a:lnTo>
                  <a:lnTo>
                    <a:pt x="185039" y="92062"/>
                  </a:lnTo>
                  <a:lnTo>
                    <a:pt x="374764" y="92062"/>
                  </a:lnTo>
                  <a:close/>
                </a:path>
                <a:path w="749935" h="405130">
                  <a:moveTo>
                    <a:pt x="749909" y="111112"/>
                  </a:moveTo>
                  <a:lnTo>
                    <a:pt x="600570" y="111112"/>
                  </a:lnTo>
                  <a:lnTo>
                    <a:pt x="600570" y="78473"/>
                  </a:lnTo>
                  <a:lnTo>
                    <a:pt x="591045" y="33909"/>
                  </a:lnTo>
                  <a:lnTo>
                    <a:pt x="547992" y="7112"/>
                  </a:lnTo>
                  <a:lnTo>
                    <a:pt x="531609" y="5969"/>
                  </a:lnTo>
                  <a:lnTo>
                    <a:pt x="491350" y="16764"/>
                  </a:lnTo>
                  <a:lnTo>
                    <a:pt x="468109" y="48387"/>
                  </a:lnTo>
                  <a:lnTo>
                    <a:pt x="463664" y="325107"/>
                  </a:lnTo>
                  <a:lnTo>
                    <a:pt x="464934" y="342506"/>
                  </a:lnTo>
                  <a:lnTo>
                    <a:pt x="483730" y="383400"/>
                  </a:lnTo>
                  <a:lnTo>
                    <a:pt x="521830" y="403466"/>
                  </a:lnTo>
                  <a:lnTo>
                    <a:pt x="538213" y="404863"/>
                  </a:lnTo>
                  <a:lnTo>
                    <a:pt x="554342" y="403466"/>
                  </a:lnTo>
                  <a:lnTo>
                    <a:pt x="592442" y="383654"/>
                  </a:lnTo>
                  <a:lnTo>
                    <a:pt x="611365" y="344030"/>
                  </a:lnTo>
                  <a:lnTo>
                    <a:pt x="612635" y="327266"/>
                  </a:lnTo>
                  <a:lnTo>
                    <a:pt x="612635" y="240398"/>
                  </a:lnTo>
                  <a:lnTo>
                    <a:pt x="613651" y="221856"/>
                  </a:lnTo>
                  <a:lnTo>
                    <a:pt x="628383" y="180708"/>
                  </a:lnTo>
                  <a:lnTo>
                    <a:pt x="666991" y="155816"/>
                  </a:lnTo>
                  <a:lnTo>
                    <a:pt x="704710" y="144005"/>
                  </a:lnTo>
                  <a:lnTo>
                    <a:pt x="720204" y="137274"/>
                  </a:lnTo>
                  <a:lnTo>
                    <a:pt x="732777" y="129781"/>
                  </a:lnTo>
                  <a:lnTo>
                    <a:pt x="742416" y="121399"/>
                  </a:lnTo>
                  <a:lnTo>
                    <a:pt x="749655" y="111747"/>
                  </a:lnTo>
                  <a:lnTo>
                    <a:pt x="749909" y="11111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84422" y="688562"/>
              <a:ext cx="158241" cy="10807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064394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53966" y="527018"/>
              <a:ext cx="135636" cy="13982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0524" y="688562"/>
              <a:ext cx="252857" cy="7327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545965" y="691635"/>
              <a:ext cx="635635" cy="400050"/>
            </a:xfrm>
            <a:custGeom>
              <a:avLst/>
              <a:gdLst/>
              <a:ahLst/>
              <a:cxnLst/>
              <a:rect l="l" t="t" r="r" b="b"/>
              <a:pathLst>
                <a:path w="635635" h="400050">
                  <a:moveTo>
                    <a:pt x="150495" y="79108"/>
                  </a:moveTo>
                  <a:lnTo>
                    <a:pt x="139065" y="34163"/>
                  </a:lnTo>
                  <a:lnTo>
                    <a:pt x="106553" y="6858"/>
                  </a:lnTo>
                  <a:lnTo>
                    <a:pt x="75565" y="1651"/>
                  </a:lnTo>
                  <a:lnTo>
                    <a:pt x="31369" y="13843"/>
                  </a:lnTo>
                  <a:lnTo>
                    <a:pt x="5080" y="48514"/>
                  </a:lnTo>
                  <a:lnTo>
                    <a:pt x="0" y="81267"/>
                  </a:lnTo>
                  <a:lnTo>
                    <a:pt x="0" y="319773"/>
                  </a:lnTo>
                  <a:lnTo>
                    <a:pt x="11430" y="366382"/>
                  </a:lnTo>
                  <a:lnTo>
                    <a:pt x="44323" y="394068"/>
                  </a:lnTo>
                  <a:lnTo>
                    <a:pt x="75565" y="399529"/>
                  </a:lnTo>
                  <a:lnTo>
                    <a:pt x="91821" y="398132"/>
                  </a:lnTo>
                  <a:lnTo>
                    <a:pt x="130048" y="378447"/>
                  </a:lnTo>
                  <a:lnTo>
                    <a:pt x="149225" y="338823"/>
                  </a:lnTo>
                  <a:lnTo>
                    <a:pt x="150495" y="321932"/>
                  </a:lnTo>
                  <a:lnTo>
                    <a:pt x="150495" y="79108"/>
                  </a:lnTo>
                  <a:close/>
                </a:path>
                <a:path w="635635" h="400050">
                  <a:moveTo>
                    <a:pt x="635495" y="192392"/>
                  </a:moveTo>
                  <a:lnTo>
                    <a:pt x="635241" y="167373"/>
                  </a:lnTo>
                  <a:lnTo>
                    <a:pt x="634479" y="145656"/>
                  </a:lnTo>
                  <a:lnTo>
                    <a:pt x="633336" y="127241"/>
                  </a:lnTo>
                  <a:lnTo>
                    <a:pt x="632066" y="116192"/>
                  </a:lnTo>
                  <a:lnTo>
                    <a:pt x="631685" y="112255"/>
                  </a:lnTo>
                  <a:lnTo>
                    <a:pt x="629399" y="99428"/>
                  </a:lnTo>
                  <a:lnTo>
                    <a:pt x="626478" y="87363"/>
                  </a:lnTo>
                  <a:lnTo>
                    <a:pt x="622922" y="76187"/>
                  </a:lnTo>
                  <a:lnTo>
                    <a:pt x="620509" y="70472"/>
                  </a:lnTo>
                  <a:lnTo>
                    <a:pt x="367665" y="70472"/>
                  </a:lnTo>
                  <a:lnTo>
                    <a:pt x="366268" y="54356"/>
                  </a:lnTo>
                  <a:lnTo>
                    <a:pt x="349377" y="18161"/>
                  </a:lnTo>
                  <a:lnTo>
                    <a:pt x="314452" y="1143"/>
                  </a:lnTo>
                  <a:lnTo>
                    <a:pt x="299085" y="0"/>
                  </a:lnTo>
                  <a:lnTo>
                    <a:pt x="258445" y="10541"/>
                  </a:lnTo>
                  <a:lnTo>
                    <a:pt x="235966" y="42037"/>
                  </a:lnTo>
                  <a:lnTo>
                    <a:pt x="231648" y="74028"/>
                  </a:lnTo>
                  <a:lnTo>
                    <a:pt x="231648" y="319138"/>
                  </a:lnTo>
                  <a:lnTo>
                    <a:pt x="242824" y="366001"/>
                  </a:lnTo>
                  <a:lnTo>
                    <a:pt x="274828" y="393560"/>
                  </a:lnTo>
                  <a:lnTo>
                    <a:pt x="305689" y="399021"/>
                  </a:lnTo>
                  <a:lnTo>
                    <a:pt x="321691" y="397624"/>
                  </a:lnTo>
                  <a:lnTo>
                    <a:pt x="359791" y="377685"/>
                  </a:lnTo>
                  <a:lnTo>
                    <a:pt x="379095" y="337934"/>
                  </a:lnTo>
                  <a:lnTo>
                    <a:pt x="380365" y="192392"/>
                  </a:lnTo>
                  <a:lnTo>
                    <a:pt x="381127" y="175374"/>
                  </a:lnTo>
                  <a:lnTo>
                    <a:pt x="394081" y="135369"/>
                  </a:lnTo>
                  <a:lnTo>
                    <a:pt x="436118" y="116192"/>
                  </a:lnTo>
                  <a:lnTo>
                    <a:pt x="449072" y="117208"/>
                  </a:lnTo>
                  <a:lnTo>
                    <a:pt x="459867" y="120383"/>
                  </a:lnTo>
                  <a:lnTo>
                    <a:pt x="483857" y="155943"/>
                  </a:lnTo>
                  <a:lnTo>
                    <a:pt x="486651" y="313550"/>
                  </a:lnTo>
                  <a:lnTo>
                    <a:pt x="487921" y="333108"/>
                  </a:lnTo>
                  <a:lnTo>
                    <a:pt x="506082" y="376923"/>
                  </a:lnTo>
                  <a:lnTo>
                    <a:pt x="544944" y="397624"/>
                  </a:lnTo>
                  <a:lnTo>
                    <a:pt x="562089" y="399021"/>
                  </a:lnTo>
                  <a:lnTo>
                    <a:pt x="579107" y="397624"/>
                  </a:lnTo>
                  <a:lnTo>
                    <a:pt x="616826" y="377304"/>
                  </a:lnTo>
                  <a:lnTo>
                    <a:pt x="634225" y="333362"/>
                  </a:lnTo>
                  <a:lnTo>
                    <a:pt x="635495" y="313550"/>
                  </a:lnTo>
                  <a:lnTo>
                    <a:pt x="635495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13756" y="688562"/>
              <a:ext cx="252856" cy="7327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249036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36616" y="1029303"/>
              <a:ext cx="217297" cy="11480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237987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46649" y="800195"/>
              <a:ext cx="207263" cy="15900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522341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50229" y="1219169"/>
              <a:ext cx="207258" cy="23773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23018" y="1287747"/>
              <a:ext cx="143252" cy="17373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33325" y="1287747"/>
              <a:ext cx="175255" cy="17373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080207" y="1287747"/>
              <a:ext cx="147824" cy="16915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287466" y="1287747"/>
              <a:ext cx="179827" cy="17220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588768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38984" y="1287367"/>
              <a:ext cx="80645" cy="17348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689791" y="1287747"/>
              <a:ext cx="179827" cy="17220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30577" y="1287747"/>
              <a:ext cx="179827" cy="24383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713894" y="1287747"/>
              <a:ext cx="147824" cy="16915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035450" y="1219169"/>
              <a:ext cx="207258" cy="23773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358131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308348" y="1287367"/>
              <a:ext cx="80644" cy="17348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86072" y="1196054"/>
              <a:ext cx="230124" cy="33616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15873" y="3772376"/>
              <a:ext cx="19007455" cy="6720840"/>
            </a:xfrm>
            <a:custGeom>
              <a:avLst/>
              <a:gdLst/>
              <a:ahLst/>
              <a:cxnLst/>
              <a:rect l="l" t="t" r="r" b="b"/>
              <a:pathLst>
                <a:path w="19007455" h="6720840">
                  <a:moveTo>
                    <a:pt x="-13" y="6720860"/>
                  </a:moveTo>
                  <a:lnTo>
                    <a:pt x="19006834" y="6720860"/>
                  </a:lnTo>
                  <a:lnTo>
                    <a:pt x="19006834" y="190"/>
                  </a:lnTo>
                  <a:lnTo>
                    <a:pt x="-13" y="190"/>
                  </a:lnTo>
                  <a:lnTo>
                    <a:pt x="-13" y="6720860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6205">
              <a:lnSpc>
                <a:spcPct val="100000"/>
              </a:lnSpc>
              <a:spcBef>
                <a:spcPts val="95"/>
              </a:spcBef>
            </a:pPr>
            <a:r>
              <a:rPr spc="130" dirty="0"/>
              <a:t>A</a:t>
            </a:r>
            <a:r>
              <a:rPr spc="-360" dirty="0"/>
              <a:t> </a:t>
            </a:r>
            <a:r>
              <a:rPr spc="30" dirty="0"/>
              <a:t>lot</a:t>
            </a:r>
            <a:r>
              <a:rPr spc="-345" dirty="0"/>
              <a:t> </a:t>
            </a:r>
            <a:r>
              <a:rPr spc="10" dirty="0"/>
              <a:t>of</a:t>
            </a:r>
            <a:r>
              <a:rPr spc="-355" dirty="0"/>
              <a:t> </a:t>
            </a:r>
            <a:r>
              <a:rPr spc="5" dirty="0"/>
              <a:t>software</a:t>
            </a:r>
            <a:r>
              <a:rPr spc="-345" dirty="0"/>
              <a:t> </a:t>
            </a:r>
            <a:r>
              <a:rPr spc="60" dirty="0"/>
              <a:t>programs</a:t>
            </a:r>
            <a:r>
              <a:rPr spc="-335" dirty="0"/>
              <a:t> </a:t>
            </a:r>
            <a:r>
              <a:rPr spc="-20" dirty="0"/>
              <a:t>have</a:t>
            </a:r>
            <a:r>
              <a:rPr spc="-330" dirty="0"/>
              <a:t> </a:t>
            </a:r>
            <a:r>
              <a:rPr spc="45" dirty="0"/>
              <a:t>default</a:t>
            </a:r>
            <a:r>
              <a:rPr spc="-355" dirty="0"/>
              <a:t> </a:t>
            </a:r>
            <a:r>
              <a:rPr spc="5" dirty="0"/>
              <a:t>cut-off</a:t>
            </a:r>
            <a:r>
              <a:rPr spc="-345" dirty="0"/>
              <a:t> </a:t>
            </a:r>
            <a:r>
              <a:rPr spc="-35" dirty="0"/>
              <a:t>values</a:t>
            </a:r>
            <a:r>
              <a:rPr spc="-355" dirty="0"/>
              <a:t> </a:t>
            </a:r>
            <a:r>
              <a:rPr spc="-30" dirty="0"/>
              <a:t>for</a:t>
            </a:r>
            <a:r>
              <a:rPr spc="-355" dirty="0"/>
              <a:t> </a:t>
            </a:r>
            <a:r>
              <a:rPr spc="95" dirty="0"/>
              <a:t>predicting</a:t>
            </a:r>
            <a:r>
              <a:rPr spc="-350" dirty="0"/>
              <a:t> </a:t>
            </a:r>
            <a:r>
              <a:rPr spc="80" dirty="0"/>
              <a:t>the </a:t>
            </a:r>
            <a:r>
              <a:rPr spc="-1395" dirty="0"/>
              <a:t> </a:t>
            </a:r>
            <a:r>
              <a:rPr spc="35" dirty="0"/>
              <a:t>target</a:t>
            </a:r>
            <a:r>
              <a:rPr spc="-345" dirty="0"/>
              <a:t> </a:t>
            </a:r>
            <a:r>
              <a:rPr spc="-40" dirty="0"/>
              <a:t>classes</a:t>
            </a:r>
            <a:r>
              <a:rPr spc="-360" dirty="0"/>
              <a:t> </a:t>
            </a:r>
            <a:r>
              <a:rPr spc="65" dirty="0"/>
              <a:t>from</a:t>
            </a:r>
            <a:r>
              <a:rPr spc="-355" dirty="0"/>
              <a:t> </a:t>
            </a:r>
            <a:r>
              <a:rPr spc="80" dirty="0"/>
              <a:t>the</a:t>
            </a:r>
            <a:r>
              <a:rPr spc="-345" dirty="0"/>
              <a:t> </a:t>
            </a:r>
            <a:r>
              <a:rPr spc="30" dirty="0"/>
              <a:t>probability</a:t>
            </a:r>
            <a:r>
              <a:rPr spc="-360" dirty="0"/>
              <a:t> </a:t>
            </a:r>
            <a:r>
              <a:rPr spc="75" dirty="0"/>
              <a:t>outputs</a:t>
            </a:r>
            <a:r>
              <a:rPr spc="-355" dirty="0"/>
              <a:t> </a:t>
            </a:r>
            <a:r>
              <a:rPr spc="-25" dirty="0"/>
              <a:t>for</a:t>
            </a:r>
            <a:r>
              <a:rPr spc="-360" dirty="0"/>
              <a:t> </a:t>
            </a:r>
            <a:r>
              <a:rPr spc="30" dirty="0"/>
              <a:t>different</a:t>
            </a:r>
            <a:r>
              <a:rPr spc="-355" dirty="0"/>
              <a:t> </a:t>
            </a:r>
            <a:r>
              <a:rPr spc="-5" dirty="0"/>
              <a:t>algorithms.</a:t>
            </a:r>
          </a:p>
          <a:p>
            <a:pPr marL="12700" marR="5080">
              <a:lnSpc>
                <a:spcPct val="100000"/>
              </a:lnSpc>
            </a:pPr>
            <a:r>
              <a:rPr spc="-20" dirty="0"/>
              <a:t>Sometimes,</a:t>
            </a:r>
            <a:r>
              <a:rPr spc="-325" dirty="0"/>
              <a:t> </a:t>
            </a:r>
            <a:r>
              <a:rPr spc="10" dirty="0"/>
              <a:t>it</a:t>
            </a:r>
            <a:r>
              <a:rPr spc="-355" dirty="0"/>
              <a:t> </a:t>
            </a:r>
            <a:r>
              <a:rPr spc="155" dirty="0"/>
              <a:t>might</a:t>
            </a:r>
            <a:r>
              <a:rPr spc="-315" dirty="0"/>
              <a:t> </a:t>
            </a:r>
            <a:r>
              <a:rPr spc="125" dirty="0"/>
              <a:t>be</a:t>
            </a:r>
            <a:r>
              <a:rPr spc="-355" dirty="0"/>
              <a:t> </a:t>
            </a:r>
            <a:r>
              <a:rPr spc="-25" dirty="0"/>
              <a:t>necessary</a:t>
            </a:r>
            <a:r>
              <a:rPr spc="-355" dirty="0"/>
              <a:t> </a:t>
            </a:r>
            <a:r>
              <a:rPr spc="60" dirty="0"/>
              <a:t>to</a:t>
            </a:r>
            <a:r>
              <a:rPr spc="-335" dirty="0"/>
              <a:t> </a:t>
            </a:r>
            <a:r>
              <a:rPr spc="120" dirty="0"/>
              <a:t>change</a:t>
            </a:r>
            <a:r>
              <a:rPr spc="-310" dirty="0"/>
              <a:t> </a:t>
            </a:r>
            <a:r>
              <a:rPr spc="85" dirty="0"/>
              <a:t>the</a:t>
            </a:r>
            <a:r>
              <a:rPr spc="-345" dirty="0"/>
              <a:t> </a:t>
            </a:r>
            <a:r>
              <a:rPr spc="45" dirty="0"/>
              <a:t>default</a:t>
            </a:r>
            <a:r>
              <a:rPr spc="-355" dirty="0"/>
              <a:t> </a:t>
            </a:r>
            <a:r>
              <a:rPr spc="30" dirty="0"/>
              <a:t>probability</a:t>
            </a:r>
            <a:r>
              <a:rPr spc="-370" dirty="0"/>
              <a:t> </a:t>
            </a:r>
            <a:r>
              <a:rPr spc="20" dirty="0"/>
              <a:t>cut- </a:t>
            </a:r>
            <a:r>
              <a:rPr spc="-1390" dirty="0"/>
              <a:t> </a:t>
            </a:r>
            <a:r>
              <a:rPr spc="-10" dirty="0"/>
              <a:t>off </a:t>
            </a:r>
            <a:r>
              <a:rPr spc="-35" dirty="0"/>
              <a:t>values </a:t>
            </a:r>
            <a:r>
              <a:rPr spc="-30" dirty="0"/>
              <a:t>for </a:t>
            </a:r>
            <a:r>
              <a:rPr spc="-35" dirty="0"/>
              <a:t>class </a:t>
            </a:r>
            <a:r>
              <a:rPr spc="55" dirty="0"/>
              <a:t>predictions </a:t>
            </a:r>
            <a:r>
              <a:rPr spc="100" dirty="0"/>
              <a:t>keeping </a:t>
            </a:r>
            <a:r>
              <a:rPr spc="80" dirty="0"/>
              <a:t>in </a:t>
            </a:r>
            <a:r>
              <a:rPr spc="175" dirty="0"/>
              <a:t>mind </a:t>
            </a:r>
            <a:r>
              <a:rPr spc="80" dirty="0"/>
              <a:t>the </a:t>
            </a:r>
            <a:r>
              <a:rPr spc="35" dirty="0"/>
              <a:t>desired </a:t>
            </a:r>
            <a:r>
              <a:rPr spc="130" dirty="0"/>
              <a:t>model </a:t>
            </a:r>
            <a:r>
              <a:rPr spc="135" dirty="0"/>
              <a:t> </a:t>
            </a:r>
            <a:r>
              <a:rPr spc="10" dirty="0"/>
              <a:t>evaluation</a:t>
            </a:r>
            <a:r>
              <a:rPr spc="-335" dirty="0"/>
              <a:t> </a:t>
            </a:r>
            <a:r>
              <a:rPr spc="20" dirty="0"/>
              <a:t>parameters</a:t>
            </a:r>
            <a:r>
              <a:rPr spc="-325" dirty="0"/>
              <a:t> </a:t>
            </a:r>
            <a:r>
              <a:rPr dirty="0"/>
              <a:t>like</a:t>
            </a:r>
            <a:r>
              <a:rPr spc="-355" dirty="0"/>
              <a:t> </a:t>
            </a:r>
            <a:r>
              <a:rPr spc="-45" dirty="0"/>
              <a:t>accuracy,</a:t>
            </a:r>
            <a:r>
              <a:rPr spc="-340" dirty="0"/>
              <a:t> </a:t>
            </a:r>
            <a:r>
              <a:rPr spc="-25" dirty="0"/>
              <a:t>precision,</a:t>
            </a:r>
            <a:r>
              <a:rPr spc="-355" dirty="0"/>
              <a:t> </a:t>
            </a:r>
            <a:r>
              <a:rPr spc="-5" dirty="0"/>
              <a:t>recall</a:t>
            </a:r>
            <a:r>
              <a:rPr spc="-360" dirty="0"/>
              <a:t> </a:t>
            </a:r>
            <a:r>
              <a:rPr spc="-95" dirty="0"/>
              <a:t>etc.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700" y="1831547"/>
            <a:ext cx="15144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15" dirty="0">
                <a:solidFill>
                  <a:srgbClr val="1A75B3"/>
                </a:solidFill>
              </a:rPr>
              <a:t>Industry </a:t>
            </a:r>
            <a:r>
              <a:rPr sz="3600" spc="-95" dirty="0">
                <a:solidFill>
                  <a:srgbClr val="1A75B3"/>
                </a:solidFill>
              </a:rPr>
              <a:t>Application</a:t>
            </a:r>
            <a:r>
              <a:rPr sz="3600" spc="-170" dirty="0">
                <a:solidFill>
                  <a:srgbClr val="1A75B3"/>
                </a:solidFill>
              </a:rPr>
              <a:t> </a:t>
            </a:r>
            <a:r>
              <a:rPr sz="3600" spc="-340" dirty="0">
                <a:solidFill>
                  <a:srgbClr val="1A75B3"/>
                </a:solidFill>
              </a:rPr>
              <a:t>-</a:t>
            </a:r>
            <a:r>
              <a:rPr sz="3600" spc="-204" dirty="0">
                <a:solidFill>
                  <a:srgbClr val="1A75B3"/>
                </a:solidFill>
              </a:rPr>
              <a:t> </a:t>
            </a:r>
            <a:r>
              <a:rPr sz="3600" spc="-60" dirty="0">
                <a:solidFill>
                  <a:srgbClr val="1A75B3"/>
                </a:solidFill>
              </a:rPr>
              <a:t>LDA</a:t>
            </a:r>
            <a:r>
              <a:rPr sz="3600" spc="-200" dirty="0">
                <a:solidFill>
                  <a:srgbClr val="1A75B3"/>
                </a:solidFill>
              </a:rPr>
              <a:t> </a:t>
            </a:r>
            <a:r>
              <a:rPr sz="3600" spc="-125" dirty="0">
                <a:solidFill>
                  <a:srgbClr val="1A75B3"/>
                </a:solidFill>
              </a:rPr>
              <a:t>helps</a:t>
            </a:r>
            <a:r>
              <a:rPr sz="3600" spc="-190" dirty="0">
                <a:solidFill>
                  <a:srgbClr val="1A75B3"/>
                </a:solidFill>
              </a:rPr>
              <a:t> </a:t>
            </a:r>
            <a:r>
              <a:rPr sz="3600" spc="-110" dirty="0">
                <a:solidFill>
                  <a:srgbClr val="1A75B3"/>
                </a:solidFill>
              </a:rPr>
              <a:t>when</a:t>
            </a:r>
            <a:r>
              <a:rPr sz="3600" spc="-200" dirty="0">
                <a:solidFill>
                  <a:srgbClr val="1A75B3"/>
                </a:solidFill>
              </a:rPr>
              <a:t> </a:t>
            </a:r>
            <a:r>
              <a:rPr sz="3600" spc="-90" dirty="0">
                <a:solidFill>
                  <a:srgbClr val="1A75B3"/>
                </a:solidFill>
              </a:rPr>
              <a:t>the</a:t>
            </a:r>
            <a:r>
              <a:rPr sz="3600" spc="-200" dirty="0">
                <a:solidFill>
                  <a:srgbClr val="1A75B3"/>
                </a:solidFill>
              </a:rPr>
              <a:t> </a:t>
            </a:r>
            <a:r>
              <a:rPr sz="3600" spc="-110" dirty="0">
                <a:solidFill>
                  <a:srgbClr val="1A75B3"/>
                </a:solidFill>
              </a:rPr>
              <a:t>decision</a:t>
            </a:r>
            <a:r>
              <a:rPr sz="3600" spc="-185" dirty="0">
                <a:solidFill>
                  <a:srgbClr val="1A75B3"/>
                </a:solidFill>
              </a:rPr>
              <a:t> </a:t>
            </a:r>
            <a:r>
              <a:rPr sz="3600" spc="-160" dirty="0">
                <a:solidFill>
                  <a:srgbClr val="1A75B3"/>
                </a:solidFill>
              </a:rPr>
              <a:t>isn’t</a:t>
            </a:r>
            <a:r>
              <a:rPr sz="3600" spc="-200" dirty="0">
                <a:solidFill>
                  <a:srgbClr val="1A75B3"/>
                </a:solidFill>
              </a:rPr>
              <a:t> </a:t>
            </a:r>
            <a:r>
              <a:rPr sz="3600" spc="-150" dirty="0">
                <a:solidFill>
                  <a:srgbClr val="1A75B3"/>
                </a:solidFill>
              </a:rPr>
              <a:t>binary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515112" y="527018"/>
            <a:ext cx="5139055" cy="1005205"/>
            <a:chOff x="515112" y="527018"/>
            <a:chExt cx="5139055" cy="1005205"/>
          </a:xfrm>
        </p:grpSpPr>
        <p:sp>
          <p:nvSpPr>
            <p:cNvPr id="4" name="object 4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99363" y="691000"/>
              <a:ext cx="495934" cy="400050"/>
            </a:xfrm>
            <a:custGeom>
              <a:avLst/>
              <a:gdLst/>
              <a:ahLst/>
              <a:cxnLst/>
              <a:rect l="l" t="t" r="r" b="b"/>
              <a:pathLst>
                <a:path w="495934" h="400050">
                  <a:moveTo>
                    <a:pt x="129641" y="56007"/>
                  </a:moveTo>
                  <a:lnTo>
                    <a:pt x="115697" y="19431"/>
                  </a:lnTo>
                  <a:lnTo>
                    <a:pt x="81191" y="1143"/>
                  </a:lnTo>
                  <a:lnTo>
                    <a:pt x="64935" y="0"/>
                  </a:lnTo>
                  <a:lnTo>
                    <a:pt x="23469" y="13589"/>
                  </a:lnTo>
                  <a:lnTo>
                    <a:pt x="0" y="56007"/>
                  </a:lnTo>
                  <a:lnTo>
                    <a:pt x="129641" y="56007"/>
                  </a:lnTo>
                  <a:close/>
                </a:path>
                <a:path w="495934" h="400050">
                  <a:moveTo>
                    <a:pt x="495617" y="105905"/>
                  </a:moveTo>
                  <a:lnTo>
                    <a:pt x="345605" y="105905"/>
                  </a:lnTo>
                  <a:lnTo>
                    <a:pt x="345605" y="73266"/>
                  </a:lnTo>
                  <a:lnTo>
                    <a:pt x="336016" y="28702"/>
                  </a:lnTo>
                  <a:lnTo>
                    <a:pt x="292722" y="1778"/>
                  </a:lnTo>
                  <a:lnTo>
                    <a:pt x="276250" y="635"/>
                  </a:lnTo>
                  <a:lnTo>
                    <a:pt x="235762" y="11557"/>
                  </a:lnTo>
                  <a:lnTo>
                    <a:pt x="212445" y="43180"/>
                  </a:lnTo>
                  <a:lnTo>
                    <a:pt x="207962" y="319900"/>
                  </a:lnTo>
                  <a:lnTo>
                    <a:pt x="209219" y="337299"/>
                  </a:lnTo>
                  <a:lnTo>
                    <a:pt x="228117" y="378193"/>
                  </a:lnTo>
                  <a:lnTo>
                    <a:pt x="266458" y="398259"/>
                  </a:lnTo>
                  <a:lnTo>
                    <a:pt x="282803" y="399529"/>
                  </a:lnTo>
                  <a:lnTo>
                    <a:pt x="299085" y="398259"/>
                  </a:lnTo>
                  <a:lnTo>
                    <a:pt x="337312" y="378447"/>
                  </a:lnTo>
                  <a:lnTo>
                    <a:pt x="356425" y="338823"/>
                  </a:lnTo>
                  <a:lnTo>
                    <a:pt x="357695" y="321932"/>
                  </a:lnTo>
                  <a:lnTo>
                    <a:pt x="357695" y="235191"/>
                  </a:lnTo>
                  <a:lnTo>
                    <a:pt x="358686" y="216649"/>
                  </a:lnTo>
                  <a:lnTo>
                    <a:pt x="373557" y="175501"/>
                  </a:lnTo>
                  <a:lnTo>
                    <a:pt x="412292" y="150609"/>
                  </a:lnTo>
                  <a:lnTo>
                    <a:pt x="450253" y="138798"/>
                  </a:lnTo>
                  <a:lnTo>
                    <a:pt x="465759" y="132067"/>
                  </a:lnTo>
                  <a:lnTo>
                    <a:pt x="478345" y="124574"/>
                  </a:lnTo>
                  <a:lnTo>
                    <a:pt x="488124" y="116192"/>
                  </a:lnTo>
                  <a:lnTo>
                    <a:pt x="495617" y="105905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9554" y="776954"/>
              <a:ext cx="195961" cy="715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1228" y="912590"/>
              <a:ext cx="218821" cy="9347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240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76982" y="563594"/>
              <a:ext cx="148209" cy="13639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587676" y="55625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495" y="77470"/>
                  </a:moveTo>
                  <a:lnTo>
                    <a:pt x="139065" y="32258"/>
                  </a:lnTo>
                  <a:lnTo>
                    <a:pt x="106553" y="5207"/>
                  </a:lnTo>
                  <a:lnTo>
                    <a:pt x="75565" y="0"/>
                  </a:lnTo>
                  <a:lnTo>
                    <a:pt x="31369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4774"/>
                  </a:lnTo>
                  <a:lnTo>
                    <a:pt x="11303" y="501637"/>
                  </a:lnTo>
                  <a:lnTo>
                    <a:pt x="44069" y="529069"/>
                  </a:lnTo>
                  <a:lnTo>
                    <a:pt x="75565" y="534403"/>
                  </a:lnTo>
                  <a:lnTo>
                    <a:pt x="91821" y="533133"/>
                  </a:lnTo>
                  <a:lnTo>
                    <a:pt x="130048" y="513321"/>
                  </a:lnTo>
                  <a:lnTo>
                    <a:pt x="149225" y="473697"/>
                  </a:lnTo>
                  <a:lnTo>
                    <a:pt x="150495" y="456933"/>
                  </a:lnTo>
                  <a:lnTo>
                    <a:pt x="150495" y="77470"/>
                  </a:lnTo>
                  <a:close/>
                </a:path>
                <a:path w="622935" h="542290">
                  <a:moveTo>
                    <a:pt x="622922" y="314439"/>
                  </a:moveTo>
                  <a:lnTo>
                    <a:pt x="622160" y="298056"/>
                  </a:lnTo>
                  <a:lnTo>
                    <a:pt x="621271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39890"/>
                  </a:lnTo>
                  <a:lnTo>
                    <a:pt x="425323" y="220967"/>
                  </a:lnTo>
                  <a:lnTo>
                    <a:pt x="594982" y="220967"/>
                  </a:lnTo>
                  <a:lnTo>
                    <a:pt x="593331" y="218046"/>
                  </a:lnTo>
                  <a:lnTo>
                    <a:pt x="557390" y="176784"/>
                  </a:lnTo>
                  <a:lnTo>
                    <a:pt x="524370" y="153670"/>
                  </a:lnTo>
                  <a:lnTo>
                    <a:pt x="487667" y="138303"/>
                  </a:lnTo>
                  <a:lnTo>
                    <a:pt x="447789" y="130556"/>
                  </a:lnTo>
                  <a:lnTo>
                    <a:pt x="426720" y="129540"/>
                  </a:lnTo>
                  <a:lnTo>
                    <a:pt x="379603" y="133096"/>
                  </a:lnTo>
                  <a:lnTo>
                    <a:pt x="337820" y="143637"/>
                  </a:lnTo>
                  <a:lnTo>
                    <a:pt x="301117" y="161163"/>
                  </a:lnTo>
                  <a:lnTo>
                    <a:pt x="269621" y="185674"/>
                  </a:lnTo>
                  <a:lnTo>
                    <a:pt x="244348" y="216268"/>
                  </a:lnTo>
                  <a:lnTo>
                    <a:pt x="226314" y="252082"/>
                  </a:lnTo>
                  <a:lnTo>
                    <a:pt x="215392" y="292849"/>
                  </a:lnTo>
                  <a:lnTo>
                    <a:pt x="211836" y="338823"/>
                  </a:lnTo>
                  <a:lnTo>
                    <a:pt x="215392" y="383146"/>
                  </a:lnTo>
                  <a:lnTo>
                    <a:pt x="225933" y="422770"/>
                  </a:lnTo>
                  <a:lnTo>
                    <a:pt x="243586" y="457441"/>
                  </a:lnTo>
                  <a:lnTo>
                    <a:pt x="268351" y="487286"/>
                  </a:lnTo>
                  <a:lnTo>
                    <a:pt x="299085" y="511289"/>
                  </a:lnTo>
                  <a:lnTo>
                    <a:pt x="334899" y="528434"/>
                  </a:lnTo>
                  <a:lnTo>
                    <a:pt x="375539" y="538721"/>
                  </a:lnTo>
                  <a:lnTo>
                    <a:pt x="421132" y="542150"/>
                  </a:lnTo>
                  <a:lnTo>
                    <a:pt x="459346" y="540499"/>
                  </a:lnTo>
                  <a:lnTo>
                    <a:pt x="524751" y="526656"/>
                  </a:lnTo>
                  <a:lnTo>
                    <a:pt x="574154" y="500113"/>
                  </a:lnTo>
                  <a:lnTo>
                    <a:pt x="599554" y="465696"/>
                  </a:lnTo>
                  <a:lnTo>
                    <a:pt x="602602" y="446519"/>
                  </a:lnTo>
                  <a:lnTo>
                    <a:pt x="582409" y="409181"/>
                  </a:lnTo>
                  <a:lnTo>
                    <a:pt x="565391" y="403085"/>
                  </a:lnTo>
                  <a:lnTo>
                    <a:pt x="555612" y="402323"/>
                  </a:lnTo>
                  <a:lnTo>
                    <a:pt x="505828" y="421754"/>
                  </a:lnTo>
                  <a:lnTo>
                    <a:pt x="495160" y="428739"/>
                  </a:lnTo>
                  <a:lnTo>
                    <a:pt x="491985" y="430517"/>
                  </a:lnTo>
                  <a:lnTo>
                    <a:pt x="450456" y="445630"/>
                  </a:lnTo>
                  <a:lnTo>
                    <a:pt x="436613" y="446519"/>
                  </a:lnTo>
                  <a:lnTo>
                    <a:pt x="419100" y="445376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406" y="369303"/>
                  </a:lnTo>
                  <a:lnTo>
                    <a:pt x="574154" y="368541"/>
                  </a:lnTo>
                  <a:lnTo>
                    <a:pt x="614286" y="348983"/>
                  </a:lnTo>
                  <a:lnTo>
                    <a:pt x="622922" y="31443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44747" y="912590"/>
              <a:ext cx="218821" cy="9347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283750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764" y="92062"/>
                  </a:moveTo>
                  <a:lnTo>
                    <a:pt x="354444" y="52197"/>
                  </a:lnTo>
                  <a:lnTo>
                    <a:pt x="319773" y="25273"/>
                  </a:lnTo>
                  <a:lnTo>
                    <a:pt x="271513" y="8509"/>
                  </a:lnTo>
                  <a:lnTo>
                    <a:pt x="231013" y="2159"/>
                  </a:lnTo>
                  <a:lnTo>
                    <a:pt x="185801" y="0"/>
                  </a:lnTo>
                  <a:lnTo>
                    <a:pt x="146558" y="1778"/>
                  </a:lnTo>
                  <a:lnTo>
                    <a:pt x="79502" y="15875"/>
                  </a:lnTo>
                  <a:lnTo>
                    <a:pt x="29210" y="43180"/>
                  </a:lnTo>
                  <a:lnTo>
                    <a:pt x="3302" y="78727"/>
                  </a:lnTo>
                  <a:lnTo>
                    <a:pt x="0" y="99174"/>
                  </a:lnTo>
                  <a:lnTo>
                    <a:pt x="889" y="108445"/>
                  </a:lnTo>
                  <a:lnTo>
                    <a:pt x="26670" y="142735"/>
                  </a:lnTo>
                  <a:lnTo>
                    <a:pt x="42418" y="146291"/>
                  </a:lnTo>
                  <a:lnTo>
                    <a:pt x="58674" y="144513"/>
                  </a:lnTo>
                  <a:lnTo>
                    <a:pt x="75311" y="139179"/>
                  </a:lnTo>
                  <a:lnTo>
                    <a:pt x="92456" y="130416"/>
                  </a:lnTo>
                  <a:lnTo>
                    <a:pt x="109982" y="117970"/>
                  </a:lnTo>
                  <a:lnTo>
                    <a:pt x="121539" y="108699"/>
                  </a:lnTo>
                  <a:lnTo>
                    <a:pt x="158623" y="94094"/>
                  </a:lnTo>
                  <a:lnTo>
                    <a:pt x="185039" y="92062"/>
                  </a:lnTo>
                  <a:lnTo>
                    <a:pt x="374764" y="92062"/>
                  </a:lnTo>
                  <a:close/>
                </a:path>
                <a:path w="749935" h="405130">
                  <a:moveTo>
                    <a:pt x="749909" y="111112"/>
                  </a:moveTo>
                  <a:lnTo>
                    <a:pt x="600570" y="111112"/>
                  </a:lnTo>
                  <a:lnTo>
                    <a:pt x="600570" y="78473"/>
                  </a:lnTo>
                  <a:lnTo>
                    <a:pt x="591045" y="33909"/>
                  </a:lnTo>
                  <a:lnTo>
                    <a:pt x="547992" y="7112"/>
                  </a:lnTo>
                  <a:lnTo>
                    <a:pt x="531609" y="5969"/>
                  </a:lnTo>
                  <a:lnTo>
                    <a:pt x="491350" y="16764"/>
                  </a:lnTo>
                  <a:lnTo>
                    <a:pt x="468109" y="48387"/>
                  </a:lnTo>
                  <a:lnTo>
                    <a:pt x="463664" y="325107"/>
                  </a:lnTo>
                  <a:lnTo>
                    <a:pt x="464934" y="342506"/>
                  </a:lnTo>
                  <a:lnTo>
                    <a:pt x="483730" y="383400"/>
                  </a:lnTo>
                  <a:lnTo>
                    <a:pt x="521830" y="403466"/>
                  </a:lnTo>
                  <a:lnTo>
                    <a:pt x="538213" y="404863"/>
                  </a:lnTo>
                  <a:lnTo>
                    <a:pt x="554342" y="403466"/>
                  </a:lnTo>
                  <a:lnTo>
                    <a:pt x="592442" y="383654"/>
                  </a:lnTo>
                  <a:lnTo>
                    <a:pt x="611365" y="344030"/>
                  </a:lnTo>
                  <a:lnTo>
                    <a:pt x="612635" y="327266"/>
                  </a:lnTo>
                  <a:lnTo>
                    <a:pt x="612635" y="240398"/>
                  </a:lnTo>
                  <a:lnTo>
                    <a:pt x="613651" y="221856"/>
                  </a:lnTo>
                  <a:lnTo>
                    <a:pt x="628383" y="180708"/>
                  </a:lnTo>
                  <a:lnTo>
                    <a:pt x="666991" y="155816"/>
                  </a:lnTo>
                  <a:lnTo>
                    <a:pt x="704710" y="144005"/>
                  </a:lnTo>
                  <a:lnTo>
                    <a:pt x="720204" y="137274"/>
                  </a:lnTo>
                  <a:lnTo>
                    <a:pt x="732777" y="129781"/>
                  </a:lnTo>
                  <a:lnTo>
                    <a:pt x="742416" y="121399"/>
                  </a:lnTo>
                  <a:lnTo>
                    <a:pt x="749655" y="111747"/>
                  </a:lnTo>
                  <a:lnTo>
                    <a:pt x="749909" y="11111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84421" y="688562"/>
              <a:ext cx="158241" cy="10807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00525" y="688562"/>
              <a:ext cx="252857" cy="7327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53965" y="527018"/>
              <a:ext cx="135636" cy="13982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545965" y="691635"/>
              <a:ext cx="635635" cy="400050"/>
            </a:xfrm>
            <a:custGeom>
              <a:avLst/>
              <a:gdLst/>
              <a:ahLst/>
              <a:cxnLst/>
              <a:rect l="l" t="t" r="r" b="b"/>
              <a:pathLst>
                <a:path w="635635" h="400050">
                  <a:moveTo>
                    <a:pt x="150495" y="79108"/>
                  </a:moveTo>
                  <a:lnTo>
                    <a:pt x="139065" y="34163"/>
                  </a:lnTo>
                  <a:lnTo>
                    <a:pt x="106553" y="6858"/>
                  </a:lnTo>
                  <a:lnTo>
                    <a:pt x="75565" y="1651"/>
                  </a:lnTo>
                  <a:lnTo>
                    <a:pt x="31369" y="13843"/>
                  </a:lnTo>
                  <a:lnTo>
                    <a:pt x="5080" y="48514"/>
                  </a:lnTo>
                  <a:lnTo>
                    <a:pt x="0" y="81267"/>
                  </a:lnTo>
                  <a:lnTo>
                    <a:pt x="0" y="319773"/>
                  </a:lnTo>
                  <a:lnTo>
                    <a:pt x="11430" y="366382"/>
                  </a:lnTo>
                  <a:lnTo>
                    <a:pt x="44323" y="394068"/>
                  </a:lnTo>
                  <a:lnTo>
                    <a:pt x="75565" y="399529"/>
                  </a:lnTo>
                  <a:lnTo>
                    <a:pt x="91821" y="398132"/>
                  </a:lnTo>
                  <a:lnTo>
                    <a:pt x="130048" y="378447"/>
                  </a:lnTo>
                  <a:lnTo>
                    <a:pt x="149225" y="338823"/>
                  </a:lnTo>
                  <a:lnTo>
                    <a:pt x="150495" y="321932"/>
                  </a:lnTo>
                  <a:lnTo>
                    <a:pt x="150495" y="79108"/>
                  </a:lnTo>
                  <a:close/>
                </a:path>
                <a:path w="635635" h="400050">
                  <a:moveTo>
                    <a:pt x="635495" y="192392"/>
                  </a:moveTo>
                  <a:lnTo>
                    <a:pt x="635241" y="167373"/>
                  </a:lnTo>
                  <a:lnTo>
                    <a:pt x="634479" y="145656"/>
                  </a:lnTo>
                  <a:lnTo>
                    <a:pt x="633336" y="127241"/>
                  </a:lnTo>
                  <a:lnTo>
                    <a:pt x="632066" y="116192"/>
                  </a:lnTo>
                  <a:lnTo>
                    <a:pt x="631685" y="112255"/>
                  </a:lnTo>
                  <a:lnTo>
                    <a:pt x="629399" y="99428"/>
                  </a:lnTo>
                  <a:lnTo>
                    <a:pt x="626478" y="87363"/>
                  </a:lnTo>
                  <a:lnTo>
                    <a:pt x="622922" y="76187"/>
                  </a:lnTo>
                  <a:lnTo>
                    <a:pt x="620509" y="70472"/>
                  </a:lnTo>
                  <a:lnTo>
                    <a:pt x="367665" y="70472"/>
                  </a:lnTo>
                  <a:lnTo>
                    <a:pt x="366268" y="54356"/>
                  </a:lnTo>
                  <a:lnTo>
                    <a:pt x="349377" y="18161"/>
                  </a:lnTo>
                  <a:lnTo>
                    <a:pt x="314452" y="1143"/>
                  </a:lnTo>
                  <a:lnTo>
                    <a:pt x="299085" y="0"/>
                  </a:lnTo>
                  <a:lnTo>
                    <a:pt x="258445" y="10541"/>
                  </a:lnTo>
                  <a:lnTo>
                    <a:pt x="235966" y="42037"/>
                  </a:lnTo>
                  <a:lnTo>
                    <a:pt x="231648" y="74028"/>
                  </a:lnTo>
                  <a:lnTo>
                    <a:pt x="231648" y="319138"/>
                  </a:lnTo>
                  <a:lnTo>
                    <a:pt x="242824" y="366001"/>
                  </a:lnTo>
                  <a:lnTo>
                    <a:pt x="274828" y="393560"/>
                  </a:lnTo>
                  <a:lnTo>
                    <a:pt x="305689" y="399021"/>
                  </a:lnTo>
                  <a:lnTo>
                    <a:pt x="321691" y="397624"/>
                  </a:lnTo>
                  <a:lnTo>
                    <a:pt x="359791" y="377685"/>
                  </a:lnTo>
                  <a:lnTo>
                    <a:pt x="379095" y="337934"/>
                  </a:lnTo>
                  <a:lnTo>
                    <a:pt x="380365" y="192392"/>
                  </a:lnTo>
                  <a:lnTo>
                    <a:pt x="381127" y="175374"/>
                  </a:lnTo>
                  <a:lnTo>
                    <a:pt x="394081" y="135369"/>
                  </a:lnTo>
                  <a:lnTo>
                    <a:pt x="436118" y="116192"/>
                  </a:lnTo>
                  <a:lnTo>
                    <a:pt x="449072" y="117208"/>
                  </a:lnTo>
                  <a:lnTo>
                    <a:pt x="459867" y="120383"/>
                  </a:lnTo>
                  <a:lnTo>
                    <a:pt x="483857" y="155943"/>
                  </a:lnTo>
                  <a:lnTo>
                    <a:pt x="486651" y="313550"/>
                  </a:lnTo>
                  <a:lnTo>
                    <a:pt x="487921" y="333108"/>
                  </a:lnTo>
                  <a:lnTo>
                    <a:pt x="506082" y="376923"/>
                  </a:lnTo>
                  <a:lnTo>
                    <a:pt x="544944" y="397624"/>
                  </a:lnTo>
                  <a:lnTo>
                    <a:pt x="562089" y="399021"/>
                  </a:lnTo>
                  <a:lnTo>
                    <a:pt x="579107" y="397624"/>
                  </a:lnTo>
                  <a:lnTo>
                    <a:pt x="616826" y="377304"/>
                  </a:lnTo>
                  <a:lnTo>
                    <a:pt x="634225" y="333362"/>
                  </a:lnTo>
                  <a:lnTo>
                    <a:pt x="635495" y="313550"/>
                  </a:lnTo>
                  <a:lnTo>
                    <a:pt x="635495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36615" y="1029303"/>
              <a:ext cx="217297" cy="11480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46648" y="800195"/>
              <a:ext cx="207263" cy="15900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522340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50229" y="1219169"/>
              <a:ext cx="207258" cy="23773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23019" y="1287747"/>
              <a:ext cx="143252" cy="17373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33325" y="1287747"/>
              <a:ext cx="175255" cy="17373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080207" y="1287747"/>
              <a:ext cx="147824" cy="16915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287466" y="1287747"/>
              <a:ext cx="179827" cy="17220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588768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38984" y="1287367"/>
              <a:ext cx="80645" cy="17348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689792" y="1287747"/>
              <a:ext cx="179827" cy="17220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30577" y="1287747"/>
              <a:ext cx="179827" cy="24383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713894" y="1287747"/>
              <a:ext cx="147824" cy="16915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035449" y="1219169"/>
              <a:ext cx="207258" cy="23773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358132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56183" y="2829462"/>
            <a:ext cx="19165570" cy="4594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98855" algn="just">
              <a:lnSpc>
                <a:spcPct val="114999"/>
              </a:lnSpc>
              <a:spcBef>
                <a:spcPts val="100"/>
              </a:spcBef>
            </a:pPr>
            <a:r>
              <a:rPr sz="2600" spc="65" dirty="0">
                <a:solidFill>
                  <a:srgbClr val="212121"/>
                </a:solidFill>
                <a:latin typeface="Verdana"/>
                <a:cs typeface="Verdana"/>
              </a:rPr>
              <a:t>Many </a:t>
            </a:r>
            <a:r>
              <a:rPr sz="2600" spc="-30" dirty="0">
                <a:solidFill>
                  <a:srgbClr val="212121"/>
                </a:solidFill>
                <a:latin typeface="Verdana"/>
                <a:cs typeface="Verdana"/>
              </a:rPr>
              <a:t>a </a:t>
            </a:r>
            <a:r>
              <a:rPr sz="2600" spc="30" dirty="0">
                <a:solidFill>
                  <a:srgbClr val="212121"/>
                </a:solidFill>
                <a:latin typeface="Verdana"/>
                <a:cs typeface="Verdana"/>
              </a:rPr>
              <a:t>times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the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decision to </a:t>
            </a:r>
            <a:r>
              <a:rPr sz="2600" spc="80" dirty="0">
                <a:solidFill>
                  <a:srgbClr val="212121"/>
                </a:solidFill>
                <a:latin typeface="Verdana"/>
                <a:cs typeface="Verdana"/>
              </a:rPr>
              <a:t>be </a:t>
            </a:r>
            <a:r>
              <a:rPr sz="2600" spc="85" dirty="0">
                <a:solidFill>
                  <a:srgbClr val="212121"/>
                </a:solidFill>
                <a:latin typeface="Verdana"/>
                <a:cs typeface="Verdana"/>
              </a:rPr>
              <a:t>made </a:t>
            </a:r>
            <a:r>
              <a:rPr sz="2600" spc="-50" dirty="0">
                <a:solidFill>
                  <a:srgbClr val="212121"/>
                </a:solidFill>
                <a:latin typeface="Verdana"/>
                <a:cs typeface="Verdana"/>
              </a:rPr>
              <a:t>is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not </a:t>
            </a:r>
            <a:r>
              <a:rPr sz="2600" spc="50" dirty="0">
                <a:solidFill>
                  <a:srgbClr val="212121"/>
                </a:solidFill>
                <a:latin typeface="Verdana"/>
                <a:cs typeface="Verdana"/>
              </a:rPr>
              <a:t>limited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to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two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choices </a:t>
            </a:r>
            <a:r>
              <a:rPr sz="2600" spc="-155" dirty="0">
                <a:solidFill>
                  <a:srgbClr val="212121"/>
                </a:solidFill>
                <a:latin typeface="Verdana"/>
                <a:cs typeface="Verdana"/>
              </a:rPr>
              <a:t>e.g. </a:t>
            </a:r>
            <a:r>
              <a:rPr sz="2600" spc="90" dirty="0">
                <a:solidFill>
                  <a:srgbClr val="212121"/>
                </a:solidFill>
                <a:latin typeface="Verdana"/>
                <a:cs typeface="Verdana"/>
              </a:rPr>
              <a:t>we </a:t>
            </a:r>
            <a:r>
              <a:rPr sz="2600" spc="20" dirty="0">
                <a:solidFill>
                  <a:srgbClr val="212121"/>
                </a:solidFill>
                <a:latin typeface="Verdana"/>
                <a:cs typeface="Verdana"/>
              </a:rPr>
              <a:t>may </a:t>
            </a:r>
            <a:r>
              <a:rPr sz="2600" spc="80" dirty="0">
                <a:solidFill>
                  <a:srgbClr val="212121"/>
                </a:solidFill>
                <a:latin typeface="Verdana"/>
                <a:cs typeface="Verdana"/>
              </a:rPr>
              <a:t>be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working </a:t>
            </a:r>
            <a:r>
              <a:rPr sz="2600" spc="80" dirty="0">
                <a:solidFill>
                  <a:srgbClr val="212121"/>
                </a:solidFill>
                <a:latin typeface="Verdana"/>
                <a:cs typeface="Verdana"/>
              </a:rPr>
              <a:t>on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computer </a:t>
            </a:r>
            <a:r>
              <a:rPr sz="2600" spc="8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15" dirty="0">
                <a:solidFill>
                  <a:srgbClr val="212121"/>
                </a:solidFill>
                <a:latin typeface="Verdana"/>
                <a:cs typeface="Verdana"/>
              </a:rPr>
              <a:t>vision</a:t>
            </a:r>
            <a:r>
              <a:rPr sz="2600" spc="-204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0" dirty="0">
                <a:solidFill>
                  <a:srgbClr val="212121"/>
                </a:solidFill>
                <a:latin typeface="Verdana"/>
                <a:cs typeface="Verdana"/>
              </a:rPr>
              <a:t>where</a:t>
            </a:r>
            <a:r>
              <a:rPr sz="2600" spc="-204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25" dirty="0">
                <a:solidFill>
                  <a:srgbClr val="212121"/>
                </a:solidFill>
                <a:latin typeface="Verdana"/>
                <a:cs typeface="Verdana"/>
              </a:rPr>
              <a:t>there</a:t>
            </a:r>
            <a:r>
              <a:rPr sz="2600" spc="-204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30" dirty="0">
                <a:solidFill>
                  <a:srgbClr val="212121"/>
                </a:solidFill>
                <a:latin typeface="Verdana"/>
                <a:cs typeface="Verdana"/>
              </a:rPr>
              <a:t>are</a:t>
            </a:r>
            <a:r>
              <a:rPr sz="2600" spc="-204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45" dirty="0">
                <a:solidFill>
                  <a:srgbClr val="212121"/>
                </a:solidFill>
                <a:latin typeface="Verdana"/>
                <a:cs typeface="Verdana"/>
              </a:rPr>
              <a:t>many</a:t>
            </a:r>
            <a:r>
              <a:rPr sz="2600" spc="-2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20" dirty="0">
                <a:solidFill>
                  <a:srgbClr val="212121"/>
                </a:solidFill>
                <a:latin typeface="Verdana"/>
                <a:cs typeface="Verdana"/>
              </a:rPr>
              <a:t>different</a:t>
            </a:r>
            <a:r>
              <a:rPr sz="2600" spc="-1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25" dirty="0">
                <a:solidFill>
                  <a:srgbClr val="212121"/>
                </a:solidFill>
                <a:latin typeface="Verdana"/>
                <a:cs typeface="Verdana"/>
              </a:rPr>
              <a:t>object</a:t>
            </a:r>
            <a:r>
              <a:rPr sz="2600" spc="-204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5" dirty="0">
                <a:solidFill>
                  <a:srgbClr val="212121"/>
                </a:solidFill>
                <a:latin typeface="Verdana"/>
                <a:cs typeface="Verdana"/>
              </a:rPr>
              <a:t>classes</a:t>
            </a:r>
            <a:r>
              <a:rPr sz="2600" spc="-204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r>
              <a:rPr sz="2600" spc="-204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80" dirty="0">
                <a:solidFill>
                  <a:srgbClr val="212121"/>
                </a:solidFill>
                <a:latin typeface="Verdana"/>
                <a:cs typeface="Verdana"/>
              </a:rPr>
              <a:t>be</a:t>
            </a:r>
            <a:r>
              <a:rPr sz="2600" spc="-2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identified</a:t>
            </a:r>
            <a:r>
              <a:rPr sz="2600" spc="-1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45" dirty="0">
                <a:solidFill>
                  <a:srgbClr val="212121"/>
                </a:solidFill>
                <a:latin typeface="Verdana"/>
                <a:cs typeface="Verdana"/>
              </a:rPr>
              <a:t>in</a:t>
            </a:r>
            <a:r>
              <a:rPr sz="2600" spc="-1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30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600" spc="-204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30" dirty="0">
                <a:solidFill>
                  <a:srgbClr val="212121"/>
                </a:solidFill>
                <a:latin typeface="Verdana"/>
                <a:cs typeface="Verdana"/>
              </a:rPr>
              <a:t>given</a:t>
            </a:r>
            <a:r>
              <a:rPr sz="2600" spc="-2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70" dirty="0">
                <a:solidFill>
                  <a:srgbClr val="212121"/>
                </a:solidFill>
                <a:latin typeface="Verdana"/>
                <a:cs typeface="Verdana"/>
              </a:rPr>
              <a:t>image</a:t>
            </a:r>
            <a:r>
              <a:rPr sz="2600" spc="-1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155" dirty="0">
                <a:solidFill>
                  <a:srgbClr val="212121"/>
                </a:solidFill>
                <a:latin typeface="Verdana"/>
                <a:cs typeface="Verdana"/>
              </a:rPr>
              <a:t>e.g.</a:t>
            </a:r>
            <a:r>
              <a:rPr sz="2600" spc="-204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212121"/>
                </a:solidFill>
                <a:latin typeface="Verdana"/>
                <a:cs typeface="Verdana"/>
              </a:rPr>
              <a:t>children,</a:t>
            </a:r>
            <a:r>
              <a:rPr sz="2600" spc="-1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95" dirty="0">
                <a:solidFill>
                  <a:srgbClr val="212121"/>
                </a:solidFill>
                <a:latin typeface="Verdana"/>
                <a:cs typeface="Verdana"/>
              </a:rPr>
              <a:t>cars,</a:t>
            </a:r>
            <a:r>
              <a:rPr sz="2600" spc="-204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212121"/>
                </a:solidFill>
                <a:latin typeface="Verdana"/>
                <a:cs typeface="Verdana"/>
              </a:rPr>
              <a:t>traffic </a:t>
            </a:r>
            <a:r>
              <a:rPr sz="2600" spc="-9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45" dirty="0">
                <a:solidFill>
                  <a:srgbClr val="212121"/>
                </a:solidFill>
                <a:latin typeface="Verdana"/>
                <a:cs typeface="Verdana"/>
              </a:rPr>
              <a:t>signals,</a:t>
            </a:r>
            <a:r>
              <a:rPr sz="2600" spc="-22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30" dirty="0">
                <a:solidFill>
                  <a:srgbClr val="212121"/>
                </a:solidFill>
                <a:latin typeface="Verdana"/>
                <a:cs typeface="Verdana"/>
              </a:rPr>
              <a:t>other</a:t>
            </a:r>
            <a:r>
              <a:rPr sz="2600" spc="-2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vehicles</a:t>
            </a:r>
            <a:r>
              <a:rPr sz="2600" spc="-23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65" dirty="0">
                <a:solidFill>
                  <a:srgbClr val="212121"/>
                </a:solidFill>
                <a:latin typeface="Verdana"/>
                <a:cs typeface="Verdana"/>
              </a:rPr>
              <a:t>etc.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15" dirty="0">
                <a:solidFill>
                  <a:srgbClr val="212121"/>
                </a:solidFill>
                <a:latin typeface="Verdana"/>
                <a:cs typeface="Verdana"/>
              </a:rPr>
              <a:t>Essentially</a:t>
            </a:r>
            <a:r>
              <a:rPr sz="2600" spc="-2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212121"/>
                </a:solidFill>
                <a:latin typeface="Verdana"/>
                <a:cs typeface="Verdana"/>
              </a:rPr>
              <a:t>this</a:t>
            </a:r>
            <a:r>
              <a:rPr sz="2600" spc="-25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50" dirty="0">
                <a:solidFill>
                  <a:srgbClr val="212121"/>
                </a:solidFill>
                <a:latin typeface="Verdana"/>
                <a:cs typeface="Verdana"/>
              </a:rPr>
              <a:t>is</a:t>
            </a:r>
            <a:r>
              <a:rPr sz="2600" spc="-23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30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600" spc="-2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20" dirty="0">
                <a:solidFill>
                  <a:srgbClr val="212121"/>
                </a:solidFill>
                <a:latin typeface="Verdana"/>
                <a:cs typeface="Verdana"/>
              </a:rPr>
              <a:t>multiclass</a:t>
            </a:r>
            <a:r>
              <a:rPr sz="2600" spc="-2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classification</a:t>
            </a:r>
            <a:r>
              <a:rPr sz="2600" spc="-2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212121"/>
                </a:solidFill>
                <a:latin typeface="Verdana"/>
                <a:cs typeface="Verdana"/>
              </a:rPr>
              <a:t>problem.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Verdana"/>
              <a:cs typeface="Verdana"/>
            </a:endParaRPr>
          </a:p>
          <a:p>
            <a:pPr marL="86360" marR="5080" algn="just">
              <a:lnSpc>
                <a:spcPct val="114999"/>
              </a:lnSpc>
              <a:spcBef>
                <a:spcPts val="5"/>
              </a:spcBef>
            </a:pPr>
            <a:r>
              <a:rPr sz="2600" spc="25" dirty="0">
                <a:solidFill>
                  <a:srgbClr val="212121"/>
                </a:solidFill>
                <a:latin typeface="Verdana"/>
                <a:cs typeface="Verdana"/>
              </a:rPr>
              <a:t>Likewise </a:t>
            </a:r>
            <a:r>
              <a:rPr sz="2600" spc="45" dirty="0">
                <a:solidFill>
                  <a:srgbClr val="212121"/>
                </a:solidFill>
                <a:latin typeface="Verdana"/>
                <a:cs typeface="Verdana"/>
              </a:rPr>
              <a:t>in </a:t>
            </a:r>
            <a:r>
              <a:rPr sz="2600" spc="60" dirty="0">
                <a:solidFill>
                  <a:srgbClr val="212121"/>
                </a:solidFill>
                <a:latin typeface="Verdana"/>
                <a:cs typeface="Verdana"/>
              </a:rPr>
              <a:t>computerized </a:t>
            </a:r>
            <a:r>
              <a:rPr sz="2600" spc="15" dirty="0">
                <a:solidFill>
                  <a:srgbClr val="212121"/>
                </a:solidFill>
                <a:latin typeface="Verdana"/>
                <a:cs typeface="Verdana"/>
              </a:rPr>
              <a:t>face </a:t>
            </a:r>
            <a:r>
              <a:rPr sz="2600" spc="10" dirty="0">
                <a:solidFill>
                  <a:srgbClr val="212121"/>
                </a:solidFill>
                <a:latin typeface="Verdana"/>
                <a:cs typeface="Verdana"/>
              </a:rPr>
              <a:t>recognition,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each </a:t>
            </a:r>
            <a:r>
              <a:rPr sz="2600" spc="15" dirty="0">
                <a:solidFill>
                  <a:srgbClr val="212121"/>
                </a:solidFill>
                <a:latin typeface="Verdana"/>
                <a:cs typeface="Verdana"/>
              </a:rPr>
              <a:t>face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image </a:t>
            </a:r>
            <a:r>
              <a:rPr sz="2600" spc="-50" dirty="0">
                <a:solidFill>
                  <a:srgbClr val="212121"/>
                </a:solidFill>
                <a:latin typeface="Verdana"/>
                <a:cs typeface="Verdana"/>
              </a:rPr>
              <a:t>is </a:t>
            </a:r>
            <a:r>
              <a:rPr sz="2600" spc="25" dirty="0">
                <a:solidFill>
                  <a:srgbClr val="212121"/>
                </a:solidFill>
                <a:latin typeface="Verdana"/>
                <a:cs typeface="Verdana"/>
              </a:rPr>
              <a:t>represented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by </a:t>
            </a:r>
            <a:r>
              <a:rPr sz="2600" spc="-30" dirty="0">
                <a:solidFill>
                  <a:srgbClr val="212121"/>
                </a:solidFill>
                <a:latin typeface="Verdana"/>
                <a:cs typeface="Verdana"/>
              </a:rPr>
              <a:t>a </a:t>
            </a:r>
            <a:r>
              <a:rPr sz="2600" spc="10" dirty="0">
                <a:solidFill>
                  <a:srgbClr val="212121"/>
                </a:solidFill>
                <a:latin typeface="Verdana"/>
                <a:cs typeface="Verdana"/>
              </a:rPr>
              <a:t>large </a:t>
            </a:r>
            <a:r>
              <a:rPr sz="2600" spc="90" dirty="0">
                <a:solidFill>
                  <a:srgbClr val="212121"/>
                </a:solidFill>
                <a:latin typeface="Verdana"/>
                <a:cs typeface="Verdana"/>
              </a:rPr>
              <a:t>number </a:t>
            </a:r>
            <a:r>
              <a:rPr sz="2600" spc="10" dirty="0">
                <a:solidFill>
                  <a:srgbClr val="212121"/>
                </a:solidFill>
                <a:latin typeface="Verdana"/>
                <a:cs typeface="Verdana"/>
              </a:rPr>
              <a:t>of </a:t>
            </a:r>
            <a:r>
              <a:rPr sz="2600" spc="-5" dirty="0">
                <a:solidFill>
                  <a:srgbClr val="212121"/>
                </a:solidFill>
                <a:latin typeface="Verdana"/>
                <a:cs typeface="Verdana"/>
              </a:rPr>
              <a:t>pixel </a:t>
            </a:r>
            <a:r>
              <a:rPr sz="2600" spc="-80" dirty="0">
                <a:solidFill>
                  <a:srgbClr val="212121"/>
                </a:solidFill>
                <a:latin typeface="Verdana"/>
                <a:cs typeface="Verdana"/>
              </a:rPr>
              <a:t>values. </a:t>
            </a:r>
            <a:r>
              <a:rPr sz="2600" spc="-7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20" dirty="0">
                <a:solidFill>
                  <a:srgbClr val="212121"/>
                </a:solidFill>
                <a:latin typeface="Verdana"/>
                <a:cs typeface="Verdana"/>
              </a:rPr>
              <a:t>Linear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Discriminant </a:t>
            </a:r>
            <a:r>
              <a:rPr sz="2600" spc="-20" dirty="0">
                <a:solidFill>
                  <a:srgbClr val="212121"/>
                </a:solidFill>
                <a:latin typeface="Verdana"/>
                <a:cs typeface="Verdana"/>
              </a:rPr>
              <a:t>Analysis </a:t>
            </a:r>
            <a:r>
              <a:rPr sz="2600" spc="-65" dirty="0">
                <a:solidFill>
                  <a:srgbClr val="212121"/>
                </a:solidFill>
                <a:latin typeface="Verdana"/>
                <a:cs typeface="Verdana"/>
              </a:rPr>
              <a:t>(LDA) </a:t>
            </a:r>
            <a:r>
              <a:rPr sz="2600" dirty="0">
                <a:solidFill>
                  <a:srgbClr val="212121"/>
                </a:solidFill>
                <a:latin typeface="Verdana"/>
                <a:cs typeface="Verdana"/>
              </a:rPr>
              <a:t>has </a:t>
            </a:r>
            <a:r>
              <a:rPr sz="2600" spc="70" dirty="0">
                <a:solidFill>
                  <a:srgbClr val="212121"/>
                </a:solidFill>
                <a:latin typeface="Verdana"/>
                <a:cs typeface="Verdana"/>
              </a:rPr>
              <a:t>been </a:t>
            </a:r>
            <a:r>
              <a:rPr sz="2600" spc="-5" dirty="0">
                <a:solidFill>
                  <a:srgbClr val="212121"/>
                </a:solidFill>
                <a:latin typeface="Verdana"/>
                <a:cs typeface="Verdana"/>
              </a:rPr>
              <a:t>successfully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applied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to </a:t>
            </a:r>
            <a:r>
              <a:rPr sz="2600" spc="15" dirty="0">
                <a:solidFill>
                  <a:srgbClr val="212121"/>
                </a:solidFill>
                <a:latin typeface="Verdana"/>
                <a:cs typeface="Verdana"/>
              </a:rPr>
              <a:t>face </a:t>
            </a:r>
            <a:r>
              <a:rPr sz="2600" spc="50" dirty="0">
                <a:solidFill>
                  <a:srgbClr val="212121"/>
                </a:solidFill>
                <a:latin typeface="Verdana"/>
                <a:cs typeface="Verdana"/>
              </a:rPr>
              <a:t>recognition </a:t>
            </a:r>
            <a:r>
              <a:rPr sz="2600" spc="95" dirty="0">
                <a:solidFill>
                  <a:srgbClr val="212121"/>
                </a:solidFill>
                <a:latin typeface="Verdana"/>
                <a:cs typeface="Verdana"/>
              </a:rPr>
              <a:t>which </a:t>
            </a:r>
            <a:r>
              <a:rPr sz="2600" spc="-50" dirty="0">
                <a:solidFill>
                  <a:srgbClr val="212121"/>
                </a:solidFill>
                <a:latin typeface="Verdana"/>
                <a:cs typeface="Verdana"/>
              </a:rPr>
              <a:t>is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based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on </a:t>
            </a:r>
            <a:r>
              <a:rPr sz="2600" spc="-30" dirty="0">
                <a:solidFill>
                  <a:srgbClr val="212121"/>
                </a:solidFill>
                <a:latin typeface="Verdana"/>
                <a:cs typeface="Verdana"/>
              </a:rPr>
              <a:t>a </a:t>
            </a:r>
            <a:r>
              <a:rPr sz="2600" dirty="0">
                <a:solidFill>
                  <a:srgbClr val="212121"/>
                </a:solidFill>
                <a:latin typeface="Verdana"/>
                <a:cs typeface="Verdana"/>
              </a:rPr>
              <a:t>linear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20" dirty="0">
                <a:solidFill>
                  <a:srgbClr val="212121"/>
                </a:solidFill>
                <a:latin typeface="Verdana"/>
                <a:cs typeface="Verdana"/>
              </a:rPr>
              <a:t>projection </a:t>
            </a:r>
            <a:r>
              <a:rPr sz="2600" spc="45" dirty="0">
                <a:solidFill>
                  <a:srgbClr val="212121"/>
                </a:solidFill>
                <a:latin typeface="Verdana"/>
                <a:cs typeface="Verdana"/>
              </a:rPr>
              <a:t>from </a:t>
            </a:r>
            <a:r>
              <a:rPr sz="2600" spc="50" dirty="0">
                <a:solidFill>
                  <a:srgbClr val="212121"/>
                </a:solidFill>
                <a:latin typeface="Verdana"/>
                <a:cs typeface="Verdana"/>
              </a:rPr>
              <a:t>the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image </a:t>
            </a:r>
            <a:r>
              <a:rPr sz="2600" spc="30" dirty="0">
                <a:solidFill>
                  <a:srgbClr val="212121"/>
                </a:solidFill>
                <a:latin typeface="Verdana"/>
                <a:cs typeface="Verdana"/>
              </a:rPr>
              <a:t>space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to </a:t>
            </a:r>
            <a:r>
              <a:rPr sz="2600" spc="-30" dirty="0">
                <a:solidFill>
                  <a:srgbClr val="212121"/>
                </a:solidFill>
                <a:latin typeface="Verdana"/>
                <a:cs typeface="Verdana"/>
              </a:rPr>
              <a:t>a </a:t>
            </a:r>
            <a:r>
              <a:rPr sz="2600" spc="60" dirty="0">
                <a:solidFill>
                  <a:srgbClr val="212121"/>
                </a:solidFill>
                <a:latin typeface="Verdana"/>
                <a:cs typeface="Verdana"/>
              </a:rPr>
              <a:t>low </a:t>
            </a:r>
            <a:r>
              <a:rPr sz="2600" spc="45" dirty="0">
                <a:solidFill>
                  <a:srgbClr val="212121"/>
                </a:solidFill>
                <a:latin typeface="Verdana"/>
                <a:cs typeface="Verdana"/>
              </a:rPr>
              <a:t>dimensional </a:t>
            </a:r>
            <a:r>
              <a:rPr sz="2600" spc="30" dirty="0">
                <a:solidFill>
                  <a:srgbClr val="212121"/>
                </a:solidFill>
                <a:latin typeface="Verdana"/>
                <a:cs typeface="Verdana"/>
              </a:rPr>
              <a:t>space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by </a:t>
            </a:r>
            <a:r>
              <a:rPr sz="2600" spc="45" dirty="0">
                <a:solidFill>
                  <a:srgbClr val="212121"/>
                </a:solidFill>
                <a:latin typeface="Verdana"/>
                <a:cs typeface="Verdana"/>
              </a:rPr>
              <a:t>maximizing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the </a:t>
            </a:r>
            <a:r>
              <a:rPr sz="2600" spc="70" dirty="0">
                <a:solidFill>
                  <a:srgbClr val="212121"/>
                </a:solidFill>
                <a:latin typeface="Verdana"/>
                <a:cs typeface="Verdana"/>
              </a:rPr>
              <a:t>between </a:t>
            </a:r>
            <a:r>
              <a:rPr sz="2600" spc="-20" dirty="0">
                <a:solidFill>
                  <a:srgbClr val="212121"/>
                </a:solidFill>
                <a:latin typeface="Verdana"/>
                <a:cs typeface="Verdana"/>
              </a:rPr>
              <a:t>class </a:t>
            </a:r>
            <a:r>
              <a:rPr sz="2600" spc="-5" dirty="0">
                <a:solidFill>
                  <a:srgbClr val="212121"/>
                </a:solidFill>
                <a:latin typeface="Verdana"/>
                <a:cs typeface="Verdana"/>
              </a:rPr>
              <a:t>scatter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and </a:t>
            </a:r>
            <a:r>
              <a:rPr sz="2600" spc="8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minimizing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the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within-class </a:t>
            </a:r>
            <a:r>
              <a:rPr sz="2600" spc="-50" dirty="0">
                <a:solidFill>
                  <a:srgbClr val="212121"/>
                </a:solidFill>
                <a:latin typeface="Verdana"/>
                <a:cs typeface="Verdana"/>
              </a:rPr>
              <a:t>scatter. </a:t>
            </a:r>
            <a:r>
              <a:rPr sz="2600" spc="105" dirty="0">
                <a:solidFill>
                  <a:srgbClr val="212121"/>
                </a:solidFill>
                <a:latin typeface="Verdana"/>
                <a:cs typeface="Verdana"/>
              </a:rPr>
              <a:t>LDA </a:t>
            </a:r>
            <a:r>
              <a:rPr sz="2600" spc="10" dirty="0">
                <a:solidFill>
                  <a:srgbClr val="212121"/>
                </a:solidFill>
                <a:latin typeface="Verdana"/>
                <a:cs typeface="Verdana"/>
              </a:rPr>
              <a:t>allows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objective </a:t>
            </a:r>
            <a:r>
              <a:rPr sz="2600" spc="10" dirty="0">
                <a:solidFill>
                  <a:srgbClr val="212121"/>
                </a:solidFill>
                <a:latin typeface="Verdana"/>
                <a:cs typeface="Verdana"/>
              </a:rPr>
              <a:t>evaluation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of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the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significance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of </a:t>
            </a:r>
            <a:r>
              <a:rPr sz="2600" spc="-30" dirty="0">
                <a:solidFill>
                  <a:srgbClr val="212121"/>
                </a:solidFill>
                <a:latin typeface="Verdana"/>
                <a:cs typeface="Verdana"/>
              </a:rPr>
              <a:t>visual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information </a:t>
            </a:r>
            <a:r>
              <a:rPr sz="2600" spc="45" dirty="0">
                <a:solidFill>
                  <a:srgbClr val="212121"/>
                </a:solidFill>
                <a:latin typeface="Verdana"/>
                <a:cs typeface="Verdana"/>
              </a:rPr>
              <a:t>in </a:t>
            </a:r>
            <a:r>
              <a:rPr sz="2600" spc="5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20" dirty="0">
                <a:solidFill>
                  <a:srgbClr val="212121"/>
                </a:solidFill>
                <a:latin typeface="Verdana"/>
                <a:cs typeface="Verdana"/>
              </a:rPr>
              <a:t>different</a:t>
            </a:r>
            <a:r>
              <a:rPr sz="2600" spc="-2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212121"/>
                </a:solidFill>
                <a:latin typeface="Verdana"/>
                <a:cs typeface="Verdana"/>
              </a:rPr>
              <a:t>features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of</a:t>
            </a:r>
            <a:r>
              <a:rPr sz="2600" spc="-25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600" spc="-2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212121"/>
                </a:solidFill>
                <a:latin typeface="Verdana"/>
                <a:cs typeface="Verdana"/>
              </a:rPr>
              <a:t>face</a:t>
            </a:r>
            <a:r>
              <a:rPr sz="2600" spc="-22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15" dirty="0">
                <a:solidFill>
                  <a:srgbClr val="212121"/>
                </a:solidFill>
                <a:latin typeface="Verdana"/>
                <a:cs typeface="Verdana"/>
              </a:rPr>
              <a:t>for</a:t>
            </a:r>
            <a:r>
              <a:rPr sz="2600" spc="-25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identifying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10" dirty="0">
                <a:solidFill>
                  <a:srgbClr val="212121"/>
                </a:solidFill>
                <a:latin typeface="Verdana"/>
                <a:cs typeface="Verdana"/>
              </a:rPr>
              <a:t>human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65" dirty="0">
                <a:solidFill>
                  <a:srgbClr val="212121"/>
                </a:solidFill>
                <a:latin typeface="Verdana"/>
                <a:cs typeface="Verdana"/>
              </a:rPr>
              <a:t>face.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129942" y="8683913"/>
            <a:ext cx="7719059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212121"/>
                </a:solidFill>
                <a:latin typeface="Verdana"/>
                <a:cs typeface="Verdana"/>
              </a:rPr>
              <a:t>Reference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2400" u="heavy" dirty="0">
                <a:solidFill>
                  <a:srgbClr val="EFF0F3"/>
                </a:solidFill>
                <a:uFill>
                  <a:solidFill>
                    <a:srgbClr val="EFF0F3"/>
                  </a:solidFill>
                </a:uFill>
                <a:latin typeface="Calibri"/>
                <a:cs typeface="Calibri"/>
                <a:hlinkClick r:id="rId31"/>
              </a:rPr>
              <a:t>https://ieeexplore.ieee.org/document/5256630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F0F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1011</Words>
  <Application>Microsoft Office PowerPoint</Application>
  <PresentationFormat>Custom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Microsoft Sans Serif</vt:lpstr>
      <vt:lpstr>Tahoma</vt:lpstr>
      <vt:lpstr>Times New Roman</vt:lpstr>
      <vt:lpstr>Verdana</vt:lpstr>
      <vt:lpstr>Office Theme</vt:lpstr>
      <vt:lpstr>PREDICTIVE MODELING- WEEK-3</vt:lpstr>
      <vt:lpstr>DSBA CURRICULUM DESIGN</vt:lpstr>
      <vt:lpstr>LEARNING  OBJECTIVE OF  THIS MODULE</vt:lpstr>
      <vt:lpstr>LEARNING OBJECTIVES OF THIS SESSION</vt:lpstr>
      <vt:lpstr>TRY ANSWERING THE FOLLOWING</vt:lpstr>
      <vt:lpstr>BROAD OVERVIEW</vt:lpstr>
      <vt:lpstr>BROAD OVERVIEW – Usage of Bayes’ Rule for Prediction</vt:lpstr>
      <vt:lpstr>Custom Probability Cut-off for predicting the Target Variable</vt:lpstr>
      <vt:lpstr>Industry Application - LDA helps when the decision isn’t binary</vt:lpstr>
      <vt:lpstr>More Industry Application of LDA</vt:lpstr>
      <vt:lpstr>CASE STUDY</vt:lpstr>
      <vt:lpstr>ANY QUESTIONS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Goyal</dc:creator>
  <cp:lastModifiedBy>Shikhar Shrivastava</cp:lastModifiedBy>
  <cp:revision>1</cp:revision>
  <dcterms:created xsi:type="dcterms:W3CDTF">2022-03-21T03:51:09Z</dcterms:created>
  <dcterms:modified xsi:type="dcterms:W3CDTF">2022-03-21T03:51:45Z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2022-03-21T00:00:00Z</vt:filetime>
  </property>
</Properties>
</file>