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9" r:id="rId3"/>
    <p:sldId id="260" r:id="rId4"/>
    <p:sldId id="264" r:id="rId5"/>
    <p:sldId id="278" r:id="rId6"/>
    <p:sldId id="265" r:id="rId7"/>
    <p:sldId id="279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30"/>
  </p:normalViewPr>
  <p:slideViewPr>
    <p:cSldViewPr snapToGrid="0" snapToObjects="1">
      <p:cViewPr varScale="1">
        <p:scale>
          <a:sx n="76" d="100"/>
          <a:sy n="76" d="100"/>
        </p:scale>
        <p:origin x="21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4/25/20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8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3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4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5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15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4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76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0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87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2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0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242F-3E36-984B-AFD3-3E4D56246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IBM Applied Data Science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A1EB1-74CA-C94A-83F9-F2B9F9922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Battle of the Neighborhoods</a:t>
            </a:r>
          </a:p>
        </p:txBody>
      </p:sp>
    </p:spTree>
    <p:extLst>
      <p:ext uri="{BB962C8B-B14F-4D97-AF65-F5344CB8AC3E}">
        <p14:creationId xmlns:p14="http://schemas.microsoft.com/office/powerpoint/2010/main" val="1061129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5B39-E747-E441-94F4-C4E3C169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579CCF-ED8E-3344-A5BE-3FA225DA35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2505216"/>
            <a:ext cx="6281738" cy="184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2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76FE-F403-AE40-BBB9-E2EF928D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0F519-DF97-4041-B40E-724A5EE6A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data set – </a:t>
            </a:r>
            <a:r>
              <a:rPr lang="en-US" b="1" dirty="0">
                <a:solidFill>
                  <a:srgbClr val="0070C0"/>
                </a:solidFill>
              </a:rPr>
              <a:t>Foursquare</a:t>
            </a:r>
          </a:p>
          <a:p>
            <a:r>
              <a:rPr lang="en-US" dirty="0"/>
              <a:t>Understand the data</a:t>
            </a:r>
          </a:p>
          <a:p>
            <a:r>
              <a:rPr lang="en-US" dirty="0"/>
              <a:t>Collect the data</a:t>
            </a:r>
          </a:p>
          <a:p>
            <a:r>
              <a:rPr lang="en-US" dirty="0"/>
              <a:t>Preprocess the data</a:t>
            </a:r>
          </a:p>
          <a:p>
            <a:r>
              <a:rPr lang="en-US" dirty="0"/>
              <a:t>Prepare the data </a:t>
            </a:r>
          </a:p>
          <a:p>
            <a:r>
              <a:rPr lang="en-US" dirty="0"/>
              <a:t>Modelling </a:t>
            </a:r>
          </a:p>
          <a:p>
            <a:r>
              <a:rPr lang="en-US" dirty="0"/>
              <a:t>Analyze the output</a:t>
            </a:r>
          </a:p>
          <a:p>
            <a:r>
              <a:rPr lang="en-US" dirty="0"/>
              <a:t>Prepare final summary</a:t>
            </a:r>
          </a:p>
        </p:txBody>
      </p:sp>
    </p:spTree>
    <p:extLst>
      <p:ext uri="{BB962C8B-B14F-4D97-AF65-F5344CB8AC3E}">
        <p14:creationId xmlns:p14="http://schemas.microsoft.com/office/powerpoint/2010/main" val="305458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4E34-7F6A-0B4D-8C20-FC9440DF2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0233F-F799-5F4A-B9D1-51BB5807B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clusters of boroughs in New York neighborhood that has the Indian restaurant's rated &gt;8.0</a:t>
            </a:r>
          </a:p>
        </p:txBody>
      </p:sp>
    </p:spTree>
    <p:extLst>
      <p:ext uri="{BB962C8B-B14F-4D97-AF65-F5344CB8AC3E}">
        <p14:creationId xmlns:p14="http://schemas.microsoft.com/office/powerpoint/2010/main" val="40976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5B39-E747-E441-94F4-C4E3C169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&amp; Approach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878981-D214-9546-B0FC-FD54C30AB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</a:t>
            </a:r>
            <a:r>
              <a:rPr lang="en-US" dirty="0" err="1"/>
              <a:t>FourSquare</a:t>
            </a:r>
            <a:r>
              <a:rPr lang="en-US" dirty="0"/>
              <a:t> Location data for NY – key elements includes name, neighborhood, borough, longitude, latitude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Prepare neighborhood list, map to borough, identify restaurants rated 8.0 &amp; higher,</a:t>
            </a:r>
          </a:p>
          <a:p>
            <a:r>
              <a:rPr lang="en-US" dirty="0"/>
              <a:t>Review the data, output at each step, visualize</a:t>
            </a:r>
          </a:p>
          <a:p>
            <a:r>
              <a:rPr lang="en-US" dirty="0"/>
              <a:t>Pre-process the data</a:t>
            </a:r>
          </a:p>
          <a:p>
            <a:r>
              <a:rPr lang="en-US" dirty="0"/>
              <a:t>Cluster the data (K-Means, K=6)</a:t>
            </a:r>
          </a:p>
          <a:p>
            <a:r>
              <a:rPr lang="en-US" dirty="0"/>
              <a:t>Review output</a:t>
            </a:r>
          </a:p>
          <a:p>
            <a:r>
              <a:rPr lang="en-US" dirty="0"/>
              <a:t>Visualize the output</a:t>
            </a:r>
          </a:p>
        </p:txBody>
      </p:sp>
    </p:spTree>
    <p:extLst>
      <p:ext uri="{BB962C8B-B14F-4D97-AF65-F5344CB8AC3E}">
        <p14:creationId xmlns:p14="http://schemas.microsoft.com/office/powerpoint/2010/main" val="177551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5B39-E747-E441-94F4-C4E3C169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Identify neighborhoods with restaurants rated 8.0 &amp; higher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41E379-84D6-B84B-8510-B4B9969AF56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978473"/>
            <a:ext cx="6281738" cy="289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6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5B39-E747-E441-94F4-C4E3C169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data to NY borough’, get other key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6F9CC7-A607-F148-A1CB-1CC78F066B0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2080755"/>
            <a:ext cx="6281738" cy="269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9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5B39-E747-E441-94F4-C4E3C169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data to NY borough’, get other key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6F9CC7-A607-F148-A1CB-1CC78F066B0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2080755"/>
            <a:ext cx="6281738" cy="269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0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5B39-E747-E441-94F4-C4E3C169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7B4FAA-5761-7C4D-9AE8-8013BF565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3852" y="1302429"/>
            <a:ext cx="3398816" cy="1631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698C90-2360-1D4B-A0DC-D2EABC642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452" y="3725240"/>
            <a:ext cx="3604387" cy="18288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E531A4-03DF-7449-82A9-03BAE4BB9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668" y="2349925"/>
            <a:ext cx="3221489" cy="171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1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5B39-E747-E441-94F4-C4E3C169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Prepare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839E66-8ACC-8440-8291-832088E46A1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2141869"/>
            <a:ext cx="6281738" cy="257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5629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{11D5F39C-57C0-8F4A-8FD1-F722CA7865BC}tf16401369</Template>
  <TotalTime>62</TotalTime>
  <Words>154</Words>
  <Application>Microsoft Macintosh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 Light</vt:lpstr>
      <vt:lpstr>Rockwell</vt:lpstr>
      <vt:lpstr>Wingdings</vt:lpstr>
      <vt:lpstr>Atlas</vt:lpstr>
      <vt:lpstr>IBM Applied Data Science Capstone Project</vt:lpstr>
      <vt:lpstr>Approach</vt:lpstr>
      <vt:lpstr>Final Output</vt:lpstr>
      <vt:lpstr>Data &amp; Approach</vt:lpstr>
      <vt:lpstr>Identify neighborhoods with restaurants rated 8.0 &amp; higher</vt:lpstr>
      <vt:lpstr>Map data to NY borough’, get other key data</vt:lpstr>
      <vt:lpstr>Map data to NY borough’, get other key data</vt:lpstr>
      <vt:lpstr>Visualize</vt:lpstr>
      <vt:lpstr>Prepare Data</vt:lpstr>
      <vt:lpstr>Cluster Data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Applied Data Science Capstone Project</dc:title>
  <dc:creator>Kiran Shenoy</dc:creator>
  <cp:lastModifiedBy>Kiran Shenoy</cp:lastModifiedBy>
  <cp:revision>9</cp:revision>
  <dcterms:created xsi:type="dcterms:W3CDTF">2020-04-25T20:23:20Z</dcterms:created>
  <dcterms:modified xsi:type="dcterms:W3CDTF">2020-04-25T21:31:32Z</dcterms:modified>
</cp:coreProperties>
</file>