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0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8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5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6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0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2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42F-3E36-984B-AFD3-3E4D56246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Applied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A1EB1-74CA-C94A-83F9-F2B9F9922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06112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7449-BBC9-0941-B8B4-8196CBF4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Indian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0B45-8453-FB46-A01C-2A6E64EF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all the best Indian restaurants in New York?</a:t>
            </a:r>
          </a:p>
          <a:p>
            <a:r>
              <a:rPr lang="en-US" dirty="0"/>
              <a:t>Which Boroughs have the best Indian restaurants?</a:t>
            </a:r>
          </a:p>
          <a:p>
            <a:r>
              <a:rPr lang="en-US" dirty="0"/>
              <a:t>A local travel agency wants to take tourists to popular Boroughs that have the best Indian restaurants</a:t>
            </a:r>
          </a:p>
          <a:p>
            <a:r>
              <a:rPr lang="en-US" dirty="0"/>
              <a:t>Are some of the best rated Indian restaurants in Manhattan or other Boroughs?</a:t>
            </a:r>
          </a:p>
          <a:p>
            <a:r>
              <a:rPr lang="en-US" dirty="0"/>
              <a:t>I want to open a new Indian Restaurant and want to know which boroughs have the best rated ones – find a borough that may not have much competition</a:t>
            </a:r>
          </a:p>
        </p:txBody>
      </p:sp>
    </p:spTree>
    <p:extLst>
      <p:ext uri="{BB962C8B-B14F-4D97-AF65-F5344CB8AC3E}">
        <p14:creationId xmlns:p14="http://schemas.microsoft.com/office/powerpoint/2010/main" val="67094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B11D-6D58-7E4D-B8D1-9ECB65BA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021C-679E-6149-9C4E-445F437D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boroughs/neighborhoods in New York that have the best rated Indian restaurant (Rated 8.0 &amp; higher)</a:t>
            </a:r>
          </a:p>
        </p:txBody>
      </p:sp>
    </p:spTree>
    <p:extLst>
      <p:ext uri="{BB962C8B-B14F-4D97-AF65-F5344CB8AC3E}">
        <p14:creationId xmlns:p14="http://schemas.microsoft.com/office/powerpoint/2010/main" val="10631674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{11D5F39C-57C0-8F4A-8FD1-F722CA7865BC}tf16401369</Template>
  <TotalTime>46</TotalTime>
  <Words>115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IBM Applied Data Science Capstone Project</vt:lpstr>
      <vt:lpstr>Best Indian Restaurants</vt:lpstr>
      <vt:lpstr>Business Problem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Project</dc:title>
  <dc:creator>Kiran Shenoy</dc:creator>
  <cp:lastModifiedBy>Kiran Shenoy</cp:lastModifiedBy>
  <cp:revision>7</cp:revision>
  <dcterms:created xsi:type="dcterms:W3CDTF">2020-04-25T20:23:20Z</dcterms:created>
  <dcterms:modified xsi:type="dcterms:W3CDTF">2020-04-25T21:11:41Z</dcterms:modified>
</cp:coreProperties>
</file>