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86" r:id="rId2"/>
    <p:sldId id="284" r:id="rId3"/>
    <p:sldId id="285" r:id="rId4"/>
    <p:sldId id="291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1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2C09E-7D47-4F9E-BEA9-020DB0B328B8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2775E-51B9-4020-962C-E0357E714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smtClean="0"/>
              <a:t>Data Structures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3443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</a:t>
            </a:r>
            <a:r>
              <a:rPr lang="en-US" smtClean="0"/>
              <a:t>PostFix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9165"/>
            <a:ext cx="10039519" cy="420254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arenR"/>
            </a:pPr>
            <a:r>
              <a:rPr lang="en-GB" dirty="0"/>
              <a:t>Scan X from left to right and repeat Step </a:t>
            </a:r>
            <a:r>
              <a:rPr lang="en-GB" dirty="0" smtClean="0"/>
              <a:t>2 </a:t>
            </a:r>
            <a:r>
              <a:rPr lang="en-GB" dirty="0"/>
              <a:t>to </a:t>
            </a:r>
            <a:r>
              <a:rPr lang="en-GB" dirty="0" smtClean="0"/>
              <a:t>5 </a:t>
            </a:r>
            <a:r>
              <a:rPr lang="en-GB" dirty="0"/>
              <a:t>for each element of X until the Stack is empty.</a:t>
            </a:r>
          </a:p>
          <a:p>
            <a:pPr>
              <a:buFont typeface="+mj-lt"/>
              <a:buAutoNum type="arabicParenR"/>
            </a:pPr>
            <a:r>
              <a:rPr lang="en-GB" dirty="0"/>
              <a:t>If an operand is encountered, add it to Y.</a:t>
            </a:r>
          </a:p>
          <a:p>
            <a:pPr>
              <a:buFont typeface="+mj-lt"/>
              <a:buAutoNum type="arabicParenR"/>
            </a:pPr>
            <a:r>
              <a:rPr lang="en-GB" dirty="0"/>
              <a:t>If a left parenthesis is encountered, push it onto Stack.</a:t>
            </a:r>
          </a:p>
          <a:p>
            <a:pPr>
              <a:buFont typeface="+mj-lt"/>
              <a:buAutoNum type="arabicParenR"/>
            </a:pPr>
            <a:r>
              <a:rPr lang="en-GB" dirty="0"/>
              <a:t>If an operator is encountered ,then:</a:t>
            </a:r>
          </a:p>
          <a:p>
            <a:pPr lvl="1">
              <a:buFont typeface="+mj-lt"/>
              <a:buAutoNum type="arabicParenR"/>
            </a:pPr>
            <a:r>
              <a:rPr lang="en-GB" dirty="0"/>
              <a:t>Repeatedly pop from Stack and add to Y each operator (on the top of Stack) which has the same precedence as or higher precedence than operator.</a:t>
            </a:r>
          </a:p>
          <a:p>
            <a:pPr lvl="1">
              <a:buFont typeface="+mj-lt"/>
              <a:buAutoNum type="arabicParenR"/>
            </a:pPr>
            <a:r>
              <a:rPr lang="en-GB" dirty="0"/>
              <a:t>Add operator to Stack.</a:t>
            </a:r>
          </a:p>
          <a:p>
            <a:pPr>
              <a:buFont typeface="+mj-lt"/>
              <a:buAutoNum type="arabicParenR"/>
            </a:pPr>
            <a:r>
              <a:rPr lang="en-GB" dirty="0" smtClean="0"/>
              <a:t>If </a:t>
            </a:r>
            <a:r>
              <a:rPr lang="en-GB" dirty="0"/>
              <a:t>a right parenthesis is encountered ,then:</a:t>
            </a:r>
          </a:p>
          <a:p>
            <a:pPr lvl="1">
              <a:buFont typeface="+mj-lt"/>
              <a:buAutoNum type="arabicParenR"/>
            </a:pPr>
            <a:r>
              <a:rPr lang="en-GB" dirty="0"/>
              <a:t>Repeatedly pop from Stack and add to Y each operator (on the top of Stack) until a left parenthesis is encountered.</a:t>
            </a:r>
          </a:p>
          <a:p>
            <a:pPr lvl="1">
              <a:buFont typeface="+mj-lt"/>
              <a:buAutoNum type="arabicParenR"/>
            </a:pPr>
            <a:r>
              <a:rPr lang="en-GB" dirty="0"/>
              <a:t>Remove the left Parenthesis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</a:t>
            </a:r>
            <a:r>
              <a:rPr lang="en-US" dirty="0" smtClean="0"/>
              <a:t>Postfix Conversion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59291" y="1980392"/>
          <a:ext cx="85886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888">
                  <a:extLst>
                    <a:ext uri="{9D8B030D-6E8A-4147-A177-3AD203B41FA5}">
                      <a16:colId xmlns:a16="http://schemas.microsoft.com/office/drawing/2014/main" val="3558901027"/>
                    </a:ext>
                  </a:extLst>
                </a:gridCol>
                <a:gridCol w="2862888">
                  <a:extLst>
                    <a:ext uri="{9D8B030D-6E8A-4147-A177-3AD203B41FA5}">
                      <a16:colId xmlns:a16="http://schemas.microsoft.com/office/drawing/2014/main" val="1371012496"/>
                    </a:ext>
                  </a:extLst>
                </a:gridCol>
                <a:gridCol w="2862888">
                  <a:extLst>
                    <a:ext uri="{9D8B030D-6E8A-4147-A177-3AD203B41FA5}">
                      <a16:colId xmlns:a16="http://schemas.microsoft.com/office/drawing/2014/main" val="1964650851"/>
                    </a:ext>
                  </a:extLst>
                </a:gridCol>
              </a:tblGrid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r>
                        <a:rPr lang="en-US" baseline="0" dirty="0" smtClean="0"/>
                        <a:t> Scanned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87486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09478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30465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+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4373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+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60616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21701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09385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04400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r>
                        <a:rPr lang="en-GB" baseline="0" dirty="0" smtClean="0"/>
                        <a:t> c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71456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(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r>
                        <a:rPr lang="en-GB" baseline="0" dirty="0" smtClean="0"/>
                        <a:t> c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66866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* ( </a:t>
                      </a:r>
                      <a:r>
                        <a:rPr lang="en-US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r>
                        <a:rPr lang="en-GB" baseline="0" dirty="0" smtClean="0"/>
                        <a:t> c d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83454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r>
                        <a:rPr lang="en-GB" baseline="0" dirty="0" smtClean="0"/>
                        <a:t> c d +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3108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+</a:t>
                      </a:r>
                      <a:r>
                        <a:rPr lang="en-GB" baseline="0" dirty="0" smtClean="0"/>
                        <a:t> c d + *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681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06520" y="2496550"/>
            <a:ext cx="2029499" cy="41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(a + b) * (c + d)</a:t>
            </a:r>
          </a:p>
        </p:txBody>
      </p:sp>
    </p:spTree>
    <p:extLst>
      <p:ext uri="{BB962C8B-B14F-4D97-AF65-F5344CB8AC3E}">
        <p14:creationId xmlns:p14="http://schemas.microsoft.com/office/powerpoint/2010/main" val="13109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28" t="18607" r="25241" b="34364"/>
          <a:stretch/>
        </p:blipFill>
        <p:spPr>
          <a:xfrm>
            <a:off x="1154954" y="2460169"/>
            <a:ext cx="9571063" cy="36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Postfix Expression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49991" cy="3416300"/>
          </a:xfrm>
        </p:spPr>
        <p:txBody>
          <a:bodyPr/>
          <a:lstStyle/>
          <a:p>
            <a:r>
              <a:rPr lang="en-GB" b="1" dirty="0"/>
              <a:t>Step 1</a:t>
            </a:r>
            <a:r>
              <a:rPr lang="en-GB" dirty="0"/>
              <a:t>: Create an empty stack used for storing the operands.</a:t>
            </a:r>
          </a:p>
          <a:p>
            <a:r>
              <a:rPr lang="en-GB" b="1" dirty="0"/>
              <a:t>Step 2:</a:t>
            </a:r>
            <a:r>
              <a:rPr lang="en-GB" dirty="0"/>
              <a:t> Scan each element of an expression one be one and do the following:</a:t>
            </a:r>
          </a:p>
          <a:p>
            <a:pPr lvl="1"/>
            <a:r>
              <a:rPr lang="en-GB" dirty="0"/>
              <a:t>If the element is an operand then push it into the stack.</a:t>
            </a:r>
          </a:p>
          <a:p>
            <a:pPr lvl="1"/>
            <a:r>
              <a:rPr lang="en-GB" dirty="0"/>
              <a:t>If the element is an operator then pop two operands from the stack. Perform operation on these operands. Push the final result into the stack.</a:t>
            </a:r>
          </a:p>
        </p:txBody>
      </p:sp>
    </p:spTree>
    <p:extLst>
      <p:ext uri="{BB962C8B-B14F-4D97-AF65-F5344CB8AC3E}">
        <p14:creationId xmlns:p14="http://schemas.microsoft.com/office/powerpoint/2010/main" val="23225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Postfix Expression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Expressions are evaluated from left to right.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stacks_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67" y="3241675"/>
            <a:ext cx="7640060" cy="301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Postfix  </a:t>
            </a:r>
            <a:r>
              <a:rPr lang="en-US" altLang="en-US" dirty="0" smtClean="0">
                <a:cs typeface="Times New Roman" panose="02020603050405020304" pitchFamily="18" charset="0"/>
              </a:rPr>
              <a:t>Expression</a:t>
            </a:r>
            <a:endParaRPr lang="en-GB" dirty="0"/>
          </a:p>
        </p:txBody>
      </p:sp>
      <p:pic>
        <p:nvPicPr>
          <p:cNvPr id="4" name="Picture 3" descr="stacks_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67" y="2382982"/>
            <a:ext cx="8484778" cy="399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257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Data Structures</vt:lpstr>
      <vt:lpstr>Infix to PostFix</vt:lpstr>
      <vt:lpstr>Infix to Postfix Conversion</vt:lpstr>
      <vt:lpstr>Example</vt:lpstr>
      <vt:lpstr>Evaluation of Postfix Expression </vt:lpstr>
      <vt:lpstr>Evaluate Postfix Expression </vt:lpstr>
      <vt:lpstr>Postfix 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24</cp:revision>
  <dcterms:created xsi:type="dcterms:W3CDTF">2022-03-08T16:20:52Z</dcterms:created>
  <dcterms:modified xsi:type="dcterms:W3CDTF">2025-03-17T18:11:39Z</dcterms:modified>
</cp:coreProperties>
</file>