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7" autoAdjust="0"/>
    <p:restoredTop sz="94660"/>
  </p:normalViewPr>
  <p:slideViewPr>
    <p:cSldViewPr snapToGrid="0">
      <p:cViewPr>
        <p:scale>
          <a:sx n="60" d="100"/>
          <a:sy n="60" d="100"/>
        </p:scale>
        <p:origin x="4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1F38-A762-4C5C-9A07-5627128E067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D1D-A9F1-4625-94E7-5E50431C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7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1F38-A762-4C5C-9A07-5627128E067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D1D-A9F1-4625-94E7-5E50431C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9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1F38-A762-4C5C-9A07-5627128E067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D1D-A9F1-4625-94E7-5E50431C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8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1F38-A762-4C5C-9A07-5627128E067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D1D-A9F1-4625-94E7-5E50431C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1F38-A762-4C5C-9A07-5627128E067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D1D-A9F1-4625-94E7-5E50431C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0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1F38-A762-4C5C-9A07-5627128E067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D1D-A9F1-4625-94E7-5E50431C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1F38-A762-4C5C-9A07-5627128E067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D1D-A9F1-4625-94E7-5E50431C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2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1F38-A762-4C5C-9A07-5627128E067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D1D-A9F1-4625-94E7-5E50431C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1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1F38-A762-4C5C-9A07-5627128E067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D1D-A9F1-4625-94E7-5E50431C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20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1F38-A762-4C5C-9A07-5627128E067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D1D-A9F1-4625-94E7-5E50431C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2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1F38-A762-4C5C-9A07-5627128E067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4D1D-A9F1-4625-94E7-5E50431C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4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61F38-A762-4C5C-9A07-5627128E067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4D1D-A9F1-4625-94E7-5E50431C2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0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495675" y="781050"/>
            <a:ext cx="4333876" cy="130492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676649" y="933449"/>
            <a:ext cx="3971925" cy="1019175"/>
          </a:xfrm>
          <a:prstGeom prst="roundRect">
            <a:avLst/>
          </a:prstGeom>
          <a:gradFill>
            <a:gsLst>
              <a:gs pos="100000">
                <a:schemeClr val="bg1"/>
              </a:gs>
              <a:gs pos="10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2660" y="1060215"/>
            <a:ext cx="3727302" cy="769441"/>
          </a:xfrm>
          <a:prstGeom prst="rect">
            <a:avLst/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95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elite motors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25012" y="3772903"/>
            <a:ext cx="4333876" cy="130492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805986" y="3925302"/>
            <a:ext cx="3971925" cy="1019175"/>
          </a:xfrm>
          <a:prstGeom prst="roundRect">
            <a:avLst/>
          </a:prstGeom>
          <a:gradFill>
            <a:gsLst>
              <a:gs pos="100000">
                <a:schemeClr val="bg1"/>
              </a:gs>
              <a:gs pos="10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41997" y="4052068"/>
            <a:ext cx="3727302" cy="76944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mic Sans MS" panose="030F0702030302020204" pitchFamily="66" charset="0"/>
              </a:rPr>
              <a:t>elite motors </a:t>
            </a:r>
          </a:p>
        </p:txBody>
      </p:sp>
    </p:spTree>
    <p:extLst>
      <p:ext uri="{BB962C8B-B14F-4D97-AF65-F5344CB8AC3E}">
        <p14:creationId xmlns:p14="http://schemas.microsoft.com/office/powerpoint/2010/main" val="16520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2020-09-27T18:55:11Z</dcterms:created>
  <dcterms:modified xsi:type="dcterms:W3CDTF">2020-09-27T19:00:12Z</dcterms:modified>
</cp:coreProperties>
</file>