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ed539f7c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ed539f7c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ed539f7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ed539f7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d539f7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ed539f7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7afeb2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b7afeb2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b7afeb2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b7afeb2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ee6f68f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ee6f68f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ee6f68f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ee6f68f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ee6f68f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ee6f68f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ee6f68fe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ee6f68fe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ee6f68fe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ee6f68fe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246d9f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246d9f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b246d9f8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b246d9f8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246d9f8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246d9f8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246d9f8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246d9f8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b246d9f8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b246d9f8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b4531b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b4531b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b246d9f8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b246d9f8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b4531b5b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b4531b5b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3350" y="23304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8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of Mechanical Properties of Steel Using ML and Neural Networks</a:t>
            </a:r>
            <a:endParaRPr sz="3588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4750" y="3340800"/>
            <a:ext cx="85206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Credit Project</a:t>
            </a:r>
            <a:endParaRPr sz="202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90800" y="339600"/>
            <a:ext cx="275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51475" y="93300"/>
            <a:ext cx="63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 JODHPUR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75550" y="810675"/>
            <a:ext cx="397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METALLURGICAL AND </a:t>
            </a: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SCIENCE ENGINEERING</a:t>
            </a:r>
            <a:endParaRPr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4820700"/>
            <a:ext cx="9144000" cy="32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METALLURGY AND MATERIALS SCIENCE  ENGINEERING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6025" y="296537"/>
            <a:ext cx="1406587" cy="15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716750" y="3771800"/>
            <a:ext cx="386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Faculty Supervisor : Dr. Nitin Kumar Sharma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60950" y="12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of best suitable ML model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5" y="950675"/>
            <a:ext cx="516042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75" y="950675"/>
            <a:ext cx="37307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69400" y="10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Algorithm | ML Model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763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model used for both Classification and Regression.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25" y="1143950"/>
            <a:ext cx="6726749" cy="39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356250" y="4485525"/>
            <a:ext cx="807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 : https://www.tibco.com/sites/tibco/files/media_entity/2021-05/random-forest-diagram.svg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269400" y="10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Neural Networks | ML Model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714288"/>
            <a:ext cx="8520600" cy="3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Artificial Neural Networks are one of the deep learning algorithms that simulate the workings of neurons in the human brain, it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consists of the Input layer, Hidden layers, Output layer.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450" y="1330050"/>
            <a:ext cx="495410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3528625" y="1643050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466225" y="4557200"/>
            <a:ext cx="69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Ref:https://www.analyticsvidhya.com/blog/2021/08/a-walk-through-of-regression-analysis-using-artificial-neural-networks-in-tensorflow/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69400" y="106650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Vs Neural Networks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11700" y="96308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SOOOOOOOOOOOOOOOOOOOOOOOOOOOOOOOO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shall use Neural Networks and hypertuning different parameters, improve the R2 Score.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3100"/>
            <a:ext cx="6181725" cy="2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277850" y="30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improve the model?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060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 function (tanh, Sigmoid, ReLU, Inverse ReLU)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input data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layers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Regularization(L1 and L2)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175" y="1879950"/>
            <a:ext cx="4551675" cy="24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559275" y="4370725"/>
            <a:ext cx="414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Ref : https://miro.medium.com/v2/resize:fit:1400/1*XxxiA0jJvPrHEJHD4z893g.png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269400" y="10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| Neural Networks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311700" y="875263"/>
            <a:ext cx="8520600" cy="3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5275"/>
            <a:ext cx="6038850" cy="21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3525"/>
            <a:ext cx="8520602" cy="12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269375" y="9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| Neural Networks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11700" y="939675"/>
            <a:ext cx="8520600" cy="3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0425"/>
            <a:ext cx="8478275" cy="37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294775" y="10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| Neural Networks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11700" y="941900"/>
            <a:ext cx="8520600" cy="3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5800"/>
            <a:ext cx="8486750" cy="38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277850" y="13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| Neural Networks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311700" y="806538"/>
            <a:ext cx="8520600" cy="3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1725"/>
            <a:ext cx="8486751" cy="3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5609700" y="2708975"/>
            <a:ext cx="33162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Chennamsetty Ushakiran(B20MT014)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Supervisor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DR. NITIN KUMAR SHARMA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Mentor: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Navratan Panwar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Mechanical properties of engineering materials are those of the material that comes into action on applying forces.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Engineering Materials are substances employed as raw materials for construction or organized production for an engineering application.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Materials basically possess various qualities such as magnetism, thermal conductivity, heat capacity, stiffness, hardness, and thermal conductivity, among others.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Among various materials, the Mechanical properties of engineering materials tell the material's response against applied load.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Material selection is deciding which materials will be utilized for a certain application.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933438"/>
            <a:ext cx="8520600" cy="3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Mechanical properties of engineering materials are those that influence their mechanical strength and capacity for shaping into a desired shape.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Important Mechanical Properties of Engineering Materials</a:t>
            </a:r>
            <a:endParaRPr sz="17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244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Times New Roman"/>
              <a:buChar char="❏"/>
            </a:pPr>
            <a:r>
              <a:rPr lang="en" sz="149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Strength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2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Times New Roman"/>
              <a:buChar char="❏"/>
            </a:pPr>
            <a:r>
              <a:rPr lang="en" sz="149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Hardness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2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Times New Roman"/>
              <a:buChar char="❏"/>
            </a:pPr>
            <a:r>
              <a:rPr lang="en" sz="149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Toughness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2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Times New Roman"/>
              <a:buChar char="❏"/>
            </a:pPr>
            <a:r>
              <a:rPr lang="en" sz="149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Brittleness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2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Times New Roman"/>
              <a:buChar char="❏"/>
            </a:pPr>
            <a:r>
              <a:rPr lang="en" sz="149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Ductility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2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Times New Roman"/>
              <a:buChar char="❏"/>
            </a:pPr>
            <a:r>
              <a:rPr lang="en" sz="149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Malleability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99900"/>
            <a:ext cx="3916649" cy="2163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32800" y="4568875"/>
            <a:ext cx="720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 : https://www.smlease.com/wp-content/uploads/2019/10/Stress-Strain-Curve-For-Ductile-Materials.png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550" y="78025"/>
            <a:ext cx="6212100" cy="44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11700" y="4568875"/>
            <a:ext cx="6345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Ref :https://www.gatevidyalay.com/wp-content/uploads/2019/12/Machine-Learning-Models.png</a:t>
            </a:r>
            <a:endParaRPr sz="700"/>
          </a:p>
        </p:txBody>
      </p:sp>
      <p:sp>
        <p:nvSpPr>
          <p:cNvPr id="89" name="Google Shape;89;p16"/>
          <p:cNvSpPr txBox="1"/>
          <p:nvPr/>
        </p:nvSpPr>
        <p:spPr>
          <a:xfrm>
            <a:off x="449300" y="255675"/>
            <a:ext cx="298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Machine Lear</a:t>
            </a:r>
            <a:r>
              <a:rPr lang="en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</a:t>
            </a:r>
            <a:endParaRPr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steps to implement a ML model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Collection, Data Preparation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Parameters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with best parameters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3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Workflow of  a ML Model 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25" y="729425"/>
            <a:ext cx="5220201" cy="38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572000" y="4553225"/>
            <a:ext cx="426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Source:https://www.gatevidyalay.com/wp-content/uploads/2019/12/Machine-Learning-Workflow.png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Interpretation | Feature Columns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1309688"/>
            <a:ext cx="81343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34050" y="4063875"/>
            <a:ext cx="847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Colab link</a:t>
            </a:r>
            <a:r>
              <a:rPr lang="en" sz="1200"/>
              <a:t> : https://colab.research.google.com/drive/1TbWfqHDb-L7LWSYIWek6NlEjXkpuqF0V?usp=sharing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Interpretation | Target Columns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obatined dataset can be accessed from the following link </a:t>
            </a:r>
            <a:r>
              <a:rPr lang="en" sz="1417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https://drive.google.com/file/d/1Ku1GHyWiwMFticOHoy8DT5uoFN4044qH/view?usp=sharing</a:t>
            </a:r>
            <a:endParaRPr sz="1417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300" y="1152475"/>
            <a:ext cx="5305425" cy="28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269400" y="10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Matrix | Data Preprocessing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 JODHPUR 		DEPARTMENT OF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METALLURGY AND MATERIALS SCIENCE</a:t>
            </a: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25" y="602525"/>
            <a:ext cx="7942073" cy="4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On-screen Show (16:9)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Roboto</vt:lpstr>
      <vt:lpstr>Times New Roman</vt:lpstr>
      <vt:lpstr>Arial</vt:lpstr>
      <vt:lpstr>Simple Light</vt:lpstr>
      <vt:lpstr>Prediction of Mechanical Properties of Steel Using ML and Neural Networks</vt:lpstr>
      <vt:lpstr>Introduction </vt:lpstr>
      <vt:lpstr>Introduction </vt:lpstr>
      <vt:lpstr>PowerPoint Presentation</vt:lpstr>
      <vt:lpstr>Basic steps to implement a ML model</vt:lpstr>
      <vt:lpstr>Basic Workflow of  a ML Model </vt:lpstr>
      <vt:lpstr>Data Interpretation | Feature Columns</vt:lpstr>
      <vt:lpstr>Data Interpretation | Target Columns</vt:lpstr>
      <vt:lpstr>Correlation Matrix | Data Preprocessing</vt:lpstr>
      <vt:lpstr>Selection of best suitable ML model</vt:lpstr>
      <vt:lpstr>Random Forest Algorithm | ML Model</vt:lpstr>
      <vt:lpstr>Regression Using Neural Networks | ML Model</vt:lpstr>
      <vt:lpstr>Random Forest Vs Neural Networks</vt:lpstr>
      <vt:lpstr>How to improve the model?</vt:lpstr>
      <vt:lpstr>Results | Neural Networks</vt:lpstr>
      <vt:lpstr>Results | Neural Networks</vt:lpstr>
      <vt:lpstr>Results | Neural Networks</vt:lpstr>
      <vt:lpstr>Results | Neural Networks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Mechanical Properties of Steel Using ML and Neural Networks</dc:title>
  <cp:lastModifiedBy>Ushakiran Chennamsetty</cp:lastModifiedBy>
  <cp:revision>1</cp:revision>
  <dcterms:modified xsi:type="dcterms:W3CDTF">2024-07-14T13:57:42Z</dcterms:modified>
</cp:coreProperties>
</file>