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B59DE5-5258-44C6-A11B-B521BF1264F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FCA118-C5FD-4C6F-80A2-B2B4F3FD161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005840"/>
            <a:ext cx="7772040" cy="2594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idea </a:t>
            </a: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Course: Practical Bioinformatics for Biologists 2018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of Groningen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Anne M. Veenstra-Skirl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Kiran Gurung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182880" y="822960"/>
            <a:ext cx="8929080" cy="4042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7150" dir="2700000" dist="50800" rotWithShape="0">
              <a:srgbClr val="000000">
                <a:alpha val="40000"/>
              </a:srgbClr>
            </a:outerShdw>
          </a:effectLst>
        </p:spPr>
      </p:pic>
      <p:sp>
        <p:nvSpPr>
          <p:cNvPr id="81" name="TextShape 1"/>
          <p:cNvSpPr txBox="1"/>
          <p:nvPr/>
        </p:nvSpPr>
        <p:spPr>
          <a:xfrm>
            <a:off x="1737360" y="4937760"/>
            <a:ext cx="548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Limited search criteria; unrequired hits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Aim: To expand the search criteria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005840"/>
            <a:ext cx="7772040" cy="2594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idea </a:t>
            </a: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Course: Practical Bioinformatics for Biologists 2018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of Groningen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Anne M. Veenstra-Skirl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Kiran Gurung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of work flow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566160" y="100584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1371600" y="1920240"/>
            <a:ext cx="60350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Input file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Provide parameters (refine the results)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Sorted text file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08960" y="2286000"/>
            <a:ext cx="24530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LibreOffice/5.1.6.2$Linux_X86_64 LibreOffice_project/10m0$Build-2</Application>
  <Words>53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2018-01-18T20:50:43Z</dcterms:created>
  <dc:creator>admin</dc:creator>
  <dc:description/>
  <dc:language>en-US</dc:language>
  <cp:lastModifiedBy/>
  <dcterms:modified xsi:type="dcterms:W3CDTF">2018-01-26T01:43:27Z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