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11C52-CC8A-47A6-A2DA-530841AD50D7}" v="1" dt="2023-06-02T05:50:28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0" d="100"/>
          <a:sy n="300" d="100"/>
        </p:scale>
        <p:origin x="-7282" y="-6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Nikam" userId="a9f257119de22a5a" providerId="LiveId" clId="{A9311C52-CC8A-47A6-A2DA-530841AD50D7}"/>
    <pc:docChg chg="undo custSel modSld">
      <pc:chgData name="Kiran Nikam" userId="a9f257119de22a5a" providerId="LiveId" clId="{A9311C52-CC8A-47A6-A2DA-530841AD50D7}" dt="2023-06-02T05:50:28.339" v="36"/>
      <pc:docMkLst>
        <pc:docMk/>
      </pc:docMkLst>
      <pc:sldChg chg="addSp modSp mod">
        <pc:chgData name="Kiran Nikam" userId="a9f257119de22a5a" providerId="LiveId" clId="{A9311C52-CC8A-47A6-A2DA-530841AD50D7}" dt="2023-06-02T05:50:28.339" v="36"/>
        <pc:sldMkLst>
          <pc:docMk/>
          <pc:sldMk cId="2138828339" sldId="263"/>
        </pc:sldMkLst>
        <pc:spChg chg="add mod">
          <ac:chgData name="Kiran Nikam" userId="a9f257119de22a5a" providerId="LiveId" clId="{A9311C52-CC8A-47A6-A2DA-530841AD50D7}" dt="2023-06-02T05:50:28.339" v="36"/>
          <ac:spMkLst>
            <pc:docMk/>
            <pc:sldMk cId="2138828339" sldId="263"/>
            <ac:spMk id="5" creationId="{E7B3F028-D00E-CBFC-9CF6-2322C661F5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5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8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1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9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4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4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c-programming-for-beginners-programming-in-c/" TargetMode="External"/><Relationship Id="rId2" Type="http://schemas.openxmlformats.org/officeDocument/2006/relationships/hyperlink" Target="https://youtube.com/playlist?list=PLiOa6ike4WAFOn9oStv0YI9QMcCVzv-AV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00" y="1960563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>
                <a:latin typeface="Algerian" panose="04020705040A02060702" pitchFamily="82" charset="0"/>
              </a:rPr>
              <a:t>WEL-COME</a:t>
            </a:r>
          </a:p>
        </p:txBody>
      </p:sp>
    </p:spTree>
    <p:extLst>
      <p:ext uri="{BB962C8B-B14F-4D97-AF65-F5344CB8AC3E}">
        <p14:creationId xmlns:p14="http://schemas.microsoft.com/office/powerpoint/2010/main" val="298621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3026" y="145774"/>
            <a:ext cx="925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1787" y="1235213"/>
            <a:ext cx="99656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 some loops like for loop, while loop and switch case in our project.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file handling to store the rules of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ludo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 graphics in our program to show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ludo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logic and functions that we used to implement in our project.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display_Board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: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Array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4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7009" y="92765"/>
            <a:ext cx="9965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09" y="1024904"/>
            <a:ext cx="4373217" cy="53361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94" y="1024904"/>
            <a:ext cx="4710541" cy="53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4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60" y="1400588"/>
            <a:ext cx="5062924" cy="39243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01" y="1400588"/>
            <a:ext cx="433636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7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1" y="702365"/>
            <a:ext cx="4744458" cy="26322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61" y="702364"/>
            <a:ext cx="3735125" cy="26322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15" y="3809710"/>
            <a:ext cx="4892040" cy="28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5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1895060"/>
            <a:ext cx="5141842" cy="3498574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39" y="611587"/>
            <a:ext cx="4476308" cy="47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H="1" flipV="1">
            <a:off x="2033544" y="1273"/>
            <a:ext cx="7733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3544" y="1358900"/>
            <a:ext cx="98917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competitiveness.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Skill development.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Progress tracking.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interaction.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Extended game play.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replayability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2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7222" y="1588605"/>
            <a:ext cx="949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pressure and stress.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and disappointment.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simplicity and accessibility.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8574" y="344555"/>
            <a:ext cx="84946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2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300" y="101600"/>
            <a:ext cx="535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4100" y="1371600"/>
            <a:ext cx="83693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one of the basic GUI applications of the C Programming. This game can be played and enjoyed by all the people who are very much interested. 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players whoever they are, will become much attracted to the game as long as they are playing it. There will be no trouble playing the “ LUDO ”.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2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2500" y="127000"/>
            <a:ext cx="401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3300" y="1358900"/>
            <a:ext cx="899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REFERENCES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https://youtube.com/playlist?list=PLiOa6ike4WAFOn9oStv0YI9QMcCVzv-AV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https://www.udemy.com/course/c-programming-for-beginners-programming-in-c/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REFERENCES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the Complete Reference by Herbert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Schild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(Tata McGraw Hill) 4th Edition.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 Programming Language- Brian W. Kernighan, Dennis Ritchie 2nd Edition.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81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562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 QUESTION ?</a:t>
            </a:r>
          </a:p>
        </p:txBody>
      </p:sp>
    </p:spTree>
    <p:extLst>
      <p:ext uri="{BB962C8B-B14F-4D97-AF65-F5344CB8AC3E}">
        <p14:creationId xmlns:p14="http://schemas.microsoft.com/office/powerpoint/2010/main" val="382119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4001" y="189897"/>
            <a:ext cx="9829656" cy="632701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1500" b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000" y="2106910"/>
            <a:ext cx="1094377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NAAC B++ Accredited &amp; ISO 9001:2015 Certified Institute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 GAJANAN MAHARAJ COLLEGE OF ENGINEERING,</a:t>
            </a:r>
            <a:r>
              <a:rPr lang="en-IN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MAHAGAON</a:t>
            </a:r>
            <a:endParaRPr lang="en-US" sz="2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Site-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Chinchewadi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Tal –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Gadhinglaj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Kolhapur 416502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pPr algn="ctr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TOPIC : LUDO GAME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3"/>
          <a:stretch/>
        </p:blipFill>
        <p:spPr bwMode="auto">
          <a:xfrm>
            <a:off x="1313686" y="456575"/>
            <a:ext cx="1400630" cy="1250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727" y="456575"/>
            <a:ext cx="1455329" cy="1250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51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400" y="22828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22156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4679"/>
              </p:ext>
            </p:extLst>
          </p:nvPr>
        </p:nvGraphicFramePr>
        <p:xfrm>
          <a:off x="2284423" y="154867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32926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014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Seat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Nikam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Kiran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Gungaji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Aditya Vijay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1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Patnekar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Vivek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5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Akhilesh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Ajit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4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Kumbhar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Prathmesh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Ramdas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2348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4423" y="4761948"/>
            <a:ext cx="812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 the Guidance of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Prof. Mrs. P.G. </a:t>
            </a:r>
            <a:r>
              <a:rPr lang="en-US" sz="2000" dirty="0" err="1"/>
              <a:t>Sanmane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4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743" y="367214"/>
            <a:ext cx="111034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431143" y="1275995"/>
            <a:ext cx="67346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0950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2314" y="299357"/>
            <a:ext cx="6792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9429" y="1248229"/>
            <a:ext cx="9347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problem at hand is to design and implement a digital version of the Ludo game that meets the following requirement 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board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logic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progression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9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46743"/>
            <a:ext cx="90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1518557"/>
            <a:ext cx="8920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the basic Ludo that is present in the real world is computerized.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areas of the Ludo board are typically coloured yellow, green, blue, red. Each player is given 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possesses four tokens(coins) of one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their game.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board is normally square with a cross-shaped game track, with each arm of the cross consisting of three columns with six squares per each column.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middle column consists of five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squares which represent the player’s respective home column.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4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8457" y="290286"/>
            <a:ext cx="834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8457" y="936617"/>
            <a:ext cx="996042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 	     : 	C  Language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Software 	            : 	dev C++ with including graphics(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graphics.h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Operating system      : 	windows 10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/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	       	: 	AMD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RAM		: 	2GB(min)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Processor 		: 	Intel i5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Memory     	: 	128 GB SSD(min)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4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632" y="129366"/>
            <a:ext cx="732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4"/>
          <a:stretch/>
        </p:blipFill>
        <p:spPr>
          <a:xfrm>
            <a:off x="4208198" y="3483655"/>
            <a:ext cx="4197626" cy="2616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"/>
          <a:stretch/>
        </p:blipFill>
        <p:spPr>
          <a:xfrm>
            <a:off x="4246298" y="877082"/>
            <a:ext cx="4172226" cy="26065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B3F028-D00E-CBFC-9CF6-2322C661F5E5}"/>
              </a:ext>
            </a:extLst>
          </p:cNvPr>
          <p:cNvSpPr/>
          <p:nvPr/>
        </p:nvSpPr>
        <p:spPr>
          <a:xfrm>
            <a:off x="4826000" y="4450080"/>
            <a:ext cx="439420" cy="93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3882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1528" y="177800"/>
            <a:ext cx="7953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28" y="1500414"/>
            <a:ext cx="8998856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574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Courier New</vt:lpstr>
      <vt:lpstr>Times New Roman</vt:lpstr>
      <vt:lpstr>Office Theme</vt:lpstr>
      <vt:lpstr>WEL-COME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 QUESTION ?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WEL-COME</dc:title>
  <dc:creator>Aditya</dc:creator>
  <cp:lastModifiedBy>Kiran Nikam</cp:lastModifiedBy>
  <cp:revision>17</cp:revision>
  <dcterms:created xsi:type="dcterms:W3CDTF">2023-06-01T07:57:15Z</dcterms:created>
  <dcterms:modified xsi:type="dcterms:W3CDTF">2023-06-02T05:50:31Z</dcterms:modified>
</cp:coreProperties>
</file>