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E07C-C8BC-55E7-407B-317F20A5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82CE-FC2F-562E-B5D6-34756968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9676-2E23-F3A1-827F-5676D943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929-B0BD-D764-5F46-D8113434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FA1D-4D4A-8B1C-9BB0-0AD1A7A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A19E-62F5-7AC1-14CA-3B9C141D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6FD91-173D-39D3-78C6-1AB80276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41EB-FD91-0169-970C-71F86320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BB1C-61C6-BE35-788F-75382AC7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6898-62DC-DF8B-E67D-B9B67BA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1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D9D2-E213-D1F4-1657-8731ABC6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7EC8-45BA-2EE5-03E7-054CDEF8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AC73-B8DF-1F38-7997-0BC9B37D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FD5B-EA73-5F8B-EDAE-971BE806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DD69-3735-08BD-055D-8914BE81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6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F6CB-0DB8-2713-FC0B-675B0084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560A-6799-E593-2553-9E8C63E7C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9428-6348-7EA8-44CD-02A66275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CB6E-8B88-092C-519D-46F50240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0D0C-10B9-8771-3465-C815190C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52EA-08D6-8B76-49C3-142AB553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C865-9E13-A2CE-F8F2-EABA534D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4D18-C9C5-98FF-E4C9-F05E02A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4CB6-C0A1-3C75-BDB6-B9EAA7D6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AFBB-BA0A-5CB4-4E96-8C2F02A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853C-F6D7-53C4-4648-60C66F7D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15D3-44B1-FA1C-7B52-25FEFC1E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2C70-B85C-16DD-9B44-1163A64B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A970-DA8A-1DAA-952E-E22EE552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4DA4-E294-E0AE-5A49-D35E92A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8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E473-AFE6-C3DD-D3FD-922ACCA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F766-9A87-3D08-BEB3-E300D164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53543-A050-9449-4EAA-2FCAC4CB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DB03-B377-56BE-A2D5-62A00418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7F51-7C46-371D-DC63-36FC539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4079-49B6-96F7-9880-BBBA8CE8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5733-0517-672C-A415-250791B1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E06BF-D703-695C-6072-B4B69C83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23E6-7F70-68CF-70EF-72930544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66E0-FEE6-96C4-11D1-5A94A9BB7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154AF-E07F-3BE1-AA48-F63C77E97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792E0-3B61-A501-EEAD-34678835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0D5E2-15AD-DB30-21FA-F2AA5BD1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56B7B-3F5B-79F8-88EC-FED2132E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966B-E96E-74B6-0BC9-2198C095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FC55D-CFF4-5BAD-B1E2-206F9064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C6D99-3094-AAF2-C1AA-3891F434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190BA-70EA-9813-1C54-3343F29A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7B657-D866-D3EB-1CD8-B8E5820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812AF-C3CD-13CA-50D0-2A1DE6C8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33B8-0B87-D9C3-4A7F-1DDA7017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D39E-EBE3-4B9E-DDAD-2CCAE20C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013D-49AE-84F9-F11A-D9DF00B4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1B2BB-6EE2-E3F1-6B44-23645B6EC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3D17-B7D8-C3EE-0B52-4E8B26CE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C1B9-9A3C-DDE8-1BCE-3608BF9F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E610-12F8-2B68-FB8F-9F8AD922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085B-400F-A8B9-3FD4-43B3249E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04662-A056-7534-5D7E-792531C40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48D2-7CB4-1736-D014-3DE1BA6E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EA3D6-D616-E285-534D-CA2E166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7A1C-863B-3B55-CF6D-D053DB5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0CBE-E31D-D40A-8962-83467C12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0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9EFB6-FDB1-02A9-B211-E7ED9529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9D7B1-46FC-4B08-4FFB-FAB3CFB0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9430-8C19-9227-768F-650B7901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05E4-4442-4F7C-BF8A-7448ADBE6BD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10C0-8C37-2ECD-C070-16852603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E7BA-7429-72B7-8D6F-9518CF628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A0A867-4AED-F301-1FA8-B0692B8FBC6F}"/>
              </a:ext>
            </a:extLst>
          </p:cNvPr>
          <p:cNvSpPr txBox="1"/>
          <p:nvPr/>
        </p:nvSpPr>
        <p:spPr>
          <a:xfrm>
            <a:off x="331433" y="301841"/>
            <a:ext cx="197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shortcuts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24C0B-7DC7-55D9-4869-49118EE1A8BB}"/>
              </a:ext>
            </a:extLst>
          </p:cNvPr>
          <p:cNvSpPr txBox="1"/>
          <p:nvPr/>
        </p:nvSpPr>
        <p:spPr>
          <a:xfrm>
            <a:off x="331433" y="671173"/>
            <a:ext cx="1067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200" dirty="0" err="1"/>
              <a:t>W+alt+R</a:t>
            </a:r>
            <a:r>
              <a:rPr lang="en-IN" sz="1200" dirty="0"/>
              <a:t> – </a:t>
            </a:r>
            <a:r>
              <a:rPr lang="en-IN" sz="1200" dirty="0" err="1"/>
              <a:t>Recrd</a:t>
            </a:r>
            <a:endParaRPr lang="en-IN" sz="1200" dirty="0"/>
          </a:p>
          <a:p>
            <a:pPr marL="342900" indent="-342900">
              <a:buAutoNum type="arabicPeriod"/>
            </a:pPr>
            <a:r>
              <a:rPr lang="en-IN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W+G – </a:t>
            </a:r>
            <a:r>
              <a:rPr lang="en-IN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Rcrdfiles</a:t>
            </a:r>
            <a:endParaRPr lang="en-IN" sz="12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w+d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 - hide the windows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5035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959D3E-1B72-792F-244B-1EE0707A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294826"/>
            <a:ext cx="9131069" cy="48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0F7F6-D8C4-316D-BF14-666E43CF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310615"/>
            <a:ext cx="11370183" cy="60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96B76-9A18-EF8C-1738-7FC774F0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4" y="214862"/>
            <a:ext cx="10194533" cy="54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89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83242-F1A6-4635-7747-0EC2B28439C4}"/>
              </a:ext>
            </a:extLst>
          </p:cNvPr>
          <p:cNvSpPr txBox="1"/>
          <p:nvPr/>
        </p:nvSpPr>
        <p:spPr>
          <a:xfrm>
            <a:off x="514905" y="248575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6C2ED-66A3-791A-F60F-861D0C16F0FE}"/>
              </a:ext>
            </a:extLst>
          </p:cNvPr>
          <p:cNvSpPr txBox="1"/>
          <p:nvPr/>
        </p:nvSpPr>
        <p:spPr>
          <a:xfrm>
            <a:off x="514905" y="617907"/>
            <a:ext cx="1778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Cost function</a:t>
            </a:r>
          </a:p>
          <a:p>
            <a:pPr marL="342900" indent="-342900">
              <a:buAutoNum type="arabicPeriod"/>
            </a:pPr>
            <a:r>
              <a:rPr lang="en-IN" dirty="0"/>
              <a:t>Loss function</a:t>
            </a:r>
          </a:p>
          <a:p>
            <a:pPr marL="342900" indent="-342900">
              <a:buAutoNum type="arabicPeriod"/>
            </a:pPr>
            <a:r>
              <a:rPr lang="en-IN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0823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notes</Template>
  <TotalTime>504</TotalTime>
  <Words>28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R</dc:creator>
  <cp:lastModifiedBy>Kiran R</cp:lastModifiedBy>
  <cp:revision>2</cp:revision>
  <dcterms:created xsi:type="dcterms:W3CDTF">2023-01-08T06:05:29Z</dcterms:created>
  <dcterms:modified xsi:type="dcterms:W3CDTF">2023-01-08T14:29:49Z</dcterms:modified>
</cp:coreProperties>
</file>