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1" r:id="rId3"/>
    <p:sldId id="272" r:id="rId4"/>
    <p:sldId id="293" r:id="rId5"/>
    <p:sldId id="292" r:id="rId6"/>
    <p:sldId id="300" r:id="rId7"/>
    <p:sldId id="296" r:id="rId8"/>
    <p:sldId id="299" r:id="rId9"/>
    <p:sldId id="298" r:id="rId10"/>
    <p:sldId id="297" r:id="rId11"/>
    <p:sldId id="291" r:id="rId12"/>
    <p:sldId id="290" r:id="rId13"/>
    <p:sldId id="309" r:id="rId14"/>
    <p:sldId id="301" r:id="rId15"/>
    <p:sldId id="304" r:id="rId16"/>
    <p:sldId id="308" r:id="rId17"/>
    <p:sldId id="303" r:id="rId18"/>
    <p:sldId id="302" r:id="rId19"/>
    <p:sldId id="305" r:id="rId20"/>
    <p:sldId id="306" r:id="rId21"/>
    <p:sldId id="289" r:id="rId22"/>
    <p:sldId id="310" r:id="rId23"/>
    <p:sldId id="295" r:id="rId24"/>
    <p:sldId id="294" r:id="rId25"/>
    <p:sldId id="270" r:id="rId26"/>
  </p:sldIdLst>
  <p:sldSz cx="15362238" cy="9144000"/>
  <p:notesSz cx="6858000" cy="9144000"/>
  <p:defaultTextStyle>
    <a:defPPr>
      <a:defRPr lang="en-US"/>
    </a:defPPr>
    <a:lvl1pPr marL="0" algn="l" defTabSz="1400207" rtl="0" eaLnBrk="1" latinLnBrk="0" hangingPunct="1">
      <a:defRPr sz="2800" kern="1200">
        <a:solidFill>
          <a:schemeClr val="tx1"/>
        </a:solidFill>
        <a:latin typeface="+mn-lt"/>
        <a:ea typeface="+mn-ea"/>
        <a:cs typeface="+mn-cs"/>
      </a:defRPr>
    </a:lvl1pPr>
    <a:lvl2pPr marL="700104" algn="l" defTabSz="1400207" rtl="0" eaLnBrk="1" latinLnBrk="0" hangingPunct="1">
      <a:defRPr sz="2800" kern="1200">
        <a:solidFill>
          <a:schemeClr val="tx1"/>
        </a:solidFill>
        <a:latin typeface="+mn-lt"/>
        <a:ea typeface="+mn-ea"/>
        <a:cs typeface="+mn-cs"/>
      </a:defRPr>
    </a:lvl2pPr>
    <a:lvl3pPr marL="1400207" algn="l" defTabSz="1400207" rtl="0" eaLnBrk="1" latinLnBrk="0" hangingPunct="1">
      <a:defRPr sz="2800" kern="1200">
        <a:solidFill>
          <a:schemeClr val="tx1"/>
        </a:solidFill>
        <a:latin typeface="+mn-lt"/>
        <a:ea typeface="+mn-ea"/>
        <a:cs typeface="+mn-cs"/>
      </a:defRPr>
    </a:lvl3pPr>
    <a:lvl4pPr marL="2100311" algn="l" defTabSz="1400207" rtl="0" eaLnBrk="1" latinLnBrk="0" hangingPunct="1">
      <a:defRPr sz="2800" kern="1200">
        <a:solidFill>
          <a:schemeClr val="tx1"/>
        </a:solidFill>
        <a:latin typeface="+mn-lt"/>
        <a:ea typeface="+mn-ea"/>
        <a:cs typeface="+mn-cs"/>
      </a:defRPr>
    </a:lvl4pPr>
    <a:lvl5pPr marL="2800415" algn="l" defTabSz="1400207" rtl="0" eaLnBrk="1" latinLnBrk="0" hangingPunct="1">
      <a:defRPr sz="2800" kern="1200">
        <a:solidFill>
          <a:schemeClr val="tx1"/>
        </a:solidFill>
        <a:latin typeface="+mn-lt"/>
        <a:ea typeface="+mn-ea"/>
        <a:cs typeface="+mn-cs"/>
      </a:defRPr>
    </a:lvl5pPr>
    <a:lvl6pPr marL="3500518" algn="l" defTabSz="1400207" rtl="0" eaLnBrk="1" latinLnBrk="0" hangingPunct="1">
      <a:defRPr sz="2800" kern="1200">
        <a:solidFill>
          <a:schemeClr val="tx1"/>
        </a:solidFill>
        <a:latin typeface="+mn-lt"/>
        <a:ea typeface="+mn-ea"/>
        <a:cs typeface="+mn-cs"/>
      </a:defRPr>
    </a:lvl6pPr>
    <a:lvl7pPr marL="4200622" algn="l" defTabSz="1400207" rtl="0" eaLnBrk="1" latinLnBrk="0" hangingPunct="1">
      <a:defRPr sz="2800" kern="1200">
        <a:solidFill>
          <a:schemeClr val="tx1"/>
        </a:solidFill>
        <a:latin typeface="+mn-lt"/>
        <a:ea typeface="+mn-ea"/>
        <a:cs typeface="+mn-cs"/>
      </a:defRPr>
    </a:lvl7pPr>
    <a:lvl8pPr marL="4900726" algn="l" defTabSz="1400207" rtl="0" eaLnBrk="1" latinLnBrk="0" hangingPunct="1">
      <a:defRPr sz="2800" kern="1200">
        <a:solidFill>
          <a:schemeClr val="tx1"/>
        </a:solidFill>
        <a:latin typeface="+mn-lt"/>
        <a:ea typeface="+mn-ea"/>
        <a:cs typeface="+mn-cs"/>
      </a:defRPr>
    </a:lvl8pPr>
    <a:lvl9pPr marL="5600829" algn="l" defTabSz="1400207"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4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6655-6DAA-49B1-B506-8B1713903370}" v="868" dt="2022-08-12T09:59:00.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83" y="67"/>
      </p:cViewPr>
      <p:guideLst>
        <p:guide orient="horz" pos="2880"/>
        <p:guide pos="4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9760369657120bf" providerId="Windows Live" clId="Web-{21486655-6DAA-49B1-B506-8B1713903370}"/>
    <pc:docChg chg="addSld delSld modSld sldOrd">
      <pc:chgData name="Guest User" userId="f9760369657120bf" providerId="Windows Live" clId="Web-{21486655-6DAA-49B1-B506-8B1713903370}" dt="2022-08-12T09:59:00.620" v="710"/>
      <pc:docMkLst>
        <pc:docMk/>
      </pc:docMkLst>
      <pc:sldChg chg="modSp">
        <pc:chgData name="Guest User" userId="f9760369657120bf" providerId="Windows Live" clId="Web-{21486655-6DAA-49B1-B506-8B1713903370}" dt="2022-08-11T13:13:01.711" v="522"/>
        <pc:sldMkLst>
          <pc:docMk/>
          <pc:sldMk cId="0" sldId="256"/>
        </pc:sldMkLst>
        <pc:spChg chg="mod">
          <ac:chgData name="Guest User" userId="f9760369657120bf" providerId="Windows Live" clId="Web-{21486655-6DAA-49B1-B506-8B1713903370}" dt="2022-08-11T12:07:20.495" v="26" actId="1076"/>
          <ac:spMkLst>
            <pc:docMk/>
            <pc:sldMk cId="0" sldId="256"/>
            <ac:spMk id="2" creationId="{867D5F78-7D4E-CE77-1B0A-E1176822D56A}"/>
          </ac:spMkLst>
        </pc:spChg>
        <pc:spChg chg="mod">
          <ac:chgData name="Guest User" userId="f9760369657120bf" providerId="Windows Live" clId="Web-{21486655-6DAA-49B1-B506-8B1713903370}" dt="2022-08-11T12:10:25.486" v="199" actId="1076"/>
          <ac:spMkLst>
            <pc:docMk/>
            <pc:sldMk cId="0" sldId="256"/>
            <ac:spMk id="8" creationId="{00000000-0000-0000-0000-000000000000}"/>
          </ac:spMkLst>
        </pc:spChg>
        <pc:spChg chg="mod">
          <ac:chgData name="Guest User" userId="f9760369657120bf" providerId="Windows Live" clId="Web-{21486655-6DAA-49B1-B506-8B1713903370}" dt="2022-08-11T12:10:18.877" v="198" actId="1076"/>
          <ac:spMkLst>
            <pc:docMk/>
            <pc:sldMk cId="0" sldId="256"/>
            <ac:spMk id="11" creationId="{00000000-0000-0000-0000-000000000000}"/>
          </ac:spMkLst>
        </pc:spChg>
        <pc:graphicFrameChg chg="mod modGraphic">
          <ac:chgData name="Guest User" userId="f9760369657120bf" providerId="Windows Live" clId="Web-{21486655-6DAA-49B1-B506-8B1713903370}" dt="2022-08-11T13:13:01.711" v="522"/>
          <ac:graphicFrameMkLst>
            <pc:docMk/>
            <pc:sldMk cId="0" sldId="256"/>
            <ac:graphicFrameMk id="10" creationId="{00000000-0000-0000-0000-000000000000}"/>
          </ac:graphicFrameMkLst>
        </pc:graphicFrameChg>
      </pc:sldChg>
      <pc:sldChg chg="modSp">
        <pc:chgData name="Guest User" userId="f9760369657120bf" providerId="Windows Live" clId="Web-{21486655-6DAA-49B1-B506-8B1713903370}" dt="2022-08-11T12:20:30.854" v="250" actId="1076"/>
        <pc:sldMkLst>
          <pc:docMk/>
          <pc:sldMk cId="0" sldId="271"/>
        </pc:sldMkLst>
        <pc:spChg chg="mod">
          <ac:chgData name="Guest User" userId="f9760369657120bf" providerId="Windows Live" clId="Web-{21486655-6DAA-49B1-B506-8B1713903370}" dt="2022-08-11T12:20:30.854" v="250" actId="1076"/>
          <ac:spMkLst>
            <pc:docMk/>
            <pc:sldMk cId="0" sldId="271"/>
            <ac:spMk id="2" creationId="{00000000-0000-0000-0000-000000000000}"/>
          </ac:spMkLst>
        </pc:spChg>
        <pc:spChg chg="mod">
          <ac:chgData name="Guest User" userId="f9760369657120bf" providerId="Windows Live" clId="Web-{21486655-6DAA-49B1-B506-8B1713903370}" dt="2022-08-11T12:20:28.072" v="249" actId="1076"/>
          <ac:spMkLst>
            <pc:docMk/>
            <pc:sldMk cId="0" sldId="271"/>
            <ac:spMk id="3" creationId="{00000000-0000-0000-0000-000000000000}"/>
          </ac:spMkLst>
        </pc:spChg>
      </pc:sldChg>
      <pc:sldChg chg="modSp">
        <pc:chgData name="Guest User" userId="f9760369657120bf" providerId="Windows Live" clId="Web-{21486655-6DAA-49B1-B506-8B1713903370}" dt="2022-08-11T12:19:52.165" v="244"/>
        <pc:sldMkLst>
          <pc:docMk/>
          <pc:sldMk cId="0" sldId="272"/>
        </pc:sldMkLst>
        <pc:spChg chg="mod">
          <ac:chgData name="Guest User" userId="f9760369657120bf" providerId="Windows Live" clId="Web-{21486655-6DAA-49B1-B506-8B1713903370}" dt="2022-08-11T12:19:52.149" v="241"/>
          <ac:spMkLst>
            <pc:docMk/>
            <pc:sldMk cId="0" sldId="272"/>
            <ac:spMk id="2" creationId="{00000000-0000-0000-0000-000000000000}"/>
          </ac:spMkLst>
        </pc:spChg>
        <pc:spChg chg="mod">
          <ac:chgData name="Guest User" userId="f9760369657120bf" providerId="Windows Live" clId="Web-{21486655-6DAA-49B1-B506-8B1713903370}" dt="2022-08-11T12:19:52.149" v="242"/>
          <ac:spMkLst>
            <pc:docMk/>
            <pc:sldMk cId="0" sldId="272"/>
            <ac:spMk id="3" creationId="{00000000-0000-0000-0000-000000000000}"/>
          </ac:spMkLst>
        </pc:spChg>
        <pc:spChg chg="mod">
          <ac:chgData name="Guest User" userId="f9760369657120bf" providerId="Windows Live" clId="Web-{21486655-6DAA-49B1-B506-8B1713903370}" dt="2022-08-11T12:19:52.165" v="243"/>
          <ac:spMkLst>
            <pc:docMk/>
            <pc:sldMk cId="0" sldId="272"/>
            <ac:spMk id="4" creationId="{00000000-0000-0000-0000-000000000000}"/>
          </ac:spMkLst>
        </pc:spChg>
        <pc:spChg chg="mod">
          <ac:chgData name="Guest User" userId="f9760369657120bf" providerId="Windows Live" clId="Web-{21486655-6DAA-49B1-B506-8B1713903370}" dt="2022-08-11T12:19:52.165" v="244"/>
          <ac:spMkLst>
            <pc:docMk/>
            <pc:sldMk cId="0" sldId="272"/>
            <ac:spMk id="5" creationId="{00000000-0000-0000-0000-000000000000}"/>
          </ac:spMkLst>
        </pc:spChg>
      </pc:sldChg>
      <pc:sldChg chg="delSp modSp del">
        <pc:chgData name="Guest User" userId="f9760369657120bf" providerId="Windows Live" clId="Web-{21486655-6DAA-49B1-B506-8B1713903370}" dt="2022-08-12T08:59:42.025" v="673"/>
        <pc:sldMkLst>
          <pc:docMk/>
          <pc:sldMk cId="0" sldId="273"/>
        </pc:sldMkLst>
        <pc:spChg chg="del mod">
          <ac:chgData name="Guest User" userId="f9760369657120bf" providerId="Windows Live" clId="Web-{21486655-6DAA-49B1-B506-8B1713903370}" dt="2022-08-11T12:22:41.546" v="254"/>
          <ac:spMkLst>
            <pc:docMk/>
            <pc:sldMk cId="0" sldId="273"/>
            <ac:spMk id="11" creationId="{00000000-0000-0000-0000-000000000000}"/>
          </ac:spMkLst>
        </pc:spChg>
        <pc:picChg chg="del">
          <ac:chgData name="Guest User" userId="f9760369657120bf" providerId="Windows Live" clId="Web-{21486655-6DAA-49B1-B506-8B1713903370}" dt="2022-08-11T12:22:38.577" v="252"/>
          <ac:picMkLst>
            <pc:docMk/>
            <pc:sldMk cId="0" sldId="273"/>
            <ac:picMk id="1026" creationId="{00000000-0000-0000-0000-000000000000}"/>
          </ac:picMkLst>
        </pc:picChg>
        <pc:picChg chg="del">
          <ac:chgData name="Guest User" userId="f9760369657120bf" providerId="Windows Live" clId="Web-{21486655-6DAA-49B1-B506-8B1713903370}" dt="2022-08-11T12:22:38.577" v="251"/>
          <ac:picMkLst>
            <pc:docMk/>
            <pc:sldMk cId="0" sldId="273"/>
            <ac:picMk id="1028" creationId="{00000000-0000-0000-0000-000000000000}"/>
          </ac:picMkLst>
        </pc:picChg>
      </pc:sldChg>
      <pc:sldChg chg="modSp del">
        <pc:chgData name="Guest User" userId="f9760369657120bf" providerId="Windows Live" clId="Web-{21486655-6DAA-49B1-B506-8B1713903370}" dt="2022-08-11T12:52:44.270" v="497"/>
        <pc:sldMkLst>
          <pc:docMk/>
          <pc:sldMk cId="0" sldId="274"/>
        </pc:sldMkLst>
        <pc:spChg chg="mod">
          <ac:chgData name="Guest User" userId="f9760369657120bf" providerId="Windows Live" clId="Web-{21486655-6DAA-49B1-B506-8B1713903370}" dt="2022-08-11T12:22:46.562" v="257" actId="20577"/>
          <ac:spMkLst>
            <pc:docMk/>
            <pc:sldMk cId="0" sldId="274"/>
            <ac:spMk id="2" creationId="{00000000-0000-0000-0000-000000000000}"/>
          </ac:spMkLst>
        </pc:spChg>
      </pc:sldChg>
      <pc:sldChg chg="modSp del">
        <pc:chgData name="Guest User" userId="f9760369657120bf" providerId="Windows Live" clId="Web-{21486655-6DAA-49B1-B506-8B1713903370}" dt="2022-08-11T12:52:42.332" v="496"/>
        <pc:sldMkLst>
          <pc:docMk/>
          <pc:sldMk cId="0" sldId="275"/>
        </pc:sldMkLst>
        <pc:spChg chg="mod">
          <ac:chgData name="Guest User" userId="f9760369657120bf" providerId="Windows Live" clId="Web-{21486655-6DAA-49B1-B506-8B1713903370}" dt="2022-08-11T12:22:51.828" v="258" actId="20577"/>
          <ac:spMkLst>
            <pc:docMk/>
            <pc:sldMk cId="0" sldId="275"/>
            <ac:spMk id="2" creationId="{00000000-0000-0000-0000-000000000000}"/>
          </ac:spMkLst>
        </pc:spChg>
      </pc:sldChg>
      <pc:sldChg chg="modSp del">
        <pc:chgData name="Guest User" userId="f9760369657120bf" providerId="Windows Live" clId="Web-{21486655-6DAA-49B1-B506-8B1713903370}" dt="2022-08-11T12:52:41.504" v="495"/>
        <pc:sldMkLst>
          <pc:docMk/>
          <pc:sldMk cId="0" sldId="276"/>
        </pc:sldMkLst>
        <pc:spChg chg="mod">
          <ac:chgData name="Guest User" userId="f9760369657120bf" providerId="Windows Live" clId="Web-{21486655-6DAA-49B1-B506-8B1713903370}" dt="2022-08-11T12:23:00.531" v="259" actId="20577"/>
          <ac:spMkLst>
            <pc:docMk/>
            <pc:sldMk cId="0" sldId="276"/>
            <ac:spMk id="2" creationId="{00000000-0000-0000-0000-000000000000}"/>
          </ac:spMkLst>
        </pc:spChg>
      </pc:sldChg>
      <pc:sldChg chg="modSp del">
        <pc:chgData name="Guest User" userId="f9760369657120bf" providerId="Windows Live" clId="Web-{21486655-6DAA-49B1-B506-8B1713903370}" dt="2022-08-11T12:52:40.379" v="494"/>
        <pc:sldMkLst>
          <pc:docMk/>
          <pc:sldMk cId="0" sldId="277"/>
        </pc:sldMkLst>
        <pc:spChg chg="mod">
          <ac:chgData name="Guest User" userId="f9760369657120bf" providerId="Windows Live" clId="Web-{21486655-6DAA-49B1-B506-8B1713903370}" dt="2022-08-11T12:23:05.719" v="260" actId="20577"/>
          <ac:spMkLst>
            <pc:docMk/>
            <pc:sldMk cId="0" sldId="277"/>
            <ac:spMk id="2" creationId="{00000000-0000-0000-0000-000000000000}"/>
          </ac:spMkLst>
        </pc:spChg>
      </pc:sldChg>
      <pc:sldChg chg="del">
        <pc:chgData name="Guest User" userId="f9760369657120bf" providerId="Windows Live" clId="Web-{21486655-6DAA-49B1-B506-8B1713903370}" dt="2022-08-11T12:23:29.110" v="262"/>
        <pc:sldMkLst>
          <pc:docMk/>
          <pc:sldMk cId="0" sldId="279"/>
        </pc:sldMkLst>
      </pc:sldChg>
      <pc:sldChg chg="del">
        <pc:chgData name="Guest User" userId="f9760369657120bf" providerId="Windows Live" clId="Web-{21486655-6DAA-49B1-B506-8B1713903370}" dt="2022-08-11T12:23:29.110" v="261"/>
        <pc:sldMkLst>
          <pc:docMk/>
          <pc:sldMk cId="2915872978" sldId="280"/>
        </pc:sldMkLst>
      </pc:sldChg>
      <pc:sldChg chg="modSp del ord">
        <pc:chgData name="Guest User" userId="f9760369657120bf" providerId="Windows Live" clId="Web-{21486655-6DAA-49B1-B506-8B1713903370}" dt="2022-08-12T08:59:44.307" v="674"/>
        <pc:sldMkLst>
          <pc:docMk/>
          <pc:sldMk cId="0" sldId="281"/>
        </pc:sldMkLst>
        <pc:spChg chg="mod">
          <ac:chgData name="Guest User" userId="f9760369657120bf" providerId="Windows Live" clId="Web-{21486655-6DAA-49B1-B506-8B1713903370}" dt="2022-08-11T12:32:38.179" v="403" actId="20577"/>
          <ac:spMkLst>
            <pc:docMk/>
            <pc:sldMk cId="0" sldId="281"/>
            <ac:spMk id="2" creationId="{00000000-0000-0000-0000-000000000000}"/>
          </ac:spMkLst>
        </pc:spChg>
      </pc:sldChg>
      <pc:sldChg chg="addSp delSp modSp del">
        <pc:chgData name="Guest User" userId="f9760369657120bf" providerId="Windows Live" clId="Web-{21486655-6DAA-49B1-B506-8B1713903370}" dt="2022-08-11T12:52:46.536" v="498"/>
        <pc:sldMkLst>
          <pc:docMk/>
          <pc:sldMk cId="0" sldId="282"/>
        </pc:sldMkLst>
        <pc:spChg chg="mod">
          <ac:chgData name="Guest User" userId="f9760369657120bf" providerId="Windows Live" clId="Web-{21486655-6DAA-49B1-B506-8B1713903370}" dt="2022-08-11T12:32:34.991" v="401" actId="20577"/>
          <ac:spMkLst>
            <pc:docMk/>
            <pc:sldMk cId="0" sldId="282"/>
            <ac:spMk id="2" creationId="{00000000-0000-0000-0000-000000000000}"/>
          </ac:spMkLst>
        </pc:spChg>
        <pc:spChg chg="add del mod">
          <ac:chgData name="Guest User" userId="f9760369657120bf" providerId="Windows Live" clId="Web-{21486655-6DAA-49B1-B506-8B1713903370}" dt="2022-08-11T12:33:25.555" v="416"/>
          <ac:spMkLst>
            <pc:docMk/>
            <pc:sldMk cId="0" sldId="282"/>
            <ac:spMk id="6" creationId="{4B322469-1E4C-E4B1-E6D7-FA092537A410}"/>
          </ac:spMkLst>
        </pc:spChg>
      </pc:sldChg>
      <pc:sldChg chg="add del">
        <pc:chgData name="Guest User" userId="f9760369657120bf" providerId="Windows Live" clId="Web-{21486655-6DAA-49B1-B506-8B1713903370}" dt="2022-08-11T12:18:54.991" v="236"/>
        <pc:sldMkLst>
          <pc:docMk/>
          <pc:sldMk cId="0" sldId="283"/>
        </pc:sldMkLst>
      </pc:sldChg>
      <pc:sldChg chg="modSp del">
        <pc:chgData name="Guest User" userId="f9760369657120bf" providerId="Windows Live" clId="Web-{21486655-6DAA-49B1-B506-8B1713903370}" dt="2022-08-11T12:35:34.013" v="480"/>
        <pc:sldMkLst>
          <pc:docMk/>
          <pc:sldMk cId="0" sldId="284"/>
        </pc:sldMkLst>
        <pc:spChg chg="mod">
          <ac:chgData name="Guest User" userId="f9760369657120bf" providerId="Windows Live" clId="Web-{21486655-6DAA-49B1-B506-8B1713903370}" dt="2022-08-11T12:35:27.857" v="478" actId="20577"/>
          <ac:spMkLst>
            <pc:docMk/>
            <pc:sldMk cId="0" sldId="284"/>
            <ac:spMk id="2" creationId="{00000000-0000-0000-0000-000000000000}"/>
          </ac:spMkLst>
        </pc:spChg>
      </pc:sldChg>
      <pc:sldChg chg="del">
        <pc:chgData name="Guest User" userId="f9760369657120bf" providerId="Windows Live" clId="Web-{21486655-6DAA-49B1-B506-8B1713903370}" dt="2022-08-11T12:15:43.031" v="227"/>
        <pc:sldMkLst>
          <pc:docMk/>
          <pc:sldMk cId="1941766487" sldId="285"/>
        </pc:sldMkLst>
      </pc:sldChg>
      <pc:sldChg chg="del">
        <pc:chgData name="Guest User" userId="f9760369657120bf" providerId="Windows Live" clId="Web-{21486655-6DAA-49B1-B506-8B1713903370}" dt="2022-08-11T12:15:43.031" v="226"/>
        <pc:sldMkLst>
          <pc:docMk/>
          <pc:sldMk cId="0" sldId="286"/>
        </pc:sldMkLst>
      </pc:sldChg>
      <pc:sldChg chg="delSp modSp del">
        <pc:chgData name="Guest User" userId="f9760369657120bf" providerId="Windows Live" clId="Web-{21486655-6DAA-49B1-B506-8B1713903370}" dt="2022-08-11T12:35:32.919" v="479"/>
        <pc:sldMkLst>
          <pc:docMk/>
          <pc:sldMk cId="0" sldId="287"/>
        </pc:sldMkLst>
        <pc:spChg chg="mod">
          <ac:chgData name="Guest User" userId="f9760369657120bf" providerId="Windows Live" clId="Web-{21486655-6DAA-49B1-B506-8B1713903370}" dt="2022-08-11T12:24:44.519" v="271" actId="20577"/>
          <ac:spMkLst>
            <pc:docMk/>
            <pc:sldMk cId="0" sldId="287"/>
            <ac:spMk id="2" creationId="{00000000-0000-0000-0000-000000000000}"/>
          </ac:spMkLst>
        </pc:spChg>
        <pc:picChg chg="del mod">
          <ac:chgData name="Guest User" userId="f9760369657120bf" providerId="Windows Live" clId="Web-{21486655-6DAA-49B1-B506-8B1713903370}" dt="2022-08-11T12:35:22.919" v="475"/>
          <ac:picMkLst>
            <pc:docMk/>
            <pc:sldMk cId="0" sldId="287"/>
            <ac:picMk id="9223" creationId="{00000000-0000-0000-0000-000000000000}"/>
          </ac:picMkLst>
        </pc:picChg>
      </pc:sldChg>
      <pc:sldChg chg="addSp delSp modSp del ord">
        <pc:chgData name="Guest User" userId="f9760369657120bf" providerId="Windows Live" clId="Web-{21486655-6DAA-49B1-B506-8B1713903370}" dt="2022-08-11T12:33:19.227" v="413"/>
        <pc:sldMkLst>
          <pc:docMk/>
          <pc:sldMk cId="0" sldId="288"/>
        </pc:sldMkLst>
        <pc:spChg chg="add mod">
          <ac:chgData name="Guest User" userId="f9760369657120bf" providerId="Windows Live" clId="Web-{21486655-6DAA-49B1-B506-8B1713903370}" dt="2022-08-11T12:29:56.376" v="357" actId="1076"/>
          <ac:spMkLst>
            <pc:docMk/>
            <pc:sldMk cId="0" sldId="288"/>
            <ac:spMk id="2" creationId="{471A63F5-904D-78D0-36B8-2FD08A58FC8C}"/>
          </ac:spMkLst>
        </pc:spChg>
        <pc:spChg chg="add">
          <ac:chgData name="Guest User" userId="f9760369657120bf" providerId="Windows Live" clId="Web-{21486655-6DAA-49B1-B506-8B1713903370}" dt="2022-08-11T12:27:51.918" v="326"/>
          <ac:spMkLst>
            <pc:docMk/>
            <pc:sldMk cId="0" sldId="288"/>
            <ac:spMk id="3" creationId="{C0B511E5-ADF5-F528-3B6B-DEFCD0DD07F7}"/>
          </ac:spMkLst>
        </pc:spChg>
        <pc:spChg chg="del">
          <ac:chgData name="Guest User" userId="f9760369657120bf" providerId="Windows Live" clId="Web-{21486655-6DAA-49B1-B506-8B1713903370}" dt="2022-08-11T12:24:49.863" v="275"/>
          <ac:spMkLst>
            <pc:docMk/>
            <pc:sldMk cId="0" sldId="288"/>
            <ac:spMk id="9" creationId="{00000000-0000-0000-0000-000000000000}"/>
          </ac:spMkLst>
        </pc:spChg>
        <pc:spChg chg="add">
          <ac:chgData name="Guest User" userId="f9760369657120bf" providerId="Windows Live" clId="Web-{21486655-6DAA-49B1-B506-8B1713903370}" dt="2022-08-11T12:27:51.918" v="326"/>
          <ac:spMkLst>
            <pc:docMk/>
            <pc:sldMk cId="0" sldId="288"/>
            <ac:spMk id="10" creationId="{48CFD83D-AD1C-D16B-C80E-43FD92A3B665}"/>
          </ac:spMkLst>
        </pc:spChg>
        <pc:spChg chg="add mod">
          <ac:chgData name="Guest User" userId="f9760369657120bf" providerId="Windows Live" clId="Web-{21486655-6DAA-49B1-B506-8B1713903370}" dt="2022-08-11T12:29:30.469" v="354" actId="1076"/>
          <ac:spMkLst>
            <pc:docMk/>
            <pc:sldMk cId="0" sldId="288"/>
            <ac:spMk id="15" creationId="{DBF49E2C-C22B-D34F-65F4-3B4BA73F5866}"/>
          </ac:spMkLst>
        </pc:spChg>
        <pc:graphicFrameChg chg="add mod modGraphic">
          <ac:chgData name="Guest User" userId="f9760369657120bf" providerId="Windows Live" clId="Web-{21486655-6DAA-49B1-B506-8B1713903370}" dt="2022-08-11T12:30:12.345" v="360"/>
          <ac:graphicFrameMkLst>
            <pc:docMk/>
            <pc:sldMk cId="0" sldId="288"/>
            <ac:graphicFrameMk id="12" creationId="{D071517B-7C1D-B012-346F-006CEE38B610}"/>
          </ac:graphicFrameMkLst>
        </pc:graphicFrameChg>
        <pc:graphicFrameChg chg="add mod modGraphic">
          <ac:chgData name="Guest User" userId="f9760369657120bf" providerId="Windows Live" clId="Web-{21486655-6DAA-49B1-B506-8B1713903370}" dt="2022-08-11T12:29:59.423" v="358"/>
          <ac:graphicFrameMkLst>
            <pc:docMk/>
            <pc:sldMk cId="0" sldId="288"/>
            <ac:graphicFrameMk id="14" creationId="{B92BA5F8-8EFF-E0F5-4DEE-0F37D6EC0999}"/>
          </ac:graphicFrameMkLst>
        </pc:graphicFrameChg>
        <pc:picChg chg="del">
          <ac:chgData name="Guest User" userId="f9760369657120bf" providerId="Windows Live" clId="Web-{21486655-6DAA-49B1-B506-8B1713903370}" dt="2022-08-11T12:24:48.426" v="273"/>
          <ac:picMkLst>
            <pc:docMk/>
            <pc:sldMk cId="0" sldId="288"/>
            <ac:picMk id="6" creationId="{00000000-0000-0000-0000-000000000000}"/>
          </ac:picMkLst>
        </pc:picChg>
        <pc:picChg chg="del">
          <ac:chgData name="Guest User" userId="f9760369657120bf" providerId="Windows Live" clId="Web-{21486655-6DAA-49B1-B506-8B1713903370}" dt="2022-08-11T12:24:48.988" v="274"/>
          <ac:picMkLst>
            <pc:docMk/>
            <pc:sldMk cId="0" sldId="288"/>
            <ac:picMk id="7" creationId="{00000000-0000-0000-0000-000000000000}"/>
          </ac:picMkLst>
        </pc:picChg>
        <pc:picChg chg="del">
          <ac:chgData name="Guest User" userId="f9760369657120bf" providerId="Windows Live" clId="Web-{21486655-6DAA-49B1-B506-8B1713903370}" dt="2022-08-11T12:24:47.957" v="272"/>
          <ac:picMkLst>
            <pc:docMk/>
            <pc:sldMk cId="0" sldId="288"/>
            <ac:picMk id="8" creationId="{00000000-0000-0000-0000-000000000000}"/>
          </ac:picMkLst>
        </pc:picChg>
      </pc:sldChg>
      <pc:sldChg chg="addSp delSp modSp">
        <pc:chgData name="Guest User" userId="f9760369657120bf" providerId="Windows Live" clId="Web-{21486655-6DAA-49B1-B506-8B1713903370}" dt="2022-08-11T12:58:15.970" v="500" actId="20577"/>
        <pc:sldMkLst>
          <pc:docMk/>
          <pc:sldMk cId="0" sldId="289"/>
        </pc:sldMkLst>
        <pc:spChg chg="mod">
          <ac:chgData name="Guest User" userId="f9760369657120bf" providerId="Windows Live" clId="Web-{21486655-6DAA-49B1-B506-8B1713903370}" dt="2022-08-11T12:58:15.970" v="500" actId="20577"/>
          <ac:spMkLst>
            <pc:docMk/>
            <pc:sldMk cId="0" sldId="289"/>
            <ac:spMk id="3" creationId="{00000000-0000-0000-0000-000000000000}"/>
          </ac:spMkLst>
        </pc:spChg>
        <pc:spChg chg="add mod">
          <ac:chgData name="Guest User" userId="f9760369657120bf" providerId="Windows Live" clId="Web-{21486655-6DAA-49B1-B506-8B1713903370}" dt="2022-08-11T12:26:48.634" v="304" actId="1076"/>
          <ac:spMkLst>
            <pc:docMk/>
            <pc:sldMk cId="0" sldId="289"/>
            <ac:spMk id="11" creationId="{012E9B0C-48BA-CFCF-D247-16866C27D3C3}"/>
          </ac:spMkLst>
        </pc:spChg>
        <pc:spChg chg="add mod">
          <ac:chgData name="Guest User" userId="f9760369657120bf" providerId="Windows Live" clId="Web-{21486655-6DAA-49B1-B506-8B1713903370}" dt="2022-08-11T12:27:12.573" v="318" actId="20577"/>
          <ac:spMkLst>
            <pc:docMk/>
            <pc:sldMk cId="0" sldId="289"/>
            <ac:spMk id="12" creationId="{63F8FB2C-A5ED-A531-0BA4-7511726885F5}"/>
          </ac:spMkLst>
        </pc:spChg>
        <pc:spChg chg="add mod">
          <ac:chgData name="Guest User" userId="f9760369657120bf" providerId="Windows Live" clId="Web-{21486655-6DAA-49B1-B506-8B1713903370}" dt="2022-08-11T12:27:25.933" v="325" actId="1076"/>
          <ac:spMkLst>
            <pc:docMk/>
            <pc:sldMk cId="0" sldId="289"/>
            <ac:spMk id="13" creationId="{2F599085-2764-0D0D-3EC5-43CE9ECD447B}"/>
          </ac:spMkLst>
        </pc:spChg>
        <pc:picChg chg="add mod">
          <ac:chgData name="Guest User" userId="f9760369657120bf" providerId="Windows Live" clId="Web-{21486655-6DAA-49B1-B506-8B1713903370}" dt="2022-08-11T12:25:42.100" v="288" actId="14100"/>
          <ac:picMkLst>
            <pc:docMk/>
            <pc:sldMk cId="0" sldId="289"/>
            <ac:picMk id="2" creationId="{1EA52D9E-947A-779C-F3F0-B1CF7A2B4E40}"/>
          </ac:picMkLst>
        </pc:picChg>
        <pc:picChg chg="del">
          <ac:chgData name="Guest User" userId="f9760369657120bf" providerId="Windows Live" clId="Web-{21486655-6DAA-49B1-B506-8B1713903370}" dt="2022-08-11T12:24:52.176" v="277"/>
          <ac:picMkLst>
            <pc:docMk/>
            <pc:sldMk cId="0" sldId="289"/>
            <ac:picMk id="6" creationId="{00000000-0000-0000-0000-000000000000}"/>
          </ac:picMkLst>
        </pc:picChg>
        <pc:picChg chg="del">
          <ac:chgData name="Guest User" userId="f9760369657120bf" providerId="Windows Live" clId="Web-{21486655-6DAA-49B1-B506-8B1713903370}" dt="2022-08-11T12:24:51.785" v="276"/>
          <ac:picMkLst>
            <pc:docMk/>
            <pc:sldMk cId="0" sldId="289"/>
            <ac:picMk id="7" creationId="{00000000-0000-0000-0000-000000000000}"/>
          </ac:picMkLst>
        </pc:picChg>
        <pc:picChg chg="add mod">
          <ac:chgData name="Guest User" userId="f9760369657120bf" providerId="Windows Live" clId="Web-{21486655-6DAA-49B1-B506-8B1713903370}" dt="2022-08-11T12:25:58.350" v="292" actId="14100"/>
          <ac:picMkLst>
            <pc:docMk/>
            <pc:sldMk cId="0" sldId="289"/>
            <ac:picMk id="8" creationId="{068721B9-A540-2BA0-5179-7976BB3A5A8E}"/>
          </ac:picMkLst>
        </pc:picChg>
        <pc:picChg chg="add del mod">
          <ac:chgData name="Guest User" userId="f9760369657120bf" providerId="Windows Live" clId="Web-{21486655-6DAA-49B1-B506-8B1713903370}" dt="2022-08-11T12:26:07.149" v="294"/>
          <ac:picMkLst>
            <pc:docMk/>
            <pc:sldMk cId="0" sldId="289"/>
            <ac:picMk id="9" creationId="{BE925EA5-1DA8-DF9C-8EC0-77AA8784DE45}"/>
          </ac:picMkLst>
        </pc:picChg>
        <pc:picChg chg="add mod">
          <ac:chgData name="Guest User" userId="f9760369657120bf" providerId="Windows Live" clId="Web-{21486655-6DAA-49B1-B506-8B1713903370}" dt="2022-08-11T12:26:22.915" v="299" actId="1076"/>
          <ac:picMkLst>
            <pc:docMk/>
            <pc:sldMk cId="0" sldId="289"/>
            <ac:picMk id="10" creationId="{41DEC33F-5BCE-15A8-6298-4EF9B609EB8F}"/>
          </ac:picMkLst>
        </pc:picChg>
      </pc:sldChg>
      <pc:sldChg chg="add">
        <pc:chgData name="Guest User" userId="f9760369657120bf" providerId="Windows Live" clId="Web-{21486655-6DAA-49B1-B506-8B1713903370}" dt="2022-08-11T12:15:46" v="228"/>
        <pc:sldMkLst>
          <pc:docMk/>
          <pc:sldMk cId="1248391840" sldId="290"/>
        </pc:sldMkLst>
      </pc:sldChg>
      <pc:sldChg chg="add">
        <pc:chgData name="Guest User" userId="f9760369657120bf" providerId="Windows Live" clId="Web-{21486655-6DAA-49B1-B506-8B1713903370}" dt="2022-08-11T12:15:46.312" v="229"/>
        <pc:sldMkLst>
          <pc:docMk/>
          <pc:sldMk cId="1431746369" sldId="291"/>
        </pc:sldMkLst>
      </pc:sldChg>
      <pc:sldChg chg="add">
        <pc:chgData name="Guest User" userId="f9760369657120bf" providerId="Windows Live" clId="Web-{21486655-6DAA-49B1-B506-8B1713903370}" dt="2022-08-11T12:23:30.407" v="263"/>
        <pc:sldMkLst>
          <pc:docMk/>
          <pc:sldMk cId="1345089419" sldId="292"/>
        </pc:sldMkLst>
      </pc:sldChg>
      <pc:sldChg chg="add del">
        <pc:chgData name="Guest User" userId="f9760369657120bf" providerId="Windows Live" clId="Web-{21486655-6DAA-49B1-B506-8B1713903370}" dt="2022-08-11T12:18:51.444" v="235"/>
        <pc:sldMkLst>
          <pc:docMk/>
          <pc:sldMk cId="2124139603" sldId="292"/>
        </pc:sldMkLst>
      </pc:sldChg>
      <pc:sldChg chg="add del">
        <pc:chgData name="Guest User" userId="f9760369657120bf" providerId="Windows Live" clId="Web-{21486655-6DAA-49B1-B506-8B1713903370}" dt="2022-08-11T12:18:51.444" v="234"/>
        <pc:sldMkLst>
          <pc:docMk/>
          <pc:sldMk cId="861640538" sldId="293"/>
        </pc:sldMkLst>
      </pc:sldChg>
      <pc:sldChg chg="modSp add">
        <pc:chgData name="Guest User" userId="f9760369657120bf" providerId="Windows Live" clId="Web-{21486655-6DAA-49B1-B506-8B1713903370}" dt="2022-08-11T12:23:55.830" v="270" actId="20577"/>
        <pc:sldMkLst>
          <pc:docMk/>
          <pc:sldMk cId="3072009951" sldId="293"/>
        </pc:sldMkLst>
        <pc:spChg chg="mod">
          <ac:chgData name="Guest User" userId="f9760369657120bf" providerId="Windows Live" clId="Web-{21486655-6DAA-49B1-B506-8B1713903370}" dt="2022-08-11T12:23:55.830" v="270" actId="20577"/>
          <ac:spMkLst>
            <pc:docMk/>
            <pc:sldMk cId="3072009951" sldId="293"/>
            <ac:spMk id="3" creationId="{E5513AAA-E215-72F5-FF07-BCFF54E5F01B}"/>
          </ac:spMkLst>
        </pc:spChg>
      </pc:sldChg>
      <pc:sldChg chg="modSp add ord">
        <pc:chgData name="Guest User" userId="f9760369657120bf" providerId="Windows Live" clId="Web-{21486655-6DAA-49B1-B506-8B1713903370}" dt="2022-08-11T12:35:05.231" v="473" actId="1076"/>
        <pc:sldMkLst>
          <pc:docMk/>
          <pc:sldMk cId="2770774283" sldId="294"/>
        </pc:sldMkLst>
        <pc:graphicFrameChg chg="mod">
          <ac:chgData name="Guest User" userId="f9760369657120bf" providerId="Windows Live" clId="Web-{21486655-6DAA-49B1-B506-8B1713903370}" dt="2022-08-11T12:35:05.231" v="473" actId="1076"/>
          <ac:graphicFrameMkLst>
            <pc:docMk/>
            <pc:sldMk cId="2770774283" sldId="294"/>
            <ac:graphicFrameMk id="6" creationId="{0A50A1C4-3BBE-8821-2A93-86532FBDBDF3}"/>
          </ac:graphicFrameMkLst>
        </pc:graphicFrameChg>
      </pc:sldChg>
      <pc:sldChg chg="addSp delSp modSp add del ord">
        <pc:chgData name="Guest User" userId="f9760369657120bf" providerId="Windows Live" clId="Web-{21486655-6DAA-49B1-B506-8B1713903370}" dt="2022-08-11T12:32:56.836" v="412"/>
        <pc:sldMkLst>
          <pc:docMk/>
          <pc:sldMk cId="3993399162" sldId="294"/>
        </pc:sldMkLst>
        <pc:spChg chg="del mod">
          <ac:chgData name="Guest User" userId="f9760369657120bf" providerId="Windows Live" clId="Web-{21486655-6DAA-49B1-B506-8B1713903370}" dt="2022-08-11T12:32:55.195" v="411"/>
          <ac:spMkLst>
            <pc:docMk/>
            <pc:sldMk cId="3993399162" sldId="294"/>
            <ac:spMk id="2" creationId="{56E9F529-459A-5F32-73BA-E304A1F3AB1A}"/>
          </ac:spMkLst>
        </pc:spChg>
        <pc:spChg chg="del mod">
          <ac:chgData name="Guest User" userId="f9760369657120bf" providerId="Windows Live" clId="Web-{21486655-6DAA-49B1-B506-8B1713903370}" dt="2022-08-11T12:32:55.085" v="410"/>
          <ac:spMkLst>
            <pc:docMk/>
            <pc:sldMk cId="3993399162" sldId="294"/>
            <ac:spMk id="3" creationId="{C0EB820B-BF34-931E-231A-A8A9121F4EF1}"/>
          </ac:spMkLst>
        </pc:spChg>
        <pc:spChg chg="del mod">
          <ac:chgData name="Guest User" userId="f9760369657120bf" providerId="Windows Live" clId="Web-{21486655-6DAA-49B1-B506-8B1713903370}" dt="2022-08-11T12:32:54.960" v="409"/>
          <ac:spMkLst>
            <pc:docMk/>
            <pc:sldMk cId="3993399162" sldId="294"/>
            <ac:spMk id="4" creationId="{A036B51A-49FC-D31E-A321-DD67840DDBC4}"/>
          </ac:spMkLst>
        </pc:spChg>
        <pc:spChg chg="del mod">
          <ac:chgData name="Guest User" userId="f9760369657120bf" providerId="Windows Live" clId="Web-{21486655-6DAA-49B1-B506-8B1713903370}" dt="2022-08-11T12:32:54.960" v="408"/>
          <ac:spMkLst>
            <pc:docMk/>
            <pc:sldMk cId="3993399162" sldId="294"/>
            <ac:spMk id="5" creationId="{35C795BB-1261-C790-0896-4C5E7F449D79}"/>
          </ac:spMkLst>
        </pc:spChg>
        <pc:spChg chg="add del mod">
          <ac:chgData name="Guest User" userId="f9760369657120bf" providerId="Windows Live" clId="Web-{21486655-6DAA-49B1-B506-8B1713903370}" dt="2022-08-11T12:32:52.351" v="406"/>
          <ac:spMkLst>
            <pc:docMk/>
            <pc:sldMk cId="3993399162" sldId="294"/>
            <ac:spMk id="8" creationId="{8D2102EC-1F0B-9758-F105-DB438FBBFB1E}"/>
          </ac:spMkLst>
        </pc:spChg>
        <pc:spChg chg="add mod">
          <ac:chgData name="Guest User" userId="f9760369657120bf" providerId="Windows Live" clId="Web-{21486655-6DAA-49B1-B506-8B1713903370}" dt="2022-08-11T12:32:55.085" v="410"/>
          <ac:spMkLst>
            <pc:docMk/>
            <pc:sldMk cId="3993399162" sldId="294"/>
            <ac:spMk id="10" creationId="{93F61492-5AC9-506E-F30A-332BA538ED9B}"/>
          </ac:spMkLst>
        </pc:spChg>
        <pc:spChg chg="add mod">
          <ac:chgData name="Guest User" userId="f9760369657120bf" providerId="Windows Live" clId="Web-{21486655-6DAA-49B1-B506-8B1713903370}" dt="2022-08-11T12:32:55.195" v="411"/>
          <ac:spMkLst>
            <pc:docMk/>
            <pc:sldMk cId="3993399162" sldId="294"/>
            <ac:spMk id="12" creationId="{38C8285D-998C-AB57-9ABC-AFB12AA0765C}"/>
          </ac:spMkLst>
        </pc:spChg>
        <pc:graphicFrameChg chg="add del mod modGraphic">
          <ac:chgData name="Guest User" userId="f9760369657120bf" providerId="Windows Live" clId="Web-{21486655-6DAA-49B1-B506-8B1713903370}" dt="2022-08-11T12:32:54.960" v="407"/>
          <ac:graphicFrameMkLst>
            <pc:docMk/>
            <pc:sldMk cId="3993399162" sldId="294"/>
            <ac:graphicFrameMk id="7" creationId="{32DE1311-F7B9-9E36-21CD-F2113CA0C84D}"/>
          </ac:graphicFrameMkLst>
        </pc:graphicFrameChg>
      </pc:sldChg>
      <pc:sldChg chg="add ord">
        <pc:chgData name="Guest User" userId="f9760369657120bf" providerId="Windows Live" clId="Web-{21486655-6DAA-49B1-B506-8B1713903370}" dt="2022-08-12T09:59:00.620" v="710"/>
        <pc:sldMkLst>
          <pc:docMk/>
          <pc:sldMk cId="2085100878" sldId="295"/>
        </pc:sldMkLst>
      </pc:sldChg>
      <pc:sldChg chg="modSp add ord">
        <pc:chgData name="Guest User" userId="f9760369657120bf" providerId="Windows Live" clId="Web-{21486655-6DAA-49B1-B506-8B1713903370}" dt="2022-08-11T12:52:29.801" v="493"/>
        <pc:sldMkLst>
          <pc:docMk/>
          <pc:sldMk cId="232741856" sldId="296"/>
        </pc:sldMkLst>
        <pc:graphicFrameChg chg="mod modGraphic">
          <ac:chgData name="Guest User" userId="f9760369657120bf" providerId="Windows Live" clId="Web-{21486655-6DAA-49B1-B506-8B1713903370}" dt="2022-08-11T12:52:29.801" v="493"/>
          <ac:graphicFrameMkLst>
            <pc:docMk/>
            <pc:sldMk cId="232741856" sldId="296"/>
            <ac:graphicFrameMk id="6" creationId="{86BC171B-129C-E549-BE82-BDD65069234B}"/>
          </ac:graphicFrameMkLst>
        </pc:graphicFrameChg>
      </pc:sldChg>
      <pc:sldChg chg="modSp add">
        <pc:chgData name="Guest User" userId="f9760369657120bf" providerId="Windows Live" clId="Web-{21486655-6DAA-49B1-B506-8B1713903370}" dt="2022-08-11T12:34:24.886" v="468"/>
        <pc:sldMkLst>
          <pc:docMk/>
          <pc:sldMk cId="3339329061" sldId="297"/>
        </pc:sldMkLst>
        <pc:graphicFrameChg chg="mod modGraphic">
          <ac:chgData name="Guest User" userId="f9760369657120bf" providerId="Windows Live" clId="Web-{21486655-6DAA-49B1-B506-8B1713903370}" dt="2022-08-11T12:34:24.886" v="468"/>
          <ac:graphicFrameMkLst>
            <pc:docMk/>
            <pc:sldMk cId="3339329061" sldId="297"/>
            <ac:graphicFrameMk id="6" creationId="{90013962-CC74-B6E0-86D2-A411311AEEFE}"/>
          </ac:graphicFrameMkLst>
        </pc:graphicFrameChg>
      </pc:sldChg>
      <pc:sldChg chg="modSp add">
        <pc:chgData name="Guest User" userId="f9760369657120bf" providerId="Windows Live" clId="Web-{21486655-6DAA-49B1-B506-8B1713903370}" dt="2022-08-12T09:57:01.850" v="686" actId="20577"/>
        <pc:sldMkLst>
          <pc:docMk/>
          <pc:sldMk cId="1187122574" sldId="298"/>
        </pc:sldMkLst>
        <pc:spChg chg="mod">
          <ac:chgData name="Guest User" userId="f9760369657120bf" providerId="Windows Live" clId="Web-{21486655-6DAA-49B1-B506-8B1713903370}" dt="2022-08-12T09:57:01.850" v="686" actId="20577"/>
          <ac:spMkLst>
            <pc:docMk/>
            <pc:sldMk cId="1187122574" sldId="298"/>
            <ac:spMk id="2" creationId="{56E9F529-459A-5F32-73BA-E304A1F3AB1A}"/>
          </ac:spMkLst>
        </pc:spChg>
      </pc:sldChg>
      <pc:sldChg chg="modSp add">
        <pc:chgData name="Guest User" userId="f9760369657120bf" providerId="Windows Live" clId="Web-{21486655-6DAA-49B1-B506-8B1713903370}" dt="2022-08-11T12:58:29.970" v="502" actId="1076"/>
        <pc:sldMkLst>
          <pc:docMk/>
          <pc:sldMk cId="1447760121" sldId="299"/>
        </pc:sldMkLst>
        <pc:spChg chg="mod">
          <ac:chgData name="Guest User" userId="f9760369657120bf" providerId="Windows Live" clId="Web-{21486655-6DAA-49B1-B506-8B1713903370}" dt="2022-08-11T12:58:29.970" v="502" actId="1076"/>
          <ac:spMkLst>
            <pc:docMk/>
            <pc:sldMk cId="1447760121" sldId="299"/>
            <ac:spMk id="10" creationId="{E6EC5469-5513-EE92-615F-B3590292F0DA}"/>
          </ac:spMkLst>
        </pc:spChg>
      </pc:sldChg>
      <pc:sldChg chg="modSp add">
        <pc:chgData name="Guest User" userId="f9760369657120bf" providerId="Windows Live" clId="Web-{21486655-6DAA-49B1-B506-8B1713903370}" dt="2022-08-12T09:00:02.839" v="678" actId="20577"/>
        <pc:sldMkLst>
          <pc:docMk/>
          <pc:sldMk cId="564335037" sldId="300"/>
        </pc:sldMkLst>
        <pc:spChg chg="mod">
          <ac:chgData name="Guest User" userId="f9760369657120bf" providerId="Windows Live" clId="Web-{21486655-6DAA-49B1-B506-8B1713903370}" dt="2022-08-12T09:00:02.839" v="678" actId="20577"/>
          <ac:spMkLst>
            <pc:docMk/>
            <pc:sldMk cId="564335037" sldId="300"/>
            <ac:spMk id="3" creationId="{8FDDC270-9B12-37AB-C1C9-093980359130}"/>
          </ac:spMkLst>
        </pc:spChg>
        <pc:graphicFrameChg chg="mod modGraphic">
          <ac:chgData name="Guest User" userId="f9760369657120bf" providerId="Windows Live" clId="Web-{21486655-6DAA-49B1-B506-8B1713903370}" dt="2022-08-12T08:59:53.854" v="676"/>
          <ac:graphicFrameMkLst>
            <pc:docMk/>
            <pc:sldMk cId="564335037" sldId="300"/>
            <ac:graphicFrameMk id="6" creationId="{33FC3EEF-3BBE-3287-6B36-1CD7E1F491EB}"/>
          </ac:graphicFrameMkLst>
        </pc:graphicFrameChg>
      </pc:sldChg>
      <pc:sldChg chg="addSp modSp new">
        <pc:chgData name="Guest User" userId="f9760369657120bf" providerId="Windows Live" clId="Web-{21486655-6DAA-49B1-B506-8B1713903370}" dt="2022-08-12T08:59:04.774" v="671" actId="1076"/>
        <pc:sldMkLst>
          <pc:docMk/>
          <pc:sldMk cId="1913058896" sldId="301"/>
        </pc:sldMkLst>
        <pc:spChg chg="mod">
          <ac:chgData name="Guest User" userId="f9760369657120bf" providerId="Windows Live" clId="Web-{21486655-6DAA-49B1-B506-8B1713903370}" dt="2022-08-11T13:12:37.476" v="520" actId="20577"/>
          <ac:spMkLst>
            <pc:docMk/>
            <pc:sldMk cId="1913058896" sldId="301"/>
            <ac:spMk id="2" creationId="{96AA4108-DD80-87D2-ED1E-ADE8FB48D3A4}"/>
          </ac:spMkLst>
        </pc:spChg>
        <pc:picChg chg="add mod">
          <ac:chgData name="Guest User" userId="f9760369657120bf" providerId="Windows Live" clId="Web-{21486655-6DAA-49B1-B506-8B1713903370}" dt="2022-08-12T08:58:56.977" v="668" actId="1076"/>
          <ac:picMkLst>
            <pc:docMk/>
            <pc:sldMk cId="1913058896" sldId="301"/>
            <ac:picMk id="6" creationId="{9DA596E3-567E-383C-50D1-A14063F70EDF}"/>
          </ac:picMkLst>
        </pc:picChg>
        <pc:picChg chg="add mod">
          <ac:chgData name="Guest User" userId="f9760369657120bf" providerId="Windows Live" clId="Web-{21486655-6DAA-49B1-B506-8B1713903370}" dt="2022-08-12T08:59:04.774" v="671" actId="1076"/>
          <ac:picMkLst>
            <pc:docMk/>
            <pc:sldMk cId="1913058896" sldId="301"/>
            <ac:picMk id="7" creationId="{D45FD6E1-B056-2112-949A-9F74EFAC5613}"/>
          </ac:picMkLst>
        </pc:picChg>
      </pc:sldChg>
      <pc:sldChg chg="addSp modSp new">
        <pc:chgData name="Guest User" userId="f9760369657120bf" providerId="Windows Live" clId="Web-{21486655-6DAA-49B1-B506-8B1713903370}" dt="2022-08-12T09:58:24.275" v="702" actId="1076"/>
        <pc:sldMkLst>
          <pc:docMk/>
          <pc:sldMk cId="3110153214" sldId="302"/>
        </pc:sldMkLst>
        <pc:picChg chg="add mod">
          <ac:chgData name="Guest User" userId="f9760369657120bf" providerId="Windows Live" clId="Web-{21486655-6DAA-49B1-B506-8B1713903370}" dt="2022-08-12T09:58:24.275" v="702" actId="1076"/>
          <ac:picMkLst>
            <pc:docMk/>
            <pc:sldMk cId="3110153214" sldId="302"/>
            <ac:picMk id="6" creationId="{C48DE6D9-26C4-5A14-5C51-0343167FE92A}"/>
          </ac:picMkLst>
        </pc:picChg>
        <pc:picChg chg="add mod modCrop">
          <ac:chgData name="Guest User" userId="f9760369657120bf" providerId="Windows Live" clId="Web-{21486655-6DAA-49B1-B506-8B1713903370}" dt="2022-08-12T08:58:38.351" v="659" actId="1076"/>
          <ac:picMkLst>
            <pc:docMk/>
            <pc:sldMk cId="3110153214" sldId="302"/>
            <ac:picMk id="7" creationId="{F0922038-E86F-C506-661E-F2BDC44384FB}"/>
          </ac:picMkLst>
        </pc:picChg>
      </pc:sldChg>
      <pc:sldChg chg="addSp modSp new add del">
        <pc:chgData name="Guest User" userId="f9760369657120bf" providerId="Windows Live" clId="Web-{21486655-6DAA-49B1-B506-8B1713903370}" dt="2022-08-12T09:58:27.260" v="703" actId="1076"/>
        <pc:sldMkLst>
          <pc:docMk/>
          <pc:sldMk cId="837033249" sldId="303"/>
        </pc:sldMkLst>
        <pc:picChg chg="add mod">
          <ac:chgData name="Guest User" userId="f9760369657120bf" providerId="Windows Live" clId="Web-{21486655-6DAA-49B1-B506-8B1713903370}" dt="2022-08-12T09:58:27.260" v="703" actId="1076"/>
          <ac:picMkLst>
            <pc:docMk/>
            <pc:sldMk cId="837033249" sldId="303"/>
            <ac:picMk id="6" creationId="{05739F97-4DCA-557F-59A1-0AF62517029C}"/>
          </ac:picMkLst>
        </pc:picChg>
      </pc:sldChg>
      <pc:sldChg chg="addSp delSp modSp new add del">
        <pc:chgData name="Guest User" userId="f9760369657120bf" providerId="Windows Live" clId="Web-{21486655-6DAA-49B1-B506-8B1713903370}" dt="2022-08-12T09:58:39.198" v="706" actId="1076"/>
        <pc:sldMkLst>
          <pc:docMk/>
          <pc:sldMk cId="848308368" sldId="304"/>
        </pc:sldMkLst>
        <pc:picChg chg="add mod ord">
          <ac:chgData name="Guest User" userId="f9760369657120bf" providerId="Windows Live" clId="Web-{21486655-6DAA-49B1-B506-8B1713903370}" dt="2022-08-12T09:58:39.198" v="706" actId="1076"/>
          <ac:picMkLst>
            <pc:docMk/>
            <pc:sldMk cId="848308368" sldId="304"/>
            <ac:picMk id="6" creationId="{710A1336-D049-24C5-1AF6-E2F84A8F0208}"/>
          </ac:picMkLst>
        </pc:picChg>
        <pc:picChg chg="add del mod modCrop">
          <ac:chgData name="Guest User" userId="f9760369657120bf" providerId="Windows Live" clId="Web-{21486655-6DAA-49B1-B506-8B1713903370}" dt="2022-08-12T08:51:41.226" v="554"/>
          <ac:picMkLst>
            <pc:docMk/>
            <pc:sldMk cId="848308368" sldId="304"/>
            <ac:picMk id="7" creationId="{451E4F52-AE27-7534-451A-7F18315DF048}"/>
          </ac:picMkLst>
        </pc:picChg>
        <pc:picChg chg="add del mod ord">
          <ac:chgData name="Guest User" userId="f9760369657120bf" providerId="Windows Live" clId="Web-{21486655-6DAA-49B1-B506-8B1713903370}" dt="2022-08-12T08:52:49.119" v="563"/>
          <ac:picMkLst>
            <pc:docMk/>
            <pc:sldMk cId="848308368" sldId="304"/>
            <ac:picMk id="8" creationId="{E199346E-68E5-F8F8-2D39-E8D694F0F6AE}"/>
          </ac:picMkLst>
        </pc:picChg>
        <pc:picChg chg="add del mod">
          <ac:chgData name="Guest User" userId="f9760369657120bf" providerId="Windows Live" clId="Web-{21486655-6DAA-49B1-B506-8B1713903370}" dt="2022-08-12T08:54:17.560" v="588"/>
          <ac:picMkLst>
            <pc:docMk/>
            <pc:sldMk cId="848308368" sldId="304"/>
            <ac:picMk id="9" creationId="{8012E65F-AE9A-11B7-5672-7AB89B99EE06}"/>
          </ac:picMkLst>
        </pc:picChg>
      </pc:sldChg>
      <pc:sldChg chg="addSp modSp new">
        <pc:chgData name="Guest User" userId="f9760369657120bf" providerId="Windows Live" clId="Web-{21486655-6DAA-49B1-B506-8B1713903370}" dt="2022-08-12T09:58:50.792" v="709" actId="1076"/>
        <pc:sldMkLst>
          <pc:docMk/>
          <pc:sldMk cId="244217944" sldId="305"/>
        </pc:sldMkLst>
        <pc:picChg chg="add mod">
          <ac:chgData name="Guest User" userId="f9760369657120bf" providerId="Windows Live" clId="Web-{21486655-6DAA-49B1-B506-8B1713903370}" dt="2022-08-12T09:58:50.792" v="709" actId="1076"/>
          <ac:picMkLst>
            <pc:docMk/>
            <pc:sldMk cId="244217944" sldId="305"/>
            <ac:picMk id="6" creationId="{0A75BFDC-0339-E382-4C6F-295A67AD203B}"/>
          </ac:picMkLst>
        </pc:picChg>
      </pc:sldChg>
      <pc:sldChg chg="addSp modSp new">
        <pc:chgData name="Guest User" userId="f9760369657120bf" providerId="Windows Live" clId="Web-{21486655-6DAA-49B1-B506-8B1713903370}" dt="2022-08-12T09:58:18.056" v="701" actId="1076"/>
        <pc:sldMkLst>
          <pc:docMk/>
          <pc:sldMk cId="226018738" sldId="306"/>
        </pc:sldMkLst>
        <pc:picChg chg="add mod">
          <ac:chgData name="Guest User" userId="f9760369657120bf" providerId="Windows Live" clId="Web-{21486655-6DAA-49B1-B506-8B1713903370}" dt="2022-08-12T09:58:18.056" v="701" actId="1076"/>
          <ac:picMkLst>
            <pc:docMk/>
            <pc:sldMk cId="226018738" sldId="306"/>
            <ac:picMk id="6" creationId="{196C9FAC-8443-A6D8-950D-9B2AC39A4374}"/>
          </ac:picMkLst>
        </pc:picChg>
      </pc:sldChg>
      <pc:sldChg chg="new del">
        <pc:chgData name="Guest User" userId="f9760369657120bf" providerId="Windows Live" clId="Web-{21486655-6DAA-49B1-B506-8B1713903370}" dt="2022-08-12T08:58:01.584" v="646"/>
        <pc:sldMkLst>
          <pc:docMk/>
          <pc:sldMk cId="2675119152" sldId="307"/>
        </pc:sldMkLst>
      </pc:sldChg>
      <pc:sldChg chg="addSp delSp modSp new">
        <pc:chgData name="Guest User" userId="f9760369657120bf" providerId="Windows Live" clId="Web-{21486655-6DAA-49B1-B506-8B1713903370}" dt="2022-08-12T09:58:31.838" v="705" actId="1076"/>
        <pc:sldMkLst>
          <pc:docMk/>
          <pc:sldMk cId="1309938464" sldId="308"/>
        </pc:sldMkLst>
        <pc:picChg chg="add del mod">
          <ac:chgData name="Guest User" userId="f9760369657120bf" providerId="Windows Live" clId="Web-{21486655-6DAA-49B1-B506-8B1713903370}" dt="2022-08-12T08:54:26.857" v="594"/>
          <ac:picMkLst>
            <pc:docMk/>
            <pc:sldMk cId="1309938464" sldId="308"/>
            <ac:picMk id="6" creationId="{05308D67-0E36-71C9-12EC-22A452D56D70}"/>
          </ac:picMkLst>
        </pc:picChg>
        <pc:picChg chg="add mod modCrop">
          <ac:chgData name="Guest User" userId="f9760369657120bf" providerId="Windows Live" clId="Web-{21486655-6DAA-49B1-B506-8B1713903370}" dt="2022-08-12T09:58:31.838" v="705" actId="1076"/>
          <ac:picMkLst>
            <pc:docMk/>
            <pc:sldMk cId="1309938464" sldId="308"/>
            <ac:picMk id="7" creationId="{27A8EE1C-FE1D-0240-9E01-5E319547066D}"/>
          </ac:picMkLst>
        </pc:picChg>
      </pc:sldChg>
      <pc:sldChg chg="addSp modSp new">
        <pc:chgData name="Guest User" userId="f9760369657120bf" providerId="Windows Live" clId="Web-{21486655-6DAA-49B1-B506-8B1713903370}" dt="2022-08-12T09:57:53.915" v="696" actId="20577"/>
        <pc:sldMkLst>
          <pc:docMk/>
          <pc:sldMk cId="626860516" sldId="309"/>
        </pc:sldMkLst>
        <pc:spChg chg="mod">
          <ac:chgData name="Guest User" userId="f9760369657120bf" providerId="Windows Live" clId="Web-{21486655-6DAA-49B1-B506-8B1713903370}" dt="2022-08-12T09:57:53.915" v="696" actId="20577"/>
          <ac:spMkLst>
            <pc:docMk/>
            <pc:sldMk cId="626860516" sldId="309"/>
            <ac:spMk id="3" creationId="{E927F204-9F16-6390-FFB3-08A569F3FA1C}"/>
          </ac:spMkLst>
        </pc:spChg>
        <pc:spChg chg="add mod">
          <ac:chgData name="Guest User" userId="f9760369657120bf" providerId="Windows Live" clId="Web-{21486655-6DAA-49B1-B506-8B1713903370}" dt="2022-08-12T09:57:32.633" v="689"/>
          <ac:spMkLst>
            <pc:docMk/>
            <pc:sldMk cId="626860516" sldId="309"/>
            <ac:spMk id="7" creationId="{9A94A1C5-27A1-3745-8FD2-6A52E5AF98EE}"/>
          </ac:spMkLst>
        </pc:spChg>
        <pc:picChg chg="add mod">
          <ac:chgData name="Guest User" userId="f9760369657120bf" providerId="Windows Live" clId="Web-{21486655-6DAA-49B1-B506-8B1713903370}" dt="2022-08-12T09:57:32.633" v="687"/>
          <ac:picMkLst>
            <pc:docMk/>
            <pc:sldMk cId="626860516" sldId="309"/>
            <ac:picMk id="6" creationId="{908AC7C1-1FE2-34DE-BE27-4E06F69707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1580DF-A85F-4B84-B94B-2842BB340166}" type="datetimeFigureOut">
              <a:rPr lang="en-US" smtClean="0"/>
              <a:pPr/>
              <a:t>8/12/2022</a:t>
            </a:fld>
            <a:endParaRPr lang="en-US"/>
          </a:p>
        </p:txBody>
      </p:sp>
      <p:sp>
        <p:nvSpPr>
          <p:cNvPr id="4" name="Slide Image Placeholder 3"/>
          <p:cNvSpPr>
            <a:spLocks noGrp="1" noRot="1" noChangeAspect="1"/>
          </p:cNvSpPr>
          <p:nvPr>
            <p:ph type="sldImg" idx="2"/>
          </p:nvPr>
        </p:nvSpPr>
        <p:spPr>
          <a:xfrm>
            <a:off x="549275" y="685800"/>
            <a:ext cx="57594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B1BEE-0E1D-4F7C-8A85-9202C8543C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400207" rtl="0" eaLnBrk="1" latinLnBrk="0" hangingPunct="1">
      <a:defRPr sz="1800" kern="1200">
        <a:solidFill>
          <a:schemeClr val="tx1"/>
        </a:solidFill>
        <a:latin typeface="+mn-lt"/>
        <a:ea typeface="+mn-ea"/>
        <a:cs typeface="+mn-cs"/>
      </a:defRPr>
    </a:lvl1pPr>
    <a:lvl2pPr marL="700104" algn="l" defTabSz="1400207" rtl="0" eaLnBrk="1" latinLnBrk="0" hangingPunct="1">
      <a:defRPr sz="1800" kern="1200">
        <a:solidFill>
          <a:schemeClr val="tx1"/>
        </a:solidFill>
        <a:latin typeface="+mn-lt"/>
        <a:ea typeface="+mn-ea"/>
        <a:cs typeface="+mn-cs"/>
      </a:defRPr>
    </a:lvl2pPr>
    <a:lvl3pPr marL="1400207" algn="l" defTabSz="1400207" rtl="0" eaLnBrk="1" latinLnBrk="0" hangingPunct="1">
      <a:defRPr sz="1800" kern="1200">
        <a:solidFill>
          <a:schemeClr val="tx1"/>
        </a:solidFill>
        <a:latin typeface="+mn-lt"/>
        <a:ea typeface="+mn-ea"/>
        <a:cs typeface="+mn-cs"/>
      </a:defRPr>
    </a:lvl3pPr>
    <a:lvl4pPr marL="2100311" algn="l" defTabSz="1400207" rtl="0" eaLnBrk="1" latinLnBrk="0" hangingPunct="1">
      <a:defRPr sz="1800" kern="1200">
        <a:solidFill>
          <a:schemeClr val="tx1"/>
        </a:solidFill>
        <a:latin typeface="+mn-lt"/>
        <a:ea typeface="+mn-ea"/>
        <a:cs typeface="+mn-cs"/>
      </a:defRPr>
    </a:lvl4pPr>
    <a:lvl5pPr marL="2800415" algn="l" defTabSz="1400207" rtl="0" eaLnBrk="1" latinLnBrk="0" hangingPunct="1">
      <a:defRPr sz="1800" kern="1200">
        <a:solidFill>
          <a:schemeClr val="tx1"/>
        </a:solidFill>
        <a:latin typeface="+mn-lt"/>
        <a:ea typeface="+mn-ea"/>
        <a:cs typeface="+mn-cs"/>
      </a:defRPr>
    </a:lvl5pPr>
    <a:lvl6pPr marL="3500518" algn="l" defTabSz="1400207" rtl="0" eaLnBrk="1" latinLnBrk="0" hangingPunct="1">
      <a:defRPr sz="1800" kern="1200">
        <a:solidFill>
          <a:schemeClr val="tx1"/>
        </a:solidFill>
        <a:latin typeface="+mn-lt"/>
        <a:ea typeface="+mn-ea"/>
        <a:cs typeface="+mn-cs"/>
      </a:defRPr>
    </a:lvl6pPr>
    <a:lvl7pPr marL="4200622" algn="l" defTabSz="1400207" rtl="0" eaLnBrk="1" latinLnBrk="0" hangingPunct="1">
      <a:defRPr sz="1800" kern="1200">
        <a:solidFill>
          <a:schemeClr val="tx1"/>
        </a:solidFill>
        <a:latin typeface="+mn-lt"/>
        <a:ea typeface="+mn-ea"/>
        <a:cs typeface="+mn-cs"/>
      </a:defRPr>
    </a:lvl7pPr>
    <a:lvl8pPr marL="4900726" algn="l" defTabSz="1400207" rtl="0" eaLnBrk="1" latinLnBrk="0" hangingPunct="1">
      <a:defRPr sz="1800" kern="1200">
        <a:solidFill>
          <a:schemeClr val="tx1"/>
        </a:solidFill>
        <a:latin typeface="+mn-lt"/>
        <a:ea typeface="+mn-ea"/>
        <a:cs typeface="+mn-cs"/>
      </a:defRPr>
    </a:lvl8pPr>
    <a:lvl9pPr marL="5600829" algn="l" defTabSz="1400207"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04336" y="5181600"/>
            <a:ext cx="10753567" cy="2336800"/>
          </a:xfrm>
        </p:spPr>
        <p:txBody>
          <a:bodyPr/>
          <a:lstStyle>
            <a:lvl1pPr marL="0" indent="0" algn="ctr">
              <a:buNone/>
              <a:defRPr>
                <a:solidFill>
                  <a:schemeClr val="tx1">
                    <a:tint val="75000"/>
                  </a:schemeClr>
                </a:solidFill>
              </a:defRPr>
            </a:lvl1pPr>
            <a:lvl2pPr marL="700104" indent="0" algn="ctr">
              <a:buNone/>
              <a:defRPr>
                <a:solidFill>
                  <a:schemeClr val="tx1">
                    <a:tint val="75000"/>
                  </a:schemeClr>
                </a:solidFill>
              </a:defRPr>
            </a:lvl2pPr>
            <a:lvl3pPr marL="1400207" indent="0" algn="ctr">
              <a:buNone/>
              <a:defRPr>
                <a:solidFill>
                  <a:schemeClr val="tx1">
                    <a:tint val="75000"/>
                  </a:schemeClr>
                </a:solidFill>
              </a:defRPr>
            </a:lvl3pPr>
            <a:lvl4pPr marL="2100311" indent="0" algn="ctr">
              <a:buNone/>
              <a:defRPr>
                <a:solidFill>
                  <a:schemeClr val="tx1">
                    <a:tint val="75000"/>
                  </a:schemeClr>
                </a:solidFill>
              </a:defRPr>
            </a:lvl4pPr>
            <a:lvl5pPr marL="2800415" indent="0" algn="ctr">
              <a:buNone/>
              <a:defRPr>
                <a:solidFill>
                  <a:schemeClr val="tx1">
                    <a:tint val="75000"/>
                  </a:schemeClr>
                </a:solidFill>
              </a:defRPr>
            </a:lvl5pPr>
            <a:lvl6pPr marL="3500518" indent="0" algn="ctr">
              <a:buNone/>
              <a:defRPr>
                <a:solidFill>
                  <a:schemeClr val="tx1">
                    <a:tint val="75000"/>
                  </a:schemeClr>
                </a:solidFill>
              </a:defRPr>
            </a:lvl6pPr>
            <a:lvl7pPr marL="4200622" indent="0" algn="ctr">
              <a:buNone/>
              <a:defRPr>
                <a:solidFill>
                  <a:schemeClr val="tx1">
                    <a:tint val="75000"/>
                  </a:schemeClr>
                </a:solidFill>
              </a:defRPr>
            </a:lvl7pPr>
            <a:lvl8pPr marL="4900726" indent="0" algn="ctr">
              <a:buNone/>
              <a:defRPr>
                <a:solidFill>
                  <a:schemeClr val="tx1">
                    <a:tint val="75000"/>
                  </a:schemeClr>
                </a:solidFill>
              </a:defRPr>
            </a:lvl8pPr>
            <a:lvl9pPr marL="5600829"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7"/>
          <p:cNvSpPr>
            <a:spLocks noGrp="1"/>
          </p:cNvSpPr>
          <p:nvPr>
            <p:ph type="sldNum" sz="quarter" idx="10"/>
          </p:nvPr>
        </p:nvSpPr>
        <p:spPr>
          <a:xfrm>
            <a:off x="14524038" y="8657167"/>
            <a:ext cx="838200" cy="486833"/>
          </a:xfrm>
        </p:spPr>
        <p:txBody>
          <a:bodyPr/>
          <a:lstStyle>
            <a:lvl1pPr>
              <a:defRPr b="1">
                <a:solidFill>
                  <a:schemeClr val="tx1"/>
                </a:solidFill>
              </a:defRPr>
            </a:lvl1pPr>
          </a:lstStyle>
          <a:p>
            <a:fld id="{B4F695E8-E5DC-4D0A-BD0F-0116EA2B06E3}" type="slidenum">
              <a:rPr lang="en-US" smtClean="0"/>
              <a:pPr/>
              <a:t>‹#›</a:t>
            </a:fld>
            <a:endParaRPr lang="en-US"/>
          </a:p>
        </p:txBody>
      </p:sp>
      <p:sp>
        <p:nvSpPr>
          <p:cNvPr id="9" name="Footer Placeholder 8"/>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1.jpg"/>
          <p:cNvPicPr>
            <a:picLocks/>
          </p:cNvPicPr>
          <p:nvPr userDrawn="1"/>
        </p:nvPicPr>
        <p:blipFill>
          <a:blip r:embed="rId3" cstate="print"/>
          <a:stretch>
            <a:fillRect/>
          </a:stretch>
        </p:blipFill>
        <p:spPr>
          <a:xfrm>
            <a:off x="0" y="0"/>
            <a:ext cx="15361920" cy="9144000"/>
          </a:xfrm>
          <a:prstGeom prst="rect">
            <a:avLst/>
          </a:prstGeom>
        </p:spPr>
      </p:pic>
      <p:sp>
        <p:nvSpPr>
          <p:cNvPr id="2" name="Title Placeholder 1"/>
          <p:cNvSpPr>
            <a:spLocks noGrp="1"/>
          </p:cNvSpPr>
          <p:nvPr>
            <p:ph type="title"/>
          </p:nvPr>
        </p:nvSpPr>
        <p:spPr>
          <a:xfrm>
            <a:off x="768112" y="366184"/>
            <a:ext cx="13826014" cy="1524001"/>
          </a:xfrm>
          <a:prstGeom prst="rect">
            <a:avLst/>
          </a:prstGeom>
        </p:spPr>
        <p:txBody>
          <a:bodyPr vert="horz" lIns="140021" tIns="70010" rIns="140021" bIns="70010" rtlCol="0" anchor="ctr">
            <a:normAutofit/>
          </a:bodyPr>
          <a:lstStyle/>
          <a:p>
            <a:r>
              <a:rPr lang="en-US"/>
              <a:t>Click to edit Master title style</a:t>
            </a:r>
          </a:p>
        </p:txBody>
      </p:sp>
      <p:sp>
        <p:nvSpPr>
          <p:cNvPr id="3" name="Text Placeholder 2"/>
          <p:cNvSpPr>
            <a:spLocks noGrp="1"/>
          </p:cNvSpPr>
          <p:nvPr>
            <p:ph type="body" idx="1"/>
          </p:nvPr>
        </p:nvSpPr>
        <p:spPr>
          <a:xfrm>
            <a:off x="768112" y="2133601"/>
            <a:ext cx="13826014" cy="6034617"/>
          </a:xfrm>
          <a:prstGeom prst="rect">
            <a:avLst/>
          </a:prstGeom>
        </p:spPr>
        <p:txBody>
          <a:bodyPr vert="horz" lIns="140021" tIns="70010" rIns="140021" bIns="700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8657167"/>
            <a:ext cx="14462919" cy="486833"/>
          </a:xfrm>
          <a:prstGeom prst="rect">
            <a:avLst/>
          </a:prstGeom>
        </p:spPr>
        <p:txBody>
          <a:bodyPr vert="horz" lIns="140021" tIns="70010" rIns="140021" bIns="70010" rtlCol="0" anchor="ctr"/>
          <a:lstStyle>
            <a:lvl1pPr algn="ctr">
              <a:defRPr sz="1800">
                <a:solidFill>
                  <a:schemeClr val="tx1">
                    <a:tint val="75000"/>
                  </a:schemeClr>
                </a:solidFill>
              </a:defRPr>
            </a:lvl1pPr>
          </a:lstStyle>
          <a:p>
            <a:r>
              <a:rPr lang="en-US">
                <a:solidFill>
                  <a:srgbClr val="FF0000"/>
                </a:solidFill>
                <a:latin typeface="Times New Roman" pitchFamily="18" charset="0"/>
                <a:cs typeface="Times New Roman" pitchFamily="18" charset="0"/>
              </a:rPr>
              <a:t>AnAutonomousInstituteAffiliatedtoVTUBelagavi,ApprovedbyAICTE,RecognizedbyUGCwith2(f)&amp;12(b),</a:t>
            </a:r>
            <a:r>
              <a:rPr lang="en-US" err="1">
                <a:solidFill>
                  <a:srgbClr val="FF0000"/>
                </a:solidFill>
                <a:latin typeface="Times New Roman" pitchFamily="18" charset="0"/>
                <a:cs typeface="Times New Roman" pitchFamily="18" charset="0"/>
              </a:rPr>
              <a:t>AccreditedbyNBA&amp;NAAC</a:t>
            </a:r>
            <a:endParaRPr lang="en-US">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4"/>
          </p:nvPr>
        </p:nvSpPr>
        <p:spPr>
          <a:xfrm>
            <a:off x="14524038" y="8657167"/>
            <a:ext cx="838200" cy="486833"/>
          </a:xfrm>
          <a:prstGeom prst="rect">
            <a:avLst/>
          </a:prstGeom>
        </p:spPr>
        <p:txBody>
          <a:bodyPr vert="horz" lIns="140021" tIns="70010" rIns="140021" bIns="70010" rtlCol="0" anchor="ctr"/>
          <a:lstStyle>
            <a:lvl1pPr algn="r">
              <a:defRPr sz="1800">
                <a:solidFill>
                  <a:schemeClr val="tx1">
                    <a:tint val="75000"/>
                  </a:schemeClr>
                </a:solidFill>
              </a:defRPr>
            </a:lvl1pPr>
          </a:lstStyle>
          <a:p>
            <a:fld id="{B4F695E8-E5DC-4D0A-BD0F-0116EA2B06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1400207" rtl="0" eaLnBrk="1" latinLnBrk="0" hangingPunct="1">
        <a:spcBef>
          <a:spcPct val="0"/>
        </a:spcBef>
        <a:buNone/>
        <a:defRPr sz="6800" kern="1200">
          <a:solidFill>
            <a:schemeClr val="tx1"/>
          </a:solidFill>
          <a:latin typeface="+mj-lt"/>
          <a:ea typeface="+mj-ea"/>
          <a:cs typeface="+mj-cs"/>
        </a:defRPr>
      </a:lvl1pPr>
    </p:titleStyle>
    <p:bodyStyle>
      <a:lvl1pPr marL="525078" indent="-525078" algn="l" defTabSz="1400207"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37668" indent="-437564" algn="l" defTabSz="1400207"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50260" indent="-350051" algn="l" defTabSz="1400207"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50363" indent="-350051" algn="l" defTabSz="1400207"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50467" indent="-350051" algn="l" defTabSz="1400207"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50571" indent="-350051" algn="l" defTabSz="1400207"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50674" indent="-350051" algn="l" defTabSz="1400207"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50778" indent="-350051" algn="l" defTabSz="1400207"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50882" indent="-350051" algn="l" defTabSz="1400207"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00207" rtl="0" eaLnBrk="1" latinLnBrk="0" hangingPunct="1">
        <a:defRPr sz="2800" kern="1200">
          <a:solidFill>
            <a:schemeClr val="tx1"/>
          </a:solidFill>
          <a:latin typeface="+mn-lt"/>
          <a:ea typeface="+mn-ea"/>
          <a:cs typeface="+mn-cs"/>
        </a:defRPr>
      </a:lvl1pPr>
      <a:lvl2pPr marL="700104" algn="l" defTabSz="1400207" rtl="0" eaLnBrk="1" latinLnBrk="0" hangingPunct="1">
        <a:defRPr sz="2800" kern="1200">
          <a:solidFill>
            <a:schemeClr val="tx1"/>
          </a:solidFill>
          <a:latin typeface="+mn-lt"/>
          <a:ea typeface="+mn-ea"/>
          <a:cs typeface="+mn-cs"/>
        </a:defRPr>
      </a:lvl2pPr>
      <a:lvl3pPr marL="1400207" algn="l" defTabSz="1400207" rtl="0" eaLnBrk="1" latinLnBrk="0" hangingPunct="1">
        <a:defRPr sz="2800" kern="1200">
          <a:solidFill>
            <a:schemeClr val="tx1"/>
          </a:solidFill>
          <a:latin typeface="+mn-lt"/>
          <a:ea typeface="+mn-ea"/>
          <a:cs typeface="+mn-cs"/>
        </a:defRPr>
      </a:lvl3pPr>
      <a:lvl4pPr marL="2100311" algn="l" defTabSz="1400207" rtl="0" eaLnBrk="1" latinLnBrk="0" hangingPunct="1">
        <a:defRPr sz="2800" kern="1200">
          <a:solidFill>
            <a:schemeClr val="tx1"/>
          </a:solidFill>
          <a:latin typeface="+mn-lt"/>
          <a:ea typeface="+mn-ea"/>
          <a:cs typeface="+mn-cs"/>
        </a:defRPr>
      </a:lvl4pPr>
      <a:lvl5pPr marL="2800415" algn="l" defTabSz="1400207" rtl="0" eaLnBrk="1" latinLnBrk="0" hangingPunct="1">
        <a:defRPr sz="2800" kern="1200">
          <a:solidFill>
            <a:schemeClr val="tx1"/>
          </a:solidFill>
          <a:latin typeface="+mn-lt"/>
          <a:ea typeface="+mn-ea"/>
          <a:cs typeface="+mn-cs"/>
        </a:defRPr>
      </a:lvl5pPr>
      <a:lvl6pPr marL="3500518" algn="l" defTabSz="1400207" rtl="0" eaLnBrk="1" latinLnBrk="0" hangingPunct="1">
        <a:defRPr sz="2800" kern="1200">
          <a:solidFill>
            <a:schemeClr val="tx1"/>
          </a:solidFill>
          <a:latin typeface="+mn-lt"/>
          <a:ea typeface="+mn-ea"/>
          <a:cs typeface="+mn-cs"/>
        </a:defRPr>
      </a:lvl6pPr>
      <a:lvl7pPr marL="4200622" algn="l" defTabSz="1400207" rtl="0" eaLnBrk="1" latinLnBrk="0" hangingPunct="1">
        <a:defRPr sz="2800" kern="1200">
          <a:solidFill>
            <a:schemeClr val="tx1"/>
          </a:solidFill>
          <a:latin typeface="+mn-lt"/>
          <a:ea typeface="+mn-ea"/>
          <a:cs typeface="+mn-cs"/>
        </a:defRPr>
      </a:lvl7pPr>
      <a:lvl8pPr marL="4900726" algn="l" defTabSz="1400207" rtl="0" eaLnBrk="1" latinLnBrk="0" hangingPunct="1">
        <a:defRPr sz="2800" kern="1200">
          <a:solidFill>
            <a:schemeClr val="tx1"/>
          </a:solidFill>
          <a:latin typeface="+mn-lt"/>
          <a:ea typeface="+mn-ea"/>
          <a:cs typeface="+mn-cs"/>
        </a:defRPr>
      </a:lvl8pPr>
      <a:lvl9pPr marL="5600829" algn="l" defTabSz="1400207"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F695E8-E5DC-4D0A-BD0F-0116EA2B06E3}" type="slidenum">
              <a:rPr lang="en-US" smtClean="0"/>
              <a:pPr/>
              <a:t>1</a:t>
            </a:fld>
            <a:endParaRPr lang="en-US"/>
          </a:p>
        </p:txBody>
      </p:sp>
      <p:sp>
        <p:nvSpPr>
          <p:cNvPr id="5" name="Footer Placeholder 4"/>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sp>
        <p:nvSpPr>
          <p:cNvPr id="8" name="TextBox 7"/>
          <p:cNvSpPr txBox="1"/>
          <p:nvPr/>
        </p:nvSpPr>
        <p:spPr>
          <a:xfrm>
            <a:off x="3044639" y="366175"/>
            <a:ext cx="9539086" cy="3170099"/>
          </a:xfrm>
          <a:prstGeom prst="rect">
            <a:avLst/>
          </a:prstGeom>
          <a:noFill/>
        </p:spPr>
        <p:txBody>
          <a:bodyPr wrap="none" lIns="91440" tIns="45720" rIns="91440" bIns="45720" rtlCol="0" anchor="t">
            <a:spAutoFit/>
          </a:bodyPr>
          <a:lstStyle/>
          <a:p>
            <a:pPr algn="ctr"/>
            <a:r>
              <a:rPr lang="en-US" sz="4000" b="1"/>
              <a:t>MVJ COLLEGE OF ENGINEERING</a:t>
            </a:r>
            <a:endParaRPr lang="en-US" sz="4000" b="1">
              <a:cs typeface="Calibri"/>
            </a:endParaRPr>
          </a:p>
          <a:p>
            <a:pPr algn="ctr"/>
            <a:r>
              <a:rPr lang="en-US" sz="4000" b="1"/>
              <a:t>DEPARTMENT OF AEROSPACE ENGINEERING</a:t>
            </a:r>
            <a:endParaRPr lang="en-US" sz="4000" b="1">
              <a:cs typeface="Calibri"/>
            </a:endParaRPr>
          </a:p>
          <a:p>
            <a:pPr algn="ctr"/>
            <a:r>
              <a:rPr lang="en-US" sz="4000" b="1"/>
              <a:t>SIXTH SEMESTER UG PROGRAMME</a:t>
            </a:r>
            <a:endParaRPr lang="en-US" sz="4000" b="1">
              <a:cs typeface="Calibri"/>
            </a:endParaRPr>
          </a:p>
          <a:p>
            <a:pPr algn="ctr"/>
            <a:r>
              <a:rPr lang="en-US" sz="4000" b="1"/>
              <a:t>MINI PROJECT </a:t>
            </a:r>
            <a:endParaRPr lang="en-US" sz="4000" b="1">
              <a:cs typeface="Calibri"/>
            </a:endParaRPr>
          </a:p>
          <a:p>
            <a:pPr algn="ctr"/>
            <a:r>
              <a:rPr lang="en-US" sz="4000" b="1"/>
              <a:t>DATE: </a:t>
            </a:r>
            <a:r>
              <a:rPr lang="en-IN" sz="4000" b="1" u="sng"/>
              <a:t>13/08/2022  Saturday</a:t>
            </a:r>
            <a:endParaRPr lang="en-US" sz="4000" b="1" strike="dblStrike" spc="-300" normalizeH="1"/>
          </a:p>
        </p:txBody>
      </p:sp>
      <p:graphicFrame>
        <p:nvGraphicFramePr>
          <p:cNvPr id="10" name="Table 9"/>
          <p:cNvGraphicFramePr>
            <a:graphicFrameLocks noGrp="1"/>
          </p:cNvGraphicFramePr>
          <p:nvPr>
            <p:extLst>
              <p:ext uri="{D42A27DB-BD31-4B8C-83A1-F6EECF244321}">
                <p14:modId xmlns:p14="http://schemas.microsoft.com/office/powerpoint/2010/main" val="1378739741"/>
              </p:ext>
            </p:extLst>
          </p:nvPr>
        </p:nvGraphicFramePr>
        <p:xfrm>
          <a:off x="259027" y="5040081"/>
          <a:ext cx="9249276" cy="2590800"/>
        </p:xfrm>
        <a:graphic>
          <a:graphicData uri="http://schemas.openxmlformats.org/drawingml/2006/table">
            <a:tbl>
              <a:tblPr firstRow="1" bandRow="1">
                <a:tableStyleId>{5C22544A-7EE6-4342-B048-85BDC9FD1C3A}</a:tableStyleId>
              </a:tblPr>
              <a:tblGrid>
                <a:gridCol w="4624638">
                  <a:extLst>
                    <a:ext uri="{9D8B030D-6E8A-4147-A177-3AD203B41FA5}">
                      <a16:colId xmlns:a16="http://schemas.microsoft.com/office/drawing/2014/main" val="20000"/>
                    </a:ext>
                  </a:extLst>
                </a:gridCol>
                <a:gridCol w="4624638">
                  <a:extLst>
                    <a:ext uri="{9D8B030D-6E8A-4147-A177-3AD203B41FA5}">
                      <a16:colId xmlns:a16="http://schemas.microsoft.com/office/drawing/2014/main" val="20001"/>
                    </a:ext>
                  </a:extLst>
                </a:gridCol>
              </a:tblGrid>
              <a:tr h="370840">
                <a:tc gridSpan="2">
                  <a:txBody>
                    <a:bodyPr/>
                    <a:lstStyle/>
                    <a:p>
                      <a:r>
                        <a:rPr lang="en-US"/>
                        <a:t>TEAM</a:t>
                      </a:r>
                      <a:r>
                        <a:rPr lang="en-US" baseline="0"/>
                        <a:t> MEMBERS</a:t>
                      </a:r>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IN"/>
                        <a:t>ADITYA S </a:t>
                      </a:r>
                      <a:endParaRPr lang="en-US"/>
                    </a:p>
                  </a:txBody>
                  <a:tcPr/>
                </a:tc>
                <a:tc>
                  <a:txBody>
                    <a:bodyPr/>
                    <a:lstStyle/>
                    <a:p>
                      <a:r>
                        <a:rPr lang="en-IN"/>
                        <a:t>1MJ19AS003</a:t>
                      </a:r>
                      <a:endParaRPr lang="en-US"/>
                    </a:p>
                  </a:txBody>
                  <a:tcPr/>
                </a:tc>
                <a:extLst>
                  <a:ext uri="{0D108BD9-81ED-4DB2-BD59-A6C34878D82A}">
                    <a16:rowId xmlns:a16="http://schemas.microsoft.com/office/drawing/2014/main" val="10001"/>
                  </a:ext>
                </a:extLst>
              </a:tr>
              <a:tr h="370840">
                <a:tc>
                  <a:txBody>
                    <a:bodyPr/>
                    <a:lstStyle/>
                    <a:p>
                      <a:r>
                        <a:rPr lang="en-IN"/>
                        <a:t>KIRAN KB</a:t>
                      </a:r>
                    </a:p>
                  </a:txBody>
                  <a:tcPr/>
                </a:tc>
                <a:tc>
                  <a:txBody>
                    <a:bodyPr/>
                    <a:lstStyle/>
                    <a:p>
                      <a:r>
                        <a:rPr lang="en-IN"/>
                        <a:t>1MJ19AS020</a:t>
                      </a:r>
                      <a:endParaRPr lang="en-US"/>
                    </a:p>
                  </a:txBody>
                  <a:tcPr/>
                </a:tc>
                <a:extLst>
                  <a:ext uri="{0D108BD9-81ED-4DB2-BD59-A6C34878D82A}">
                    <a16:rowId xmlns:a16="http://schemas.microsoft.com/office/drawing/2014/main" val="10002"/>
                  </a:ext>
                </a:extLst>
              </a:tr>
              <a:tr h="370840">
                <a:tc>
                  <a:txBody>
                    <a:bodyPr/>
                    <a:lstStyle/>
                    <a:p>
                      <a:r>
                        <a:rPr lang="en-IN"/>
                        <a:t>VAIBHAV PAWAR BHUPENDRA</a:t>
                      </a:r>
                    </a:p>
                  </a:txBody>
                  <a:tcPr/>
                </a:tc>
                <a:tc>
                  <a:txBody>
                    <a:bodyPr/>
                    <a:lstStyle/>
                    <a:p>
                      <a:r>
                        <a:rPr lang="en-IN"/>
                        <a:t>1MJ19AS029</a:t>
                      </a:r>
                      <a:endParaRPr lang="en-US"/>
                    </a:p>
                  </a:txBody>
                  <a:tcPr/>
                </a:tc>
                <a:extLst>
                  <a:ext uri="{0D108BD9-81ED-4DB2-BD59-A6C34878D82A}">
                    <a16:rowId xmlns:a16="http://schemas.microsoft.com/office/drawing/2014/main" val="10003"/>
                  </a:ext>
                </a:extLst>
              </a:tr>
              <a:tr h="370840">
                <a:tc>
                  <a:txBody>
                    <a:bodyPr/>
                    <a:lstStyle/>
                    <a:p>
                      <a:r>
                        <a:rPr lang="en-IN" baseline="0"/>
                        <a:t>SATHVIK SWAMY</a:t>
                      </a:r>
                    </a:p>
                  </a:txBody>
                  <a:tcPr/>
                </a:tc>
                <a:tc>
                  <a:txBody>
                    <a:bodyPr/>
                    <a:lstStyle/>
                    <a:p>
                      <a:r>
                        <a:rPr lang="en-IN"/>
                        <a:t>1MJ19AS039</a:t>
                      </a:r>
                      <a:endParaRPr lang="en-US"/>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9688799" y="6074401"/>
            <a:ext cx="7009606" cy="1569660"/>
          </a:xfrm>
          <a:prstGeom prst="rect">
            <a:avLst/>
          </a:prstGeom>
          <a:noFill/>
        </p:spPr>
        <p:txBody>
          <a:bodyPr wrap="square" lIns="91440" tIns="45720" rIns="91440" bIns="45720" rtlCol="0" anchor="t">
            <a:spAutoFit/>
          </a:bodyPr>
          <a:lstStyle/>
          <a:p>
            <a:r>
              <a:rPr lang="en-US" sz="3200" b="1"/>
              <a:t>Project Guide:</a:t>
            </a:r>
            <a:r>
              <a:rPr lang="en-IN" sz="3200" b="1"/>
              <a:t> </a:t>
            </a:r>
            <a:endParaRPr lang="en-US"/>
          </a:p>
          <a:p>
            <a:r>
              <a:rPr lang="en-US" sz="3200" b="1" u="sng"/>
              <a:t>Prof. </a:t>
            </a:r>
            <a:r>
              <a:rPr lang="en-US" sz="3200" b="1" u="sng">
                <a:ea typeface="+mn-lt"/>
                <a:cs typeface="+mn-lt"/>
              </a:rPr>
              <a:t>Narendra Singh Maurya</a:t>
            </a:r>
            <a:endParaRPr lang="en-US" sz="3200" b="1">
              <a:cs typeface="Calibri"/>
            </a:endParaRPr>
          </a:p>
          <a:p>
            <a:endParaRPr lang="en-US" sz="3200" b="1"/>
          </a:p>
        </p:txBody>
      </p:sp>
      <p:sp>
        <p:nvSpPr>
          <p:cNvPr id="2" name="Title 2">
            <a:extLst>
              <a:ext uri="{FF2B5EF4-FFF2-40B4-BE49-F238E27FC236}">
                <a16:creationId xmlns:a16="http://schemas.microsoft.com/office/drawing/2014/main" id="{867D5F78-7D4E-CE77-1B0A-E1176822D56A}"/>
              </a:ext>
            </a:extLst>
          </p:cNvPr>
          <p:cNvSpPr>
            <a:spLocks noGrp="1"/>
          </p:cNvSpPr>
          <p:nvPr>
            <p:ph type="title"/>
          </p:nvPr>
        </p:nvSpPr>
        <p:spPr>
          <a:xfrm>
            <a:off x="33549" y="3248059"/>
            <a:ext cx="15949263" cy="1866666"/>
          </a:xfrm>
        </p:spPr>
        <p:txBody>
          <a:bodyPr>
            <a:normAutofit/>
          </a:bodyPr>
          <a:lstStyle/>
          <a:p>
            <a:r>
              <a:rPr lang="en-US" sz="3200" b="1" u="sng"/>
              <a:t>HEAT SHIELD DEPLOYMENT SYSTEM</a:t>
            </a:r>
            <a:endParaRPr lang="en-US" sz="3200" b="1" u="sng">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3F1EFA-6D77-EBB0-3650-C36227FC1EC7}"/>
              </a:ext>
            </a:extLst>
          </p:cNvPr>
          <p:cNvSpPr>
            <a:spLocks noGrp="1"/>
          </p:cNvSpPr>
          <p:nvPr>
            <p:ph type="sldNum" sz="quarter" idx="10"/>
          </p:nvPr>
        </p:nvSpPr>
        <p:spPr/>
        <p:txBody>
          <a:bodyPr/>
          <a:lstStyle/>
          <a:p>
            <a:fld id="{B4F695E8-E5DC-4D0A-BD0F-0116EA2B06E3}" type="slidenum">
              <a:rPr lang="en-US" smtClean="0"/>
              <a:pPr/>
              <a:t>10</a:t>
            </a:fld>
            <a:endParaRPr lang="en-US"/>
          </a:p>
        </p:txBody>
      </p:sp>
      <p:sp>
        <p:nvSpPr>
          <p:cNvPr id="5" name="Footer Placeholder 4">
            <a:extLst>
              <a:ext uri="{FF2B5EF4-FFF2-40B4-BE49-F238E27FC236}">
                <a16:creationId xmlns:a16="http://schemas.microsoft.com/office/drawing/2014/main" id="{F3942CFB-A89C-77AA-AF1F-41F1CA0F7D33}"/>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6" name="Table 6">
            <a:extLst>
              <a:ext uri="{FF2B5EF4-FFF2-40B4-BE49-F238E27FC236}">
                <a16:creationId xmlns:a16="http://schemas.microsoft.com/office/drawing/2014/main" id="{90013962-CC74-B6E0-86D2-A411311AEEFE}"/>
              </a:ext>
            </a:extLst>
          </p:cNvPr>
          <p:cNvGraphicFramePr>
            <a:graphicFrameLocks noGrp="1"/>
          </p:cNvGraphicFramePr>
          <p:nvPr>
            <p:extLst>
              <p:ext uri="{D42A27DB-BD31-4B8C-83A1-F6EECF244321}">
                <p14:modId xmlns:p14="http://schemas.microsoft.com/office/powerpoint/2010/main" val="1466630769"/>
              </p:ext>
            </p:extLst>
          </p:nvPr>
        </p:nvGraphicFramePr>
        <p:xfrm>
          <a:off x="2741329" y="2032000"/>
          <a:ext cx="10241492" cy="4876802"/>
        </p:xfrm>
        <a:graphic>
          <a:graphicData uri="http://schemas.openxmlformats.org/drawingml/2006/table">
            <a:tbl>
              <a:tblPr firstRow="1" bandRow="1">
                <a:tableStyleId>{5C22544A-7EE6-4342-B048-85BDC9FD1C3A}</a:tableStyleId>
              </a:tblPr>
              <a:tblGrid>
                <a:gridCol w="5120746">
                  <a:extLst>
                    <a:ext uri="{9D8B030D-6E8A-4147-A177-3AD203B41FA5}">
                      <a16:colId xmlns:a16="http://schemas.microsoft.com/office/drawing/2014/main" val="4106629040"/>
                    </a:ext>
                  </a:extLst>
                </a:gridCol>
                <a:gridCol w="5120746">
                  <a:extLst>
                    <a:ext uri="{9D8B030D-6E8A-4147-A177-3AD203B41FA5}">
                      <a16:colId xmlns:a16="http://schemas.microsoft.com/office/drawing/2014/main" val="765470453"/>
                    </a:ext>
                  </a:extLst>
                </a:gridCol>
              </a:tblGrid>
              <a:tr h="683664">
                <a:tc>
                  <a:txBody>
                    <a:bodyPr/>
                    <a:lstStyle/>
                    <a:p>
                      <a:pPr algn="ctr"/>
                      <a:r>
                        <a:rPr lang="en-US"/>
                        <a:t>Parameters</a:t>
                      </a:r>
                      <a:endParaRPr lang="en-IN"/>
                    </a:p>
                  </a:txBody>
                  <a:tcPr/>
                </a:tc>
                <a:tc>
                  <a:txBody>
                    <a:bodyPr/>
                    <a:lstStyle/>
                    <a:p>
                      <a:pPr algn="ctr"/>
                      <a:r>
                        <a:rPr lang="en-US"/>
                        <a:t>Values</a:t>
                      </a:r>
                      <a:endParaRPr lang="en-IN"/>
                    </a:p>
                  </a:txBody>
                  <a:tcPr/>
                </a:tc>
                <a:extLst>
                  <a:ext uri="{0D108BD9-81ED-4DB2-BD59-A6C34878D82A}">
                    <a16:rowId xmlns:a16="http://schemas.microsoft.com/office/drawing/2014/main" val="3823849797"/>
                  </a:ext>
                </a:extLst>
              </a:tr>
              <a:tr h="683664">
                <a:tc>
                  <a:txBody>
                    <a:bodyPr/>
                    <a:lstStyle/>
                    <a:p>
                      <a:pPr algn="ctr"/>
                      <a:r>
                        <a:rPr lang="en-US"/>
                        <a:t>Module</a:t>
                      </a:r>
                      <a:endParaRPr lang="en-IN"/>
                    </a:p>
                  </a:txBody>
                  <a:tcPr/>
                </a:tc>
                <a:tc>
                  <a:txBody>
                    <a:bodyPr/>
                    <a:lstStyle/>
                    <a:p>
                      <a:pPr algn="ctr"/>
                      <a:r>
                        <a:rPr lang="en-US"/>
                        <a:t>3</a:t>
                      </a:r>
                      <a:endParaRPr lang="en-IN"/>
                    </a:p>
                  </a:txBody>
                  <a:tcPr/>
                </a:tc>
                <a:extLst>
                  <a:ext uri="{0D108BD9-81ED-4DB2-BD59-A6C34878D82A}">
                    <a16:rowId xmlns:a16="http://schemas.microsoft.com/office/drawing/2014/main" val="1153704146"/>
                  </a:ext>
                </a:extLst>
              </a:tr>
              <a:tr h="683664">
                <a:tc>
                  <a:txBody>
                    <a:bodyPr/>
                    <a:lstStyle/>
                    <a:p>
                      <a:pPr algn="ctr"/>
                      <a:r>
                        <a:rPr lang="en-US"/>
                        <a:t>Number of teeth</a:t>
                      </a:r>
                      <a:endParaRPr lang="en-IN"/>
                    </a:p>
                  </a:txBody>
                  <a:tcPr/>
                </a:tc>
                <a:tc>
                  <a:txBody>
                    <a:bodyPr/>
                    <a:lstStyle/>
                    <a:p>
                      <a:pPr algn="ctr"/>
                      <a:r>
                        <a:rPr lang="en-US"/>
                        <a:t>12</a:t>
                      </a:r>
                      <a:endParaRPr lang="en-IN"/>
                    </a:p>
                  </a:txBody>
                  <a:tcPr/>
                </a:tc>
                <a:extLst>
                  <a:ext uri="{0D108BD9-81ED-4DB2-BD59-A6C34878D82A}">
                    <a16:rowId xmlns:a16="http://schemas.microsoft.com/office/drawing/2014/main" val="1383871414"/>
                  </a:ext>
                </a:extLst>
              </a:tr>
              <a:tr h="683664">
                <a:tc>
                  <a:txBody>
                    <a:bodyPr/>
                    <a:lstStyle/>
                    <a:p>
                      <a:pPr algn="ctr"/>
                      <a:r>
                        <a:rPr lang="en-US"/>
                        <a:t>Pitch diameter</a:t>
                      </a:r>
                      <a:endParaRPr lang="en-IN"/>
                    </a:p>
                  </a:txBody>
                  <a:tcPr/>
                </a:tc>
                <a:tc>
                  <a:txBody>
                    <a:bodyPr/>
                    <a:lstStyle/>
                    <a:p>
                      <a:pPr algn="ctr"/>
                      <a:r>
                        <a:rPr lang="en-US"/>
                        <a:t>36mm</a:t>
                      </a:r>
                      <a:endParaRPr lang="en-IN"/>
                    </a:p>
                  </a:txBody>
                  <a:tcPr/>
                </a:tc>
                <a:extLst>
                  <a:ext uri="{0D108BD9-81ED-4DB2-BD59-A6C34878D82A}">
                    <a16:rowId xmlns:a16="http://schemas.microsoft.com/office/drawing/2014/main" val="2672163842"/>
                  </a:ext>
                </a:extLst>
              </a:tr>
              <a:tr h="774818">
                <a:tc>
                  <a:txBody>
                    <a:bodyPr/>
                    <a:lstStyle/>
                    <a:p>
                      <a:pPr algn="ctr"/>
                      <a:r>
                        <a:rPr lang="en-US"/>
                        <a:t>Pressure angle</a:t>
                      </a:r>
                      <a:endParaRPr lang="en-IN"/>
                    </a:p>
                  </a:txBody>
                  <a:tcPr/>
                </a:tc>
                <a:tc>
                  <a:txBody>
                    <a:bodyPr/>
                    <a:lstStyle/>
                    <a:p>
                      <a:pPr algn="ctr"/>
                      <a:r>
                        <a:rPr lang="en-US"/>
                        <a:t>20 degree</a:t>
                      </a:r>
                      <a:endParaRPr lang="en-IN"/>
                    </a:p>
                  </a:txBody>
                  <a:tcPr/>
                </a:tc>
                <a:extLst>
                  <a:ext uri="{0D108BD9-81ED-4DB2-BD59-A6C34878D82A}">
                    <a16:rowId xmlns:a16="http://schemas.microsoft.com/office/drawing/2014/main" val="3051464361"/>
                  </a:ext>
                </a:extLst>
              </a:tr>
              <a:tr h="683664">
                <a:tc>
                  <a:txBody>
                    <a:bodyPr/>
                    <a:lstStyle/>
                    <a:p>
                      <a:pPr algn="ctr"/>
                      <a:r>
                        <a:rPr lang="en-US"/>
                        <a:t>Addendum</a:t>
                      </a:r>
                      <a:endParaRPr lang="en-IN"/>
                    </a:p>
                  </a:txBody>
                  <a:tcPr/>
                </a:tc>
                <a:tc>
                  <a:txBody>
                    <a:bodyPr/>
                    <a:lstStyle/>
                    <a:p>
                      <a:pPr algn="ctr"/>
                      <a:r>
                        <a:rPr lang="en-US"/>
                        <a:t>3.003</a:t>
                      </a:r>
                      <a:endParaRPr lang="en-IN"/>
                    </a:p>
                  </a:txBody>
                  <a:tcPr/>
                </a:tc>
                <a:extLst>
                  <a:ext uri="{0D108BD9-81ED-4DB2-BD59-A6C34878D82A}">
                    <a16:rowId xmlns:a16="http://schemas.microsoft.com/office/drawing/2014/main" val="2356745196"/>
                  </a:ext>
                </a:extLst>
              </a:tr>
              <a:tr h="683664">
                <a:tc>
                  <a:txBody>
                    <a:bodyPr/>
                    <a:lstStyle/>
                    <a:p>
                      <a:pPr algn="ctr"/>
                      <a:r>
                        <a:rPr lang="en-US"/>
                        <a:t>Dedendum </a:t>
                      </a:r>
                      <a:endParaRPr lang="en-IN"/>
                    </a:p>
                  </a:txBody>
                  <a:tcPr/>
                </a:tc>
                <a:tc>
                  <a:txBody>
                    <a:bodyPr/>
                    <a:lstStyle/>
                    <a:p>
                      <a:pPr algn="ctr"/>
                      <a:r>
                        <a:rPr lang="en-US"/>
                        <a:t>3.57</a:t>
                      </a:r>
                      <a:endParaRPr lang="en-IN"/>
                    </a:p>
                  </a:txBody>
                  <a:tcPr/>
                </a:tc>
                <a:extLst>
                  <a:ext uri="{0D108BD9-81ED-4DB2-BD59-A6C34878D82A}">
                    <a16:rowId xmlns:a16="http://schemas.microsoft.com/office/drawing/2014/main" val="1514693752"/>
                  </a:ext>
                </a:extLst>
              </a:tr>
            </a:tbl>
          </a:graphicData>
        </a:graphic>
      </p:graphicFrame>
      <p:sp>
        <p:nvSpPr>
          <p:cNvPr id="7" name="TextBox 6">
            <a:extLst>
              <a:ext uri="{FF2B5EF4-FFF2-40B4-BE49-F238E27FC236}">
                <a16:creationId xmlns:a16="http://schemas.microsoft.com/office/drawing/2014/main" id="{FB155BE8-5F1B-824F-6A1F-B9A5A4DDC4BE}"/>
              </a:ext>
            </a:extLst>
          </p:cNvPr>
          <p:cNvSpPr txBox="1"/>
          <p:nvPr/>
        </p:nvSpPr>
        <p:spPr>
          <a:xfrm>
            <a:off x="5852319" y="762000"/>
            <a:ext cx="7684718" cy="646331"/>
          </a:xfrm>
          <a:prstGeom prst="rect">
            <a:avLst/>
          </a:prstGeom>
          <a:noFill/>
        </p:spPr>
        <p:txBody>
          <a:bodyPr wrap="square">
            <a:spAutoFit/>
          </a:bodyPr>
          <a:lstStyle/>
          <a:p>
            <a:r>
              <a:rPr lang="en-IN" sz="3600" b="1" u="sng"/>
              <a:t> Gear details</a:t>
            </a:r>
          </a:p>
        </p:txBody>
      </p:sp>
    </p:spTree>
    <p:extLst>
      <p:ext uri="{BB962C8B-B14F-4D97-AF65-F5344CB8AC3E}">
        <p14:creationId xmlns:p14="http://schemas.microsoft.com/office/powerpoint/2010/main" val="333932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F8C87-8E1C-7D81-D406-CEC970B6BDF1}"/>
              </a:ext>
            </a:extLst>
          </p:cNvPr>
          <p:cNvSpPr>
            <a:spLocks noGrp="1"/>
          </p:cNvSpPr>
          <p:nvPr>
            <p:ph type="title"/>
          </p:nvPr>
        </p:nvSpPr>
        <p:spPr>
          <a:xfrm>
            <a:off x="768112" y="-123847"/>
            <a:ext cx="13826014" cy="1524001"/>
          </a:xfrm>
        </p:spPr>
        <p:txBody>
          <a:bodyPr/>
          <a:lstStyle/>
          <a:p>
            <a:r>
              <a:rPr lang="en-GB">
                <a:ea typeface="Calibri"/>
                <a:cs typeface="Calibri"/>
              </a:rPr>
              <a:t>Design &amp; Modelling</a:t>
            </a:r>
            <a:endParaRPr lang="en-GB"/>
          </a:p>
        </p:txBody>
      </p:sp>
      <p:sp>
        <p:nvSpPr>
          <p:cNvPr id="4" name="Slide Number Placeholder 3">
            <a:extLst>
              <a:ext uri="{FF2B5EF4-FFF2-40B4-BE49-F238E27FC236}">
                <a16:creationId xmlns:a16="http://schemas.microsoft.com/office/drawing/2014/main" id="{1BB89D77-8D85-F737-55FE-4E414AB2FF13}"/>
              </a:ext>
            </a:extLst>
          </p:cNvPr>
          <p:cNvSpPr>
            <a:spLocks noGrp="1"/>
          </p:cNvSpPr>
          <p:nvPr>
            <p:ph type="sldNum" sz="quarter" idx="10"/>
          </p:nvPr>
        </p:nvSpPr>
        <p:spPr/>
        <p:txBody>
          <a:bodyPr/>
          <a:lstStyle/>
          <a:p>
            <a:fld id="{B4F695E8-E5DC-4D0A-BD0F-0116EA2B06E3}" type="slidenum">
              <a:rPr lang="en-US" smtClean="0"/>
              <a:pPr/>
              <a:t>11</a:t>
            </a:fld>
            <a:endParaRPr lang="en-US"/>
          </a:p>
        </p:txBody>
      </p:sp>
      <p:sp>
        <p:nvSpPr>
          <p:cNvPr id="5" name="Footer Placeholder 4">
            <a:extLst>
              <a:ext uri="{FF2B5EF4-FFF2-40B4-BE49-F238E27FC236}">
                <a16:creationId xmlns:a16="http://schemas.microsoft.com/office/drawing/2014/main" id="{D8A61527-AAD1-7F7E-B9F3-203D8847E55F}"/>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7" name="Picture 7" descr="Graphical user interface, text, application&#10;&#10;Description automatically generated">
            <a:extLst>
              <a:ext uri="{FF2B5EF4-FFF2-40B4-BE49-F238E27FC236}">
                <a16:creationId xmlns:a16="http://schemas.microsoft.com/office/drawing/2014/main" id="{AF9C7488-41B6-580C-C6CA-179255BAA214}"/>
              </a:ext>
            </a:extLst>
          </p:cNvPr>
          <p:cNvPicPr>
            <a:picLocks noChangeAspect="1"/>
          </p:cNvPicPr>
          <p:nvPr/>
        </p:nvPicPr>
        <p:blipFill rotWithShape="1">
          <a:blip r:embed="rId2"/>
          <a:srcRect r="15476"/>
          <a:stretch/>
        </p:blipFill>
        <p:spPr>
          <a:xfrm>
            <a:off x="1472822" y="1363933"/>
            <a:ext cx="5464682" cy="3641673"/>
          </a:xfrm>
          <a:prstGeom prst="rect">
            <a:avLst/>
          </a:prstGeom>
        </p:spPr>
      </p:pic>
      <p:pic>
        <p:nvPicPr>
          <p:cNvPr id="11" name="Picture 11" descr="A picture containing graphical user interface&#10;&#10;Description automatically generated">
            <a:extLst>
              <a:ext uri="{FF2B5EF4-FFF2-40B4-BE49-F238E27FC236}">
                <a16:creationId xmlns:a16="http://schemas.microsoft.com/office/drawing/2014/main" id="{3FD50297-579C-FA10-B2CC-B2999FF5C57E}"/>
              </a:ext>
            </a:extLst>
          </p:cNvPr>
          <p:cNvPicPr>
            <a:picLocks noChangeAspect="1"/>
          </p:cNvPicPr>
          <p:nvPr/>
        </p:nvPicPr>
        <p:blipFill rotWithShape="1">
          <a:blip r:embed="rId3"/>
          <a:srcRect r="15658" b="373"/>
          <a:stretch/>
        </p:blipFill>
        <p:spPr>
          <a:xfrm>
            <a:off x="8169237" y="1361537"/>
            <a:ext cx="5494039" cy="3628087"/>
          </a:xfrm>
          <a:prstGeom prst="rect">
            <a:avLst/>
          </a:prstGeom>
        </p:spPr>
      </p:pic>
      <p:pic>
        <p:nvPicPr>
          <p:cNvPr id="12" name="Picture 12" descr="Graphical user interface&#10;&#10;Description automatically generated">
            <a:extLst>
              <a:ext uri="{FF2B5EF4-FFF2-40B4-BE49-F238E27FC236}">
                <a16:creationId xmlns:a16="http://schemas.microsoft.com/office/drawing/2014/main" id="{C7A395AE-E125-F70B-E25D-772A068A741F}"/>
              </a:ext>
            </a:extLst>
          </p:cNvPr>
          <p:cNvPicPr>
            <a:picLocks noChangeAspect="1"/>
          </p:cNvPicPr>
          <p:nvPr/>
        </p:nvPicPr>
        <p:blipFill rotWithShape="1">
          <a:blip r:embed="rId4"/>
          <a:srcRect l="60" r="15807" b="746"/>
          <a:stretch/>
        </p:blipFill>
        <p:spPr>
          <a:xfrm>
            <a:off x="1466581" y="5118441"/>
            <a:ext cx="5480444" cy="3614492"/>
          </a:xfrm>
          <a:prstGeom prst="rect">
            <a:avLst/>
          </a:prstGeom>
        </p:spPr>
      </p:pic>
      <p:pic>
        <p:nvPicPr>
          <p:cNvPr id="14" name="Picture 10" descr="Text&#10;&#10;Description automatically generated">
            <a:extLst>
              <a:ext uri="{FF2B5EF4-FFF2-40B4-BE49-F238E27FC236}">
                <a16:creationId xmlns:a16="http://schemas.microsoft.com/office/drawing/2014/main" id="{48D522E4-092C-D7B9-2F32-5A237AC2A18B}"/>
              </a:ext>
            </a:extLst>
          </p:cNvPr>
          <p:cNvPicPr>
            <a:picLocks noChangeAspect="1"/>
          </p:cNvPicPr>
          <p:nvPr/>
        </p:nvPicPr>
        <p:blipFill rotWithShape="1">
          <a:blip r:embed="rId5"/>
          <a:srcRect l="61" r="15466" b="756"/>
          <a:stretch/>
        </p:blipFill>
        <p:spPr>
          <a:xfrm>
            <a:off x="8186764" y="5051715"/>
            <a:ext cx="5476512" cy="3614448"/>
          </a:xfrm>
          <a:prstGeom prst="rect">
            <a:avLst/>
          </a:prstGeom>
        </p:spPr>
      </p:pic>
      <p:sp>
        <p:nvSpPr>
          <p:cNvPr id="6" name="TextBox 5">
            <a:extLst>
              <a:ext uri="{FF2B5EF4-FFF2-40B4-BE49-F238E27FC236}">
                <a16:creationId xmlns:a16="http://schemas.microsoft.com/office/drawing/2014/main" id="{BE7E6D93-E8C2-9B14-7CC6-AB9B9219FA6D}"/>
              </a:ext>
            </a:extLst>
          </p:cNvPr>
          <p:cNvSpPr txBox="1"/>
          <p:nvPr/>
        </p:nvSpPr>
        <p:spPr>
          <a:xfrm>
            <a:off x="382478" y="2736077"/>
            <a:ext cx="893386" cy="523220"/>
          </a:xfrm>
          <a:prstGeom prst="rect">
            <a:avLst/>
          </a:prstGeom>
          <a:noFill/>
        </p:spPr>
        <p:txBody>
          <a:bodyPr wrap="none" rtlCol="0">
            <a:spAutoFit/>
          </a:bodyPr>
          <a:lstStyle/>
          <a:p>
            <a:r>
              <a:rPr lang="en-US"/>
              <a:t>Tube</a:t>
            </a:r>
            <a:endParaRPr lang="en-IN"/>
          </a:p>
        </p:txBody>
      </p:sp>
      <p:sp>
        <p:nvSpPr>
          <p:cNvPr id="8" name="TextBox 7">
            <a:extLst>
              <a:ext uri="{FF2B5EF4-FFF2-40B4-BE49-F238E27FC236}">
                <a16:creationId xmlns:a16="http://schemas.microsoft.com/office/drawing/2014/main" id="{163ED67F-374D-C6CC-0CAB-FD73E8F9F224}"/>
              </a:ext>
            </a:extLst>
          </p:cNvPr>
          <p:cNvSpPr txBox="1"/>
          <p:nvPr/>
        </p:nvSpPr>
        <p:spPr>
          <a:xfrm>
            <a:off x="13860234" y="2856685"/>
            <a:ext cx="1351652" cy="523220"/>
          </a:xfrm>
          <a:prstGeom prst="rect">
            <a:avLst/>
          </a:prstGeom>
          <a:noFill/>
        </p:spPr>
        <p:txBody>
          <a:bodyPr wrap="none" rtlCol="0">
            <a:spAutoFit/>
          </a:bodyPr>
          <a:lstStyle/>
          <a:p>
            <a:r>
              <a:rPr lang="en-US"/>
              <a:t>Support</a:t>
            </a:r>
            <a:endParaRPr lang="en-IN"/>
          </a:p>
        </p:txBody>
      </p:sp>
      <p:sp>
        <p:nvSpPr>
          <p:cNvPr id="9" name="TextBox 8">
            <a:extLst>
              <a:ext uri="{FF2B5EF4-FFF2-40B4-BE49-F238E27FC236}">
                <a16:creationId xmlns:a16="http://schemas.microsoft.com/office/drawing/2014/main" id="{0C4C33F0-8EE5-2612-EC58-18ACC02C20DB}"/>
              </a:ext>
            </a:extLst>
          </p:cNvPr>
          <p:cNvSpPr txBox="1"/>
          <p:nvPr/>
        </p:nvSpPr>
        <p:spPr>
          <a:xfrm>
            <a:off x="410927" y="6364584"/>
            <a:ext cx="644728" cy="523220"/>
          </a:xfrm>
          <a:prstGeom prst="rect">
            <a:avLst/>
          </a:prstGeom>
          <a:noFill/>
        </p:spPr>
        <p:txBody>
          <a:bodyPr wrap="none" rtlCol="0">
            <a:spAutoFit/>
          </a:bodyPr>
          <a:lstStyle/>
          <a:p>
            <a:r>
              <a:rPr lang="en-US"/>
              <a:t>Pin</a:t>
            </a:r>
            <a:endParaRPr lang="en-IN"/>
          </a:p>
        </p:txBody>
      </p:sp>
      <p:sp>
        <p:nvSpPr>
          <p:cNvPr id="10" name="TextBox 9">
            <a:extLst>
              <a:ext uri="{FF2B5EF4-FFF2-40B4-BE49-F238E27FC236}">
                <a16:creationId xmlns:a16="http://schemas.microsoft.com/office/drawing/2014/main" id="{B987BB28-E4E8-0E2F-4ADF-0585592CF485}"/>
              </a:ext>
            </a:extLst>
          </p:cNvPr>
          <p:cNvSpPr txBox="1"/>
          <p:nvPr/>
        </p:nvSpPr>
        <p:spPr>
          <a:xfrm>
            <a:off x="14005719" y="6705600"/>
            <a:ext cx="822533" cy="523220"/>
          </a:xfrm>
          <a:prstGeom prst="rect">
            <a:avLst/>
          </a:prstGeom>
          <a:noFill/>
        </p:spPr>
        <p:txBody>
          <a:bodyPr wrap="none" rtlCol="0">
            <a:spAutoFit/>
          </a:bodyPr>
          <a:lstStyle/>
          <a:p>
            <a:r>
              <a:rPr lang="en-US"/>
              <a:t>Fork</a:t>
            </a:r>
            <a:endParaRPr lang="en-IN"/>
          </a:p>
        </p:txBody>
      </p:sp>
    </p:spTree>
    <p:extLst>
      <p:ext uri="{BB962C8B-B14F-4D97-AF65-F5344CB8AC3E}">
        <p14:creationId xmlns:p14="http://schemas.microsoft.com/office/powerpoint/2010/main" val="143174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2BDCEC-FAFA-B088-EF5A-A5E59CDBF8DF}"/>
              </a:ext>
            </a:extLst>
          </p:cNvPr>
          <p:cNvSpPr>
            <a:spLocks noGrp="1"/>
          </p:cNvSpPr>
          <p:nvPr>
            <p:ph type="sldNum" sz="quarter" idx="10"/>
          </p:nvPr>
        </p:nvSpPr>
        <p:spPr/>
        <p:txBody>
          <a:bodyPr/>
          <a:lstStyle/>
          <a:p>
            <a:fld id="{B4F695E8-E5DC-4D0A-BD0F-0116EA2B06E3}" type="slidenum">
              <a:rPr lang="en-US" smtClean="0"/>
              <a:pPr/>
              <a:t>12</a:t>
            </a:fld>
            <a:endParaRPr lang="en-US"/>
          </a:p>
        </p:txBody>
      </p:sp>
      <p:sp>
        <p:nvSpPr>
          <p:cNvPr id="5" name="Footer Placeholder 4">
            <a:extLst>
              <a:ext uri="{FF2B5EF4-FFF2-40B4-BE49-F238E27FC236}">
                <a16:creationId xmlns:a16="http://schemas.microsoft.com/office/drawing/2014/main" id="{9129CA35-F33F-B60E-9521-0EF73CB9367B}"/>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Belagavi, Approved by AICTE, Recognized by UGC with 2(f) &amp; 12(b), Accredited by NBA &amp; NAAC</a:t>
            </a:r>
          </a:p>
        </p:txBody>
      </p:sp>
      <p:pic>
        <p:nvPicPr>
          <p:cNvPr id="6" name="Picture 6" descr="A picture containing graphical user interface&#10;&#10;Description automatically generated">
            <a:extLst>
              <a:ext uri="{FF2B5EF4-FFF2-40B4-BE49-F238E27FC236}">
                <a16:creationId xmlns:a16="http://schemas.microsoft.com/office/drawing/2014/main" id="{AEE2CFF7-9912-8C27-B7A0-DAF8A9405E22}"/>
              </a:ext>
            </a:extLst>
          </p:cNvPr>
          <p:cNvPicPr>
            <a:picLocks noChangeAspect="1"/>
          </p:cNvPicPr>
          <p:nvPr/>
        </p:nvPicPr>
        <p:blipFill>
          <a:blip r:embed="rId2"/>
          <a:stretch>
            <a:fillRect/>
          </a:stretch>
        </p:blipFill>
        <p:spPr>
          <a:xfrm>
            <a:off x="7918093" y="204628"/>
            <a:ext cx="6544826" cy="4162666"/>
          </a:xfrm>
          <a:prstGeom prst="rect">
            <a:avLst/>
          </a:prstGeom>
        </p:spPr>
      </p:pic>
      <p:pic>
        <p:nvPicPr>
          <p:cNvPr id="7" name="Picture 7" descr="Graphical user interface&#10;&#10;Description automatically generated">
            <a:extLst>
              <a:ext uri="{FF2B5EF4-FFF2-40B4-BE49-F238E27FC236}">
                <a16:creationId xmlns:a16="http://schemas.microsoft.com/office/drawing/2014/main" id="{D60F0841-BEA8-C610-40F3-68205876C81E}"/>
              </a:ext>
            </a:extLst>
          </p:cNvPr>
          <p:cNvPicPr>
            <a:picLocks noChangeAspect="1"/>
          </p:cNvPicPr>
          <p:nvPr/>
        </p:nvPicPr>
        <p:blipFill>
          <a:blip r:embed="rId3"/>
          <a:stretch>
            <a:fillRect/>
          </a:stretch>
        </p:blipFill>
        <p:spPr>
          <a:xfrm>
            <a:off x="304347" y="150118"/>
            <a:ext cx="6543647" cy="4217176"/>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24186A37-0979-4F7B-B88D-29245344BC88}"/>
              </a:ext>
            </a:extLst>
          </p:cNvPr>
          <p:cNvPicPr>
            <a:picLocks noChangeAspect="1"/>
          </p:cNvPicPr>
          <p:nvPr/>
        </p:nvPicPr>
        <p:blipFill>
          <a:blip r:embed="rId4"/>
          <a:stretch>
            <a:fillRect/>
          </a:stretch>
        </p:blipFill>
        <p:spPr>
          <a:xfrm>
            <a:off x="4598710" y="4569912"/>
            <a:ext cx="5700731" cy="3753843"/>
          </a:xfrm>
          <a:prstGeom prst="rect">
            <a:avLst/>
          </a:prstGeom>
        </p:spPr>
      </p:pic>
      <p:sp>
        <p:nvSpPr>
          <p:cNvPr id="9" name="TextBox 8">
            <a:extLst>
              <a:ext uri="{FF2B5EF4-FFF2-40B4-BE49-F238E27FC236}">
                <a16:creationId xmlns:a16="http://schemas.microsoft.com/office/drawing/2014/main" id="{5182327B-CD47-9725-E98D-1DD096FBF7EB}"/>
              </a:ext>
            </a:extLst>
          </p:cNvPr>
          <p:cNvSpPr txBox="1"/>
          <p:nvPr/>
        </p:nvSpPr>
        <p:spPr>
          <a:xfrm>
            <a:off x="2612737" y="4382985"/>
            <a:ext cx="1696105" cy="523220"/>
          </a:xfrm>
          <a:prstGeom prst="rect">
            <a:avLst/>
          </a:prstGeom>
          <a:noFill/>
        </p:spPr>
        <p:txBody>
          <a:bodyPr wrap="none" rtlCol="0">
            <a:spAutoFit/>
          </a:bodyPr>
          <a:lstStyle/>
          <a:p>
            <a:r>
              <a:rPr lang="en-US"/>
              <a:t>Bevel gear</a:t>
            </a:r>
            <a:endParaRPr lang="en-IN"/>
          </a:p>
        </p:txBody>
      </p:sp>
      <p:sp>
        <p:nvSpPr>
          <p:cNvPr id="10" name="TextBox 9">
            <a:extLst>
              <a:ext uri="{FF2B5EF4-FFF2-40B4-BE49-F238E27FC236}">
                <a16:creationId xmlns:a16="http://schemas.microsoft.com/office/drawing/2014/main" id="{197C27EC-F78E-B183-33AF-06E2ACA6F7CB}"/>
              </a:ext>
            </a:extLst>
          </p:cNvPr>
          <p:cNvSpPr txBox="1"/>
          <p:nvPr/>
        </p:nvSpPr>
        <p:spPr>
          <a:xfrm>
            <a:off x="10485813" y="4467231"/>
            <a:ext cx="2536913" cy="523220"/>
          </a:xfrm>
          <a:prstGeom prst="rect">
            <a:avLst/>
          </a:prstGeom>
          <a:noFill/>
        </p:spPr>
        <p:txBody>
          <a:bodyPr wrap="none" rtlCol="0">
            <a:spAutoFit/>
          </a:bodyPr>
          <a:lstStyle/>
          <a:p>
            <a:r>
              <a:rPr lang="en-US"/>
              <a:t>Frame assembly</a:t>
            </a:r>
            <a:endParaRPr lang="en-IN"/>
          </a:p>
        </p:txBody>
      </p:sp>
      <p:sp>
        <p:nvSpPr>
          <p:cNvPr id="11" name="TextBox 10">
            <a:extLst>
              <a:ext uri="{FF2B5EF4-FFF2-40B4-BE49-F238E27FC236}">
                <a16:creationId xmlns:a16="http://schemas.microsoft.com/office/drawing/2014/main" id="{6ACC14B8-E352-9536-6936-FF6DBB2908A6}"/>
              </a:ext>
            </a:extLst>
          </p:cNvPr>
          <p:cNvSpPr txBox="1"/>
          <p:nvPr/>
        </p:nvSpPr>
        <p:spPr>
          <a:xfrm>
            <a:off x="6008735" y="8177998"/>
            <a:ext cx="2922595" cy="523220"/>
          </a:xfrm>
          <a:prstGeom prst="rect">
            <a:avLst/>
          </a:prstGeom>
          <a:noFill/>
        </p:spPr>
        <p:txBody>
          <a:bodyPr wrap="none" rtlCol="0">
            <a:spAutoFit/>
          </a:bodyPr>
          <a:lstStyle/>
          <a:p>
            <a:r>
              <a:rPr lang="en-US"/>
              <a:t>One-side assembly</a:t>
            </a:r>
            <a:endParaRPr lang="en-IN"/>
          </a:p>
        </p:txBody>
      </p:sp>
    </p:spTree>
    <p:extLst>
      <p:ext uri="{BB962C8B-B14F-4D97-AF65-F5344CB8AC3E}">
        <p14:creationId xmlns:p14="http://schemas.microsoft.com/office/powerpoint/2010/main" val="124839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27F204-9F16-6390-FFB3-08A569F3FA1C}"/>
              </a:ext>
            </a:extLst>
          </p:cNvPr>
          <p:cNvSpPr>
            <a:spLocks noGrp="1"/>
          </p:cNvSpPr>
          <p:nvPr>
            <p:ph type="title"/>
          </p:nvPr>
        </p:nvSpPr>
        <p:spPr/>
        <p:txBody>
          <a:bodyPr/>
          <a:lstStyle/>
          <a:p>
            <a:r>
              <a:rPr lang="en-GB" b="1" u="sng" dirty="0">
                <a:latin typeface="Times New Roman"/>
                <a:cs typeface="Calibri"/>
              </a:rPr>
              <a:t>Calculations</a:t>
            </a:r>
          </a:p>
        </p:txBody>
      </p:sp>
      <p:sp>
        <p:nvSpPr>
          <p:cNvPr id="4" name="Slide Number Placeholder 3">
            <a:extLst>
              <a:ext uri="{FF2B5EF4-FFF2-40B4-BE49-F238E27FC236}">
                <a16:creationId xmlns:a16="http://schemas.microsoft.com/office/drawing/2014/main" id="{D3EC311D-525E-A4B4-E336-696221BACA64}"/>
              </a:ext>
            </a:extLst>
          </p:cNvPr>
          <p:cNvSpPr>
            <a:spLocks noGrp="1"/>
          </p:cNvSpPr>
          <p:nvPr>
            <p:ph type="sldNum" sz="quarter" idx="10"/>
          </p:nvPr>
        </p:nvSpPr>
        <p:spPr/>
        <p:txBody>
          <a:bodyPr/>
          <a:lstStyle/>
          <a:p>
            <a:fld id="{B4F695E8-E5DC-4D0A-BD0F-0116EA2B06E3}" type="slidenum">
              <a:rPr lang="en-US" smtClean="0"/>
              <a:pPr/>
              <a:t>13</a:t>
            </a:fld>
            <a:endParaRPr lang="en-US"/>
          </a:p>
        </p:txBody>
      </p:sp>
      <p:sp>
        <p:nvSpPr>
          <p:cNvPr id="5" name="Footer Placeholder 4">
            <a:extLst>
              <a:ext uri="{FF2B5EF4-FFF2-40B4-BE49-F238E27FC236}">
                <a16:creationId xmlns:a16="http://schemas.microsoft.com/office/drawing/2014/main" id="{1F4BDF60-199D-99AF-9705-B60C2B1431C8}"/>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6" name="Picture 6" descr="Diagram, engineering drawing&#10;&#10;Description automatically generated">
            <a:extLst>
              <a:ext uri="{FF2B5EF4-FFF2-40B4-BE49-F238E27FC236}">
                <a16:creationId xmlns:a16="http://schemas.microsoft.com/office/drawing/2014/main" id="{908AC7C1-1FE2-34DE-BE27-4E06F6970738}"/>
              </a:ext>
            </a:extLst>
          </p:cNvPr>
          <p:cNvPicPr>
            <a:picLocks noChangeAspect="1"/>
          </p:cNvPicPr>
          <p:nvPr/>
        </p:nvPicPr>
        <p:blipFill>
          <a:blip r:embed="rId2"/>
          <a:stretch>
            <a:fillRect/>
          </a:stretch>
        </p:blipFill>
        <p:spPr>
          <a:xfrm>
            <a:off x="2481299" y="2657475"/>
            <a:ext cx="10399639" cy="3829050"/>
          </a:xfrm>
          <a:prstGeom prst="rect">
            <a:avLst/>
          </a:prstGeom>
        </p:spPr>
      </p:pic>
      <p:sp>
        <p:nvSpPr>
          <p:cNvPr id="7" name="TextBox 6">
            <a:extLst>
              <a:ext uri="{FF2B5EF4-FFF2-40B4-BE49-F238E27FC236}">
                <a16:creationId xmlns:a16="http://schemas.microsoft.com/office/drawing/2014/main" id="{9A94A1C5-27A1-3745-8FD2-6A52E5AF98EE}"/>
              </a:ext>
            </a:extLst>
          </p:cNvPr>
          <p:cNvSpPr txBox="1"/>
          <p:nvPr/>
        </p:nvSpPr>
        <p:spPr>
          <a:xfrm>
            <a:off x="6309519" y="4343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62686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C90271-ADC7-2A77-9579-7E9DE93ED33B}"/>
              </a:ext>
            </a:extLst>
          </p:cNvPr>
          <p:cNvSpPr>
            <a:spLocks noGrp="1"/>
          </p:cNvSpPr>
          <p:nvPr>
            <p:ph type="sldNum" sz="quarter" idx="10"/>
          </p:nvPr>
        </p:nvSpPr>
        <p:spPr/>
        <p:txBody>
          <a:bodyPr/>
          <a:lstStyle/>
          <a:p>
            <a:fld id="{B4F695E8-E5DC-4D0A-BD0F-0116EA2B06E3}" type="slidenum">
              <a:rPr lang="en-US" smtClean="0"/>
              <a:pPr/>
              <a:t>14</a:t>
            </a:fld>
            <a:endParaRPr lang="en-US"/>
          </a:p>
        </p:txBody>
      </p:sp>
      <p:sp>
        <p:nvSpPr>
          <p:cNvPr id="5" name="Footer Placeholder 4">
            <a:extLst>
              <a:ext uri="{FF2B5EF4-FFF2-40B4-BE49-F238E27FC236}">
                <a16:creationId xmlns:a16="http://schemas.microsoft.com/office/drawing/2014/main" id="{951A1E91-0C8B-FB40-ECD8-7B3B933D6D7A}"/>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6" name="Picture 6" descr="Text, letter&#10;&#10;Description automatically generated">
            <a:extLst>
              <a:ext uri="{FF2B5EF4-FFF2-40B4-BE49-F238E27FC236}">
                <a16:creationId xmlns:a16="http://schemas.microsoft.com/office/drawing/2014/main" id="{9DA596E3-567E-383C-50D1-A14063F70EDF}"/>
              </a:ext>
            </a:extLst>
          </p:cNvPr>
          <p:cNvPicPr>
            <a:picLocks noChangeAspect="1"/>
          </p:cNvPicPr>
          <p:nvPr/>
        </p:nvPicPr>
        <p:blipFill>
          <a:blip r:embed="rId2"/>
          <a:stretch>
            <a:fillRect/>
          </a:stretch>
        </p:blipFill>
        <p:spPr>
          <a:xfrm>
            <a:off x="2328235" y="1016746"/>
            <a:ext cx="4903224" cy="6321052"/>
          </a:xfrm>
          <a:prstGeom prst="rect">
            <a:avLst/>
          </a:prstGeom>
        </p:spPr>
      </p:pic>
      <p:pic>
        <p:nvPicPr>
          <p:cNvPr id="7" name="Picture 7" descr="Text&#10;&#10;Description automatically generated">
            <a:extLst>
              <a:ext uri="{FF2B5EF4-FFF2-40B4-BE49-F238E27FC236}">
                <a16:creationId xmlns:a16="http://schemas.microsoft.com/office/drawing/2014/main" id="{D45FD6E1-B056-2112-949A-9F74EFAC5613}"/>
              </a:ext>
            </a:extLst>
          </p:cNvPr>
          <p:cNvPicPr>
            <a:picLocks noChangeAspect="1"/>
          </p:cNvPicPr>
          <p:nvPr/>
        </p:nvPicPr>
        <p:blipFill>
          <a:blip r:embed="rId3"/>
          <a:stretch>
            <a:fillRect/>
          </a:stretch>
        </p:blipFill>
        <p:spPr>
          <a:xfrm>
            <a:off x="7393997" y="861593"/>
            <a:ext cx="6518639" cy="6511000"/>
          </a:xfrm>
          <a:prstGeom prst="rect">
            <a:avLst/>
          </a:prstGeom>
        </p:spPr>
      </p:pic>
    </p:spTree>
    <p:extLst>
      <p:ext uri="{BB962C8B-B14F-4D97-AF65-F5344CB8AC3E}">
        <p14:creationId xmlns:p14="http://schemas.microsoft.com/office/powerpoint/2010/main" val="19130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7B7D345-49A3-DA9B-4367-7F6D8E2E9600}"/>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7A04E63F-E246-BD32-A2FC-0AD1EC0334A8}"/>
              </a:ext>
            </a:extLst>
          </p:cNvPr>
          <p:cNvSpPr>
            <a:spLocks noGrp="1"/>
          </p:cNvSpPr>
          <p:nvPr>
            <p:ph type="sldNum" sz="quarter" idx="10"/>
          </p:nvPr>
        </p:nvSpPr>
        <p:spPr/>
        <p:txBody>
          <a:bodyPr/>
          <a:lstStyle/>
          <a:p>
            <a:fld id="{B4F695E8-E5DC-4D0A-BD0F-0116EA2B06E3}" type="slidenum">
              <a:rPr lang="en-US" smtClean="0"/>
              <a:pPr/>
              <a:t>15</a:t>
            </a:fld>
            <a:endParaRPr lang="en-US"/>
          </a:p>
        </p:txBody>
      </p:sp>
      <p:sp>
        <p:nvSpPr>
          <p:cNvPr id="5" name="Footer Placeholder 4">
            <a:extLst>
              <a:ext uri="{FF2B5EF4-FFF2-40B4-BE49-F238E27FC236}">
                <a16:creationId xmlns:a16="http://schemas.microsoft.com/office/drawing/2014/main" id="{F0007DFC-F2A8-225F-D6C4-06412E5A754E}"/>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6" name="Picture 6" descr="Text, application&#10;&#10;Description automatically generated">
            <a:extLst>
              <a:ext uri="{FF2B5EF4-FFF2-40B4-BE49-F238E27FC236}">
                <a16:creationId xmlns:a16="http://schemas.microsoft.com/office/drawing/2014/main" id="{710A1336-D049-24C5-1AF6-E2F84A8F0208}"/>
              </a:ext>
            </a:extLst>
          </p:cNvPr>
          <p:cNvPicPr>
            <a:picLocks noChangeAspect="1"/>
          </p:cNvPicPr>
          <p:nvPr/>
        </p:nvPicPr>
        <p:blipFill>
          <a:blip r:embed="rId2"/>
          <a:stretch>
            <a:fillRect/>
          </a:stretch>
        </p:blipFill>
        <p:spPr>
          <a:xfrm>
            <a:off x="2136398" y="482534"/>
            <a:ext cx="12380031" cy="7194327"/>
          </a:xfrm>
          <a:prstGeom prst="rect">
            <a:avLst/>
          </a:prstGeom>
        </p:spPr>
      </p:pic>
    </p:spTree>
    <p:extLst>
      <p:ext uri="{BB962C8B-B14F-4D97-AF65-F5344CB8AC3E}">
        <p14:creationId xmlns:p14="http://schemas.microsoft.com/office/powerpoint/2010/main" val="84830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3835D1-9265-AA20-C8AF-65118DA132E3}"/>
              </a:ext>
            </a:extLst>
          </p:cNvPr>
          <p:cNvSpPr>
            <a:spLocks noGrp="1"/>
          </p:cNvSpPr>
          <p:nvPr>
            <p:ph type="sldNum" sz="quarter" idx="10"/>
          </p:nvPr>
        </p:nvSpPr>
        <p:spPr/>
        <p:txBody>
          <a:bodyPr/>
          <a:lstStyle/>
          <a:p>
            <a:fld id="{B4F695E8-E5DC-4D0A-BD0F-0116EA2B06E3}" type="slidenum">
              <a:rPr lang="en-US" smtClean="0"/>
              <a:pPr/>
              <a:t>16</a:t>
            </a:fld>
            <a:endParaRPr lang="en-US"/>
          </a:p>
        </p:txBody>
      </p:sp>
      <p:sp>
        <p:nvSpPr>
          <p:cNvPr id="5" name="Footer Placeholder 4">
            <a:extLst>
              <a:ext uri="{FF2B5EF4-FFF2-40B4-BE49-F238E27FC236}">
                <a16:creationId xmlns:a16="http://schemas.microsoft.com/office/drawing/2014/main" id="{69429BC0-7898-ACE3-82B1-ECF53303A75A}"/>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7" name="Picture 7" descr="Text, letter&#10;&#10;Description automatically generated">
            <a:extLst>
              <a:ext uri="{FF2B5EF4-FFF2-40B4-BE49-F238E27FC236}">
                <a16:creationId xmlns:a16="http://schemas.microsoft.com/office/drawing/2014/main" id="{27A8EE1C-FE1D-0240-9E01-5E319547066D}"/>
              </a:ext>
            </a:extLst>
          </p:cNvPr>
          <p:cNvPicPr>
            <a:picLocks noChangeAspect="1"/>
          </p:cNvPicPr>
          <p:nvPr/>
        </p:nvPicPr>
        <p:blipFill rotWithShape="1">
          <a:blip r:embed="rId2"/>
          <a:srcRect l="3131" t="3829" r="5003" b="11036"/>
          <a:stretch/>
        </p:blipFill>
        <p:spPr>
          <a:xfrm>
            <a:off x="2301138" y="1893701"/>
            <a:ext cx="12901881" cy="5358976"/>
          </a:xfrm>
          <a:prstGeom prst="rect">
            <a:avLst/>
          </a:prstGeom>
        </p:spPr>
      </p:pic>
    </p:spTree>
    <p:extLst>
      <p:ext uri="{BB962C8B-B14F-4D97-AF65-F5344CB8AC3E}">
        <p14:creationId xmlns:p14="http://schemas.microsoft.com/office/powerpoint/2010/main" val="130993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255A21-9411-5FDB-3E10-28EA56B794EF}"/>
              </a:ext>
            </a:extLst>
          </p:cNvPr>
          <p:cNvSpPr>
            <a:spLocks noGrp="1"/>
          </p:cNvSpPr>
          <p:nvPr>
            <p:ph type="sldNum" sz="quarter" idx="10"/>
          </p:nvPr>
        </p:nvSpPr>
        <p:spPr/>
        <p:txBody>
          <a:bodyPr/>
          <a:lstStyle/>
          <a:p>
            <a:fld id="{B4F695E8-E5DC-4D0A-BD0F-0116EA2B06E3}" type="slidenum">
              <a:rPr lang="en-US" smtClean="0"/>
              <a:pPr/>
              <a:t>17</a:t>
            </a:fld>
            <a:endParaRPr lang="en-US"/>
          </a:p>
        </p:txBody>
      </p:sp>
      <p:sp>
        <p:nvSpPr>
          <p:cNvPr id="5" name="Footer Placeholder 4">
            <a:extLst>
              <a:ext uri="{FF2B5EF4-FFF2-40B4-BE49-F238E27FC236}">
                <a16:creationId xmlns:a16="http://schemas.microsoft.com/office/drawing/2014/main" id="{8FCCCDAF-CE92-52BD-C84B-57D4014F952F}"/>
              </a:ext>
            </a:extLst>
          </p:cNvPr>
          <p:cNvSpPr>
            <a:spLocks noGrp="1"/>
          </p:cNvSpPr>
          <p:nvPr>
            <p:ph type="ftr" sz="quarter" idx="11"/>
          </p:nvPr>
        </p:nvSpPr>
        <p:spPr/>
        <p:txBody>
          <a:bodyPr/>
          <a:lstStyle/>
          <a:p>
            <a:r>
              <a:rPr lang="en-US" dirty="0">
                <a:solidFill>
                  <a:srgbClr val="FF0000"/>
                </a:solidFill>
                <a:latin typeface="Times New Roman" pitchFamily="18" charset="0"/>
                <a:cs typeface="Times New Roman" pitchFamily="18" charset="0"/>
              </a:rPr>
              <a:t>An </a:t>
            </a:r>
            <a:r>
              <a:rPr lang="en-US" dirty="0" err="1">
                <a:solidFill>
                  <a:srgbClr val="FF0000"/>
                </a:solidFill>
                <a:latin typeface="Times New Roman" pitchFamily="18" charset="0"/>
                <a:cs typeface="Times New Roman" pitchFamily="18" charset="0"/>
              </a:rPr>
              <a:t>AutonomousInstitute</a:t>
            </a:r>
            <a:r>
              <a:rPr lang="en-US" dirty="0">
                <a:solidFill>
                  <a:srgbClr val="FF0000"/>
                </a:solidFill>
                <a:latin typeface="Times New Roman" pitchFamily="18" charset="0"/>
                <a:cs typeface="Times New Roman" pitchFamily="18" charset="0"/>
              </a:rPr>
              <a:t>            Affiliated to VTU Belagavi, Approved by AICTE, Recognized by UGC with 2(f) &amp; 12(b), Accredited by NBA &amp; NAAC</a:t>
            </a:r>
          </a:p>
        </p:txBody>
      </p:sp>
      <p:pic>
        <p:nvPicPr>
          <p:cNvPr id="6" name="Picture 6" descr="Text, letter&#10;&#10;Description automatically generated">
            <a:extLst>
              <a:ext uri="{FF2B5EF4-FFF2-40B4-BE49-F238E27FC236}">
                <a16:creationId xmlns:a16="http://schemas.microsoft.com/office/drawing/2014/main" id="{05739F97-4DCA-557F-59A1-0AF62517029C}"/>
              </a:ext>
            </a:extLst>
          </p:cNvPr>
          <p:cNvPicPr>
            <a:picLocks noChangeAspect="1"/>
          </p:cNvPicPr>
          <p:nvPr/>
        </p:nvPicPr>
        <p:blipFill>
          <a:blip r:embed="rId2"/>
          <a:stretch>
            <a:fillRect/>
          </a:stretch>
        </p:blipFill>
        <p:spPr>
          <a:xfrm>
            <a:off x="2310248" y="554678"/>
            <a:ext cx="9571280" cy="7395927"/>
          </a:xfrm>
          <a:prstGeom prst="rect">
            <a:avLst/>
          </a:prstGeom>
        </p:spPr>
      </p:pic>
    </p:spTree>
    <p:extLst>
      <p:ext uri="{BB962C8B-B14F-4D97-AF65-F5344CB8AC3E}">
        <p14:creationId xmlns:p14="http://schemas.microsoft.com/office/powerpoint/2010/main" val="8370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AEFF-03AF-8E97-9103-23D842DBECD8}"/>
              </a:ext>
            </a:extLst>
          </p:cNvPr>
          <p:cNvSpPr>
            <a:spLocks noGrp="1"/>
          </p:cNvSpPr>
          <p:nvPr>
            <p:ph type="sldNum" sz="quarter" idx="10"/>
          </p:nvPr>
        </p:nvSpPr>
        <p:spPr/>
        <p:txBody>
          <a:bodyPr/>
          <a:lstStyle/>
          <a:p>
            <a:fld id="{B4F695E8-E5DC-4D0A-BD0F-0116EA2B06E3}" type="slidenum">
              <a:rPr lang="en-US" smtClean="0"/>
              <a:pPr/>
              <a:t>18</a:t>
            </a:fld>
            <a:endParaRPr lang="en-US"/>
          </a:p>
        </p:txBody>
      </p:sp>
      <p:sp>
        <p:nvSpPr>
          <p:cNvPr id="5" name="Footer Placeholder 4">
            <a:extLst>
              <a:ext uri="{FF2B5EF4-FFF2-40B4-BE49-F238E27FC236}">
                <a16:creationId xmlns:a16="http://schemas.microsoft.com/office/drawing/2014/main" id="{C065001A-1B24-71FC-8F7D-90DC2931206B}"/>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6" name="Picture 6" descr="Graphical user interface, text, application, email&#10;&#10;Description automatically generated">
            <a:extLst>
              <a:ext uri="{FF2B5EF4-FFF2-40B4-BE49-F238E27FC236}">
                <a16:creationId xmlns:a16="http://schemas.microsoft.com/office/drawing/2014/main" id="{C48DE6D9-26C4-5A14-5C51-0343167FE92A}"/>
              </a:ext>
            </a:extLst>
          </p:cNvPr>
          <p:cNvPicPr>
            <a:picLocks noChangeAspect="1"/>
          </p:cNvPicPr>
          <p:nvPr/>
        </p:nvPicPr>
        <p:blipFill>
          <a:blip r:embed="rId2"/>
          <a:stretch>
            <a:fillRect/>
          </a:stretch>
        </p:blipFill>
        <p:spPr>
          <a:xfrm>
            <a:off x="2303640" y="538291"/>
            <a:ext cx="11994057" cy="7046396"/>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F0922038-E86F-C506-661E-F2BDC44384FB}"/>
              </a:ext>
            </a:extLst>
          </p:cNvPr>
          <p:cNvPicPr>
            <a:picLocks noChangeAspect="1"/>
          </p:cNvPicPr>
          <p:nvPr/>
        </p:nvPicPr>
        <p:blipFill rotWithShape="1">
          <a:blip r:embed="rId3"/>
          <a:srcRect t="9589" b="36986"/>
          <a:stretch/>
        </p:blipFill>
        <p:spPr>
          <a:xfrm>
            <a:off x="4587245" y="7425580"/>
            <a:ext cx="7507872" cy="1061651"/>
          </a:xfrm>
          <a:prstGeom prst="rect">
            <a:avLst/>
          </a:prstGeom>
        </p:spPr>
      </p:pic>
    </p:spTree>
    <p:extLst>
      <p:ext uri="{BB962C8B-B14F-4D97-AF65-F5344CB8AC3E}">
        <p14:creationId xmlns:p14="http://schemas.microsoft.com/office/powerpoint/2010/main" val="311015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D54273-6F16-C808-5035-34674326B859}"/>
              </a:ext>
            </a:extLst>
          </p:cNvPr>
          <p:cNvSpPr>
            <a:spLocks noGrp="1"/>
          </p:cNvSpPr>
          <p:nvPr>
            <p:ph type="sldNum" sz="quarter" idx="10"/>
          </p:nvPr>
        </p:nvSpPr>
        <p:spPr/>
        <p:txBody>
          <a:bodyPr/>
          <a:lstStyle/>
          <a:p>
            <a:fld id="{B4F695E8-E5DC-4D0A-BD0F-0116EA2B06E3}" type="slidenum">
              <a:rPr lang="en-US" smtClean="0"/>
              <a:pPr/>
              <a:t>19</a:t>
            </a:fld>
            <a:endParaRPr lang="en-US"/>
          </a:p>
        </p:txBody>
      </p:sp>
      <p:sp>
        <p:nvSpPr>
          <p:cNvPr id="5" name="Footer Placeholder 4">
            <a:extLst>
              <a:ext uri="{FF2B5EF4-FFF2-40B4-BE49-F238E27FC236}">
                <a16:creationId xmlns:a16="http://schemas.microsoft.com/office/drawing/2014/main" id="{64A4992C-E0C3-3438-21F7-01F6288EEC29}"/>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6" name="Picture 6" descr="Text&#10;&#10;Description automatically generated">
            <a:extLst>
              <a:ext uri="{FF2B5EF4-FFF2-40B4-BE49-F238E27FC236}">
                <a16:creationId xmlns:a16="http://schemas.microsoft.com/office/drawing/2014/main" id="{0A75BFDC-0339-E382-4C6F-295A67AD203B}"/>
              </a:ext>
            </a:extLst>
          </p:cNvPr>
          <p:cNvPicPr>
            <a:picLocks noChangeAspect="1"/>
          </p:cNvPicPr>
          <p:nvPr/>
        </p:nvPicPr>
        <p:blipFill>
          <a:blip r:embed="rId2"/>
          <a:stretch>
            <a:fillRect/>
          </a:stretch>
        </p:blipFill>
        <p:spPr>
          <a:xfrm>
            <a:off x="2530836" y="362891"/>
            <a:ext cx="9411344" cy="7819398"/>
          </a:xfrm>
          <a:prstGeom prst="rect">
            <a:avLst/>
          </a:prstGeom>
        </p:spPr>
      </p:pic>
    </p:spTree>
    <p:extLst>
      <p:ext uri="{BB962C8B-B14F-4D97-AF65-F5344CB8AC3E}">
        <p14:creationId xmlns:p14="http://schemas.microsoft.com/office/powerpoint/2010/main" val="24421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88119" y="776329"/>
            <a:ext cx="14779690" cy="6867331"/>
          </a:xfrm>
        </p:spPr>
        <p:txBody>
          <a:bodyPr vert="horz" lIns="140021" tIns="70010" rIns="140021" bIns="70010" rtlCol="0" anchor="t">
            <a:noAutofit/>
          </a:bodyPr>
          <a:lstStyle/>
          <a:p>
            <a:pPr algn="l"/>
            <a:r>
              <a:rPr lang="en-US" sz="2100">
                <a:solidFill>
                  <a:schemeClr val="tx1"/>
                </a:solidFill>
                <a:latin typeface="Times New Roman"/>
                <a:cs typeface="Times New Roman"/>
              </a:rPr>
              <a:t>   </a:t>
            </a:r>
          </a:p>
          <a:p>
            <a:pPr algn="just">
              <a:buFont typeface="Arial" pitchFamily="34" charset="0"/>
              <a:buChar char="•"/>
            </a:pPr>
            <a:r>
              <a:rPr lang="en-US" sz="2100">
                <a:solidFill>
                  <a:schemeClr val="tx1"/>
                </a:solidFill>
                <a:latin typeface="Times New Roman"/>
                <a:ea typeface="+mn-lt"/>
                <a:cs typeface="+mn-lt"/>
              </a:rPr>
              <a:t>Telescopes and Satellites that are sent to space have many sensitive instruments like photon receptors, camera lens, near-infrared spectrograph (</a:t>
            </a:r>
            <a:r>
              <a:rPr lang="en-US" sz="2100" err="1">
                <a:solidFill>
                  <a:schemeClr val="tx1"/>
                </a:solidFill>
                <a:latin typeface="Times New Roman"/>
                <a:ea typeface="+mn-lt"/>
                <a:cs typeface="+mn-lt"/>
              </a:rPr>
              <a:t>NIRSpec</a:t>
            </a:r>
            <a:r>
              <a:rPr lang="en-US" sz="2100">
                <a:solidFill>
                  <a:schemeClr val="tx1"/>
                </a:solidFill>
                <a:latin typeface="Times New Roman"/>
                <a:ea typeface="+mn-lt"/>
                <a:cs typeface="+mn-lt"/>
              </a:rPr>
              <a:t>) etc. These instruments require a specific temperature to function and hence the use of a heat shield becomes a necessity. Satellites require heat shields larger than can be accommodated either within the launch vehicle fairing, or within acceptable payload volumes, so deployable shields are the only possible option. A recent example of a deployable heat shield was seen in the James Webb space telescope which was launched in December 2021. A major requirement for designing a heat shield deployment system is that the folded structure should deploy in a smooth manner and that the process of deployment should be a simple one. Our design of the heat shield deployment system achieves the goal of having less points of failure and a simple opening and closing mechanism.</a:t>
            </a:r>
          </a:p>
          <a:p>
            <a:pPr algn="l">
              <a:buFont typeface="Arial" pitchFamily="34" charset="0"/>
              <a:buChar char="•"/>
            </a:pPr>
            <a:endParaRPr lang="en-US" sz="2100">
              <a:solidFill>
                <a:schemeClr val="tx1"/>
              </a:solidFill>
              <a:latin typeface="Times New Roman"/>
              <a:ea typeface="+mn-lt"/>
              <a:cs typeface="+mn-lt"/>
            </a:endParaRPr>
          </a:p>
          <a:p>
            <a:pPr algn="just">
              <a:buFont typeface="Arial" pitchFamily="34" charset="0"/>
              <a:buChar char="•"/>
            </a:pPr>
            <a:r>
              <a:rPr lang="en-US" sz="2100">
                <a:solidFill>
                  <a:schemeClr val="tx1"/>
                </a:solidFill>
                <a:latin typeface="Times New Roman"/>
                <a:ea typeface="+mn-lt"/>
                <a:cs typeface="+mn-lt"/>
              </a:rPr>
              <a:t>We have designed a folding square frame which uses a lead screw placed at its diagonal for opening and closing operations. A combination of bevel gears is used such that the adjacent arms of the square frame can unfold at right angles. The parts of the square frame are designed in </a:t>
            </a:r>
            <a:r>
              <a:rPr lang="en-US" sz="2100" err="1">
                <a:solidFill>
                  <a:schemeClr val="tx1"/>
                </a:solidFill>
                <a:latin typeface="Times New Roman"/>
                <a:ea typeface="+mn-lt"/>
                <a:cs typeface="+mn-lt"/>
              </a:rPr>
              <a:t>Solidworks</a:t>
            </a:r>
            <a:r>
              <a:rPr lang="en-US" sz="2100">
                <a:solidFill>
                  <a:schemeClr val="tx1"/>
                </a:solidFill>
                <a:latin typeface="Times New Roman"/>
                <a:ea typeface="+mn-lt"/>
                <a:cs typeface="+mn-lt"/>
              </a:rPr>
              <a:t> software and 3D printer is used for the fabrication of these parts. After the fabrication of all the parts, the frame is assembled and is fixed on top of a lead screw. A motor is fixed to the lead screw using a shaft coupler. Lead screw converts the rotational motion of the motor into linear motion.</a:t>
            </a:r>
          </a:p>
          <a:p>
            <a:pPr algn="l">
              <a:buFont typeface="Arial" pitchFamily="34" charset="0"/>
              <a:buChar char="•"/>
            </a:pPr>
            <a:endParaRPr lang="en-US" sz="2100">
              <a:solidFill>
                <a:schemeClr val="tx1"/>
              </a:solidFill>
              <a:latin typeface="Times New Roman"/>
              <a:ea typeface="+mn-lt"/>
              <a:cs typeface="+mn-lt"/>
            </a:endParaRPr>
          </a:p>
          <a:p>
            <a:pPr algn="just">
              <a:buFont typeface="Arial" pitchFamily="34" charset="0"/>
              <a:buChar char="•"/>
            </a:pPr>
            <a:r>
              <a:rPr lang="en-US" sz="2100">
                <a:solidFill>
                  <a:schemeClr val="tx1"/>
                </a:solidFill>
                <a:latin typeface="Times New Roman"/>
                <a:ea typeface="+mn-lt"/>
                <a:cs typeface="+mn-lt"/>
              </a:rPr>
              <a:t>The square frame design for the heat shield deployment system is an efficient design as the deployed structure covers approximately twenty-three times more area than the folded structure. The energy consumption is less as only one motor is used in the entire deployment process. In case of detection of any prospective points of failure, easy corrective measures can also be taken because of the simple design.</a:t>
            </a:r>
          </a:p>
          <a:p>
            <a:pPr algn="l">
              <a:buFont typeface="Arial" pitchFamily="34" charset="0"/>
              <a:buChar char="•"/>
            </a:pPr>
            <a:endParaRPr lang="en-US" sz="2100">
              <a:solidFill>
                <a:schemeClr val="tx1"/>
              </a:solidFill>
              <a:cs typeface="Calibri"/>
            </a:endParaRPr>
          </a:p>
        </p:txBody>
      </p:sp>
      <p:sp>
        <p:nvSpPr>
          <p:cNvPr id="3" name="Title 2"/>
          <p:cNvSpPr>
            <a:spLocks noGrp="1"/>
          </p:cNvSpPr>
          <p:nvPr>
            <p:ph type="title"/>
          </p:nvPr>
        </p:nvSpPr>
        <p:spPr>
          <a:xfrm>
            <a:off x="756166" y="-4356"/>
            <a:ext cx="13826014" cy="1164036"/>
          </a:xfrm>
        </p:spPr>
        <p:txBody>
          <a:bodyPr>
            <a:normAutofit fontScale="90000"/>
          </a:bodyPr>
          <a:lstStyle/>
          <a:p>
            <a:r>
              <a:rPr lang="en-US">
                <a:latin typeface="Times New Roman"/>
                <a:cs typeface="Times New Roman"/>
              </a:rPr>
              <a:t>ABSTRACT</a:t>
            </a:r>
          </a:p>
        </p:txBody>
      </p:sp>
      <p:sp>
        <p:nvSpPr>
          <p:cNvPr id="4" name="Slide Number Placeholder 3"/>
          <p:cNvSpPr>
            <a:spLocks noGrp="1"/>
          </p:cNvSpPr>
          <p:nvPr>
            <p:ph type="sldNum" sz="quarter" idx="10"/>
          </p:nvPr>
        </p:nvSpPr>
        <p:spPr/>
        <p:txBody>
          <a:bodyPr/>
          <a:lstStyle/>
          <a:p>
            <a:fld id="{B4F695E8-E5DC-4D0A-BD0F-0116EA2B06E3}" type="slidenum">
              <a:rPr lang="en-US" smtClean="0"/>
              <a:pPr/>
              <a:t>2</a:t>
            </a:fld>
            <a:endParaRPr lang="en-US"/>
          </a:p>
        </p:txBody>
      </p:sp>
      <p:sp>
        <p:nvSpPr>
          <p:cNvPr id="5" name="Footer Placeholder 4"/>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896820-84CC-0D42-FFFC-D0BA49D86A73}"/>
              </a:ext>
            </a:extLst>
          </p:cNvPr>
          <p:cNvSpPr>
            <a:spLocks noGrp="1"/>
          </p:cNvSpPr>
          <p:nvPr>
            <p:ph type="sldNum" sz="quarter" idx="10"/>
          </p:nvPr>
        </p:nvSpPr>
        <p:spPr/>
        <p:txBody>
          <a:bodyPr/>
          <a:lstStyle/>
          <a:p>
            <a:fld id="{B4F695E8-E5DC-4D0A-BD0F-0116EA2B06E3}" type="slidenum">
              <a:rPr lang="en-US" smtClean="0"/>
              <a:pPr/>
              <a:t>20</a:t>
            </a:fld>
            <a:endParaRPr lang="en-US"/>
          </a:p>
        </p:txBody>
      </p:sp>
      <p:sp>
        <p:nvSpPr>
          <p:cNvPr id="5" name="Footer Placeholder 4">
            <a:extLst>
              <a:ext uri="{FF2B5EF4-FFF2-40B4-BE49-F238E27FC236}">
                <a16:creationId xmlns:a16="http://schemas.microsoft.com/office/drawing/2014/main" id="{3220B0D2-9B57-16F4-92D5-E640C916D17A}"/>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t>
            </a:r>
            <a:r>
              <a:rPr lang="en-US" err="1">
                <a:solidFill>
                  <a:srgbClr val="FF0000"/>
                </a:solidFill>
                <a:latin typeface="Times New Roman" pitchFamily="18" charset="0"/>
                <a:cs typeface="Times New Roman" pitchFamily="18" charset="0"/>
              </a:rPr>
              <a:t>AutonomousInstitute</a:t>
            </a:r>
            <a:r>
              <a:rPr lang="en-US">
                <a:solidFill>
                  <a:srgbClr val="FF0000"/>
                </a:solidFill>
                <a:latin typeface="Times New Roman" pitchFamily="18" charset="0"/>
                <a:cs typeface="Times New Roman" pitchFamily="18" charset="0"/>
              </a:rPr>
              <a:t>            Affiliated to VTU </a:t>
            </a:r>
            <a:r>
              <a:rPr lang="en-US" err="1">
                <a:solidFill>
                  <a:srgbClr val="FF0000"/>
                </a:solidFill>
                <a:latin typeface="Times New Roman" pitchFamily="18" charset="0"/>
                <a:cs typeface="Times New Roman" pitchFamily="18" charset="0"/>
              </a:rPr>
              <a:t>Belagavi</a:t>
            </a:r>
            <a:r>
              <a:rPr lang="en-US">
                <a:solidFill>
                  <a:srgbClr val="FF0000"/>
                </a:solidFill>
                <a:latin typeface="Times New Roman" pitchFamily="18" charset="0"/>
                <a:cs typeface="Times New Roman" pitchFamily="18" charset="0"/>
              </a:rPr>
              <a:t>, Approved by AICTE, Recognized by UGC with 2(f) &amp; 12(b), Accredited by NBA &amp; NAAC</a:t>
            </a:r>
          </a:p>
        </p:txBody>
      </p:sp>
      <p:pic>
        <p:nvPicPr>
          <p:cNvPr id="6" name="Picture 6" descr="Text, letter&#10;&#10;Description automatically generated">
            <a:extLst>
              <a:ext uri="{FF2B5EF4-FFF2-40B4-BE49-F238E27FC236}">
                <a16:creationId xmlns:a16="http://schemas.microsoft.com/office/drawing/2014/main" id="{196C9FAC-8443-A6D8-950D-9B2AC39A4374}"/>
              </a:ext>
            </a:extLst>
          </p:cNvPr>
          <p:cNvPicPr>
            <a:picLocks noChangeAspect="1"/>
          </p:cNvPicPr>
          <p:nvPr/>
        </p:nvPicPr>
        <p:blipFill>
          <a:blip r:embed="rId2"/>
          <a:stretch>
            <a:fillRect/>
          </a:stretch>
        </p:blipFill>
        <p:spPr>
          <a:xfrm>
            <a:off x="3126255" y="827351"/>
            <a:ext cx="7141744" cy="6826655"/>
          </a:xfrm>
          <a:prstGeom prst="rect">
            <a:avLst/>
          </a:prstGeom>
        </p:spPr>
      </p:pic>
    </p:spTree>
    <p:extLst>
      <p:ext uri="{BB962C8B-B14F-4D97-AF65-F5344CB8AC3E}">
        <p14:creationId xmlns:p14="http://schemas.microsoft.com/office/powerpoint/2010/main" val="22601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8112" y="-81680"/>
            <a:ext cx="13826014" cy="1524001"/>
          </a:xfrm>
        </p:spPr>
        <p:txBody>
          <a:bodyPr>
            <a:normAutofit/>
          </a:bodyPr>
          <a:lstStyle/>
          <a:p>
            <a:r>
              <a:rPr lang="en-US" sz="5000" u="sng"/>
              <a:t>Stress Analysis</a:t>
            </a:r>
          </a:p>
        </p:txBody>
      </p:sp>
      <p:sp>
        <p:nvSpPr>
          <p:cNvPr id="4" name="Slide Number Placeholder 3"/>
          <p:cNvSpPr>
            <a:spLocks noGrp="1"/>
          </p:cNvSpPr>
          <p:nvPr>
            <p:ph type="sldNum" sz="quarter" idx="10"/>
          </p:nvPr>
        </p:nvSpPr>
        <p:spPr/>
        <p:txBody>
          <a:bodyPr/>
          <a:lstStyle/>
          <a:p>
            <a:fld id="{B4F695E8-E5DC-4D0A-BD0F-0116EA2B06E3}" type="slidenum">
              <a:rPr lang="en-US" smtClean="0"/>
              <a:pPr/>
              <a:t>21</a:t>
            </a:fld>
            <a:endParaRPr lang="en-US"/>
          </a:p>
        </p:txBody>
      </p:sp>
      <p:sp>
        <p:nvSpPr>
          <p:cNvPr id="5" name="Footer Placeholder 4"/>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pic>
        <p:nvPicPr>
          <p:cNvPr id="2" name="Picture 7" descr="Diagram&#10;&#10;Description automatically generated">
            <a:extLst>
              <a:ext uri="{FF2B5EF4-FFF2-40B4-BE49-F238E27FC236}">
                <a16:creationId xmlns:a16="http://schemas.microsoft.com/office/drawing/2014/main" id="{1EA52D9E-947A-779C-F3F0-B1CF7A2B4E40}"/>
              </a:ext>
            </a:extLst>
          </p:cNvPr>
          <p:cNvPicPr>
            <a:picLocks noChangeAspect="1"/>
          </p:cNvPicPr>
          <p:nvPr/>
        </p:nvPicPr>
        <p:blipFill>
          <a:blip r:embed="rId2"/>
          <a:stretch>
            <a:fillRect/>
          </a:stretch>
        </p:blipFill>
        <p:spPr>
          <a:xfrm>
            <a:off x="1399382" y="1076438"/>
            <a:ext cx="11635189" cy="3854031"/>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068721B9-A540-2BA0-5179-7976BB3A5A8E}"/>
              </a:ext>
            </a:extLst>
          </p:cNvPr>
          <p:cNvPicPr>
            <a:picLocks noChangeAspect="1"/>
          </p:cNvPicPr>
          <p:nvPr/>
        </p:nvPicPr>
        <p:blipFill>
          <a:blip r:embed="rId3"/>
          <a:stretch>
            <a:fillRect/>
          </a:stretch>
        </p:blipFill>
        <p:spPr>
          <a:xfrm>
            <a:off x="1413865" y="4939700"/>
            <a:ext cx="11635188" cy="3874803"/>
          </a:xfrm>
          <a:prstGeom prst="rect">
            <a:avLst/>
          </a:prstGeom>
        </p:spPr>
      </p:pic>
      <p:sp>
        <p:nvSpPr>
          <p:cNvPr id="12" name="TextBox 11">
            <a:extLst>
              <a:ext uri="{FF2B5EF4-FFF2-40B4-BE49-F238E27FC236}">
                <a16:creationId xmlns:a16="http://schemas.microsoft.com/office/drawing/2014/main" id="{63F8FB2C-A5ED-A531-0BA4-7511726885F5}"/>
              </a:ext>
            </a:extLst>
          </p:cNvPr>
          <p:cNvSpPr txBox="1"/>
          <p:nvPr/>
        </p:nvSpPr>
        <p:spPr>
          <a:xfrm>
            <a:off x="277108" y="4866802"/>
            <a:ext cx="1122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dirty="0">
                <a:latin typeface="Times New Roman"/>
                <a:cs typeface="Times New Roman"/>
              </a:rPr>
              <a:t>Fork</a:t>
            </a:r>
          </a:p>
        </p:txBody>
      </p:sp>
      <p:sp>
        <p:nvSpPr>
          <p:cNvPr id="14" name="TextBox 13">
            <a:extLst>
              <a:ext uri="{FF2B5EF4-FFF2-40B4-BE49-F238E27FC236}">
                <a16:creationId xmlns:a16="http://schemas.microsoft.com/office/drawing/2014/main" id="{A5FEA865-25C9-AE43-EA3F-9AA4A3A95CCE}"/>
              </a:ext>
            </a:extLst>
          </p:cNvPr>
          <p:cNvSpPr txBox="1"/>
          <p:nvPr/>
        </p:nvSpPr>
        <p:spPr>
          <a:xfrm>
            <a:off x="245547" y="1076438"/>
            <a:ext cx="838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u="sng" dirty="0">
                <a:latin typeface="Times New Roman"/>
                <a:cs typeface="Times New Roman"/>
              </a:rPr>
              <a:t>Pin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8AC125-3B3A-5C26-2815-8BF607F2FB54}"/>
              </a:ext>
            </a:extLst>
          </p:cNvPr>
          <p:cNvSpPr>
            <a:spLocks noGrp="1"/>
          </p:cNvSpPr>
          <p:nvPr>
            <p:ph type="sldNum" sz="quarter" idx="10"/>
          </p:nvPr>
        </p:nvSpPr>
        <p:spPr/>
        <p:txBody>
          <a:bodyPr/>
          <a:lstStyle/>
          <a:p>
            <a:fld id="{B4F695E8-E5DC-4D0A-BD0F-0116EA2B06E3}" type="slidenum">
              <a:rPr lang="en-US" smtClean="0"/>
              <a:pPr/>
              <a:t>22</a:t>
            </a:fld>
            <a:endParaRPr lang="en-US"/>
          </a:p>
        </p:txBody>
      </p:sp>
      <p:sp>
        <p:nvSpPr>
          <p:cNvPr id="5" name="Footer Placeholder 4">
            <a:extLst>
              <a:ext uri="{FF2B5EF4-FFF2-40B4-BE49-F238E27FC236}">
                <a16:creationId xmlns:a16="http://schemas.microsoft.com/office/drawing/2014/main" id="{58C67E49-8BD5-77E2-4736-CD9470977B2C}"/>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pic>
        <p:nvPicPr>
          <p:cNvPr id="6" name="Picture 5">
            <a:extLst>
              <a:ext uri="{FF2B5EF4-FFF2-40B4-BE49-F238E27FC236}">
                <a16:creationId xmlns:a16="http://schemas.microsoft.com/office/drawing/2014/main" id="{A988BFBD-DF3F-9693-4B37-97AFC9E84B7B}"/>
              </a:ext>
            </a:extLst>
          </p:cNvPr>
          <p:cNvPicPr>
            <a:picLocks noChangeAspect="1"/>
          </p:cNvPicPr>
          <p:nvPr/>
        </p:nvPicPr>
        <p:blipFill>
          <a:blip r:embed="rId2"/>
          <a:stretch>
            <a:fillRect/>
          </a:stretch>
        </p:blipFill>
        <p:spPr>
          <a:xfrm>
            <a:off x="480021" y="1941534"/>
            <a:ext cx="14044017" cy="5448822"/>
          </a:xfrm>
          <a:prstGeom prst="rect">
            <a:avLst/>
          </a:prstGeom>
        </p:spPr>
      </p:pic>
      <p:sp>
        <p:nvSpPr>
          <p:cNvPr id="7" name="Title 6">
            <a:extLst>
              <a:ext uri="{FF2B5EF4-FFF2-40B4-BE49-F238E27FC236}">
                <a16:creationId xmlns:a16="http://schemas.microsoft.com/office/drawing/2014/main" id="{6D956039-61BC-F2DB-AC35-8297669E5340}"/>
              </a:ext>
            </a:extLst>
          </p:cNvPr>
          <p:cNvSpPr txBox="1">
            <a:spLocks noGrp="1"/>
          </p:cNvSpPr>
          <p:nvPr>
            <p:ph type="title"/>
          </p:nvPr>
        </p:nvSpPr>
        <p:spPr>
          <a:xfrm>
            <a:off x="480021" y="1045758"/>
            <a:ext cx="29020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latin typeface="Times New Roman"/>
              </a:rPr>
              <a:t>Support</a:t>
            </a:r>
            <a:r>
              <a:rPr lang="en-GB" sz="4000" b="1" u="sng" dirty="0">
                <a:latin typeface="Times New Roman"/>
                <a:cs typeface="Times New Roman"/>
              </a:rPr>
              <a:t>​</a:t>
            </a:r>
            <a:endParaRPr lang="en-GB" sz="4000" b="1" u="sng" dirty="0"/>
          </a:p>
        </p:txBody>
      </p:sp>
    </p:spTree>
    <p:extLst>
      <p:ext uri="{BB962C8B-B14F-4D97-AF65-F5344CB8AC3E}">
        <p14:creationId xmlns:p14="http://schemas.microsoft.com/office/powerpoint/2010/main" val="2661433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A8891-2A09-2CB8-3CC7-5C0FFE66D156}"/>
              </a:ext>
            </a:extLst>
          </p:cNvPr>
          <p:cNvSpPr>
            <a:spLocks noGrp="1"/>
          </p:cNvSpPr>
          <p:nvPr>
            <p:ph type="title"/>
          </p:nvPr>
        </p:nvSpPr>
        <p:spPr/>
        <p:txBody>
          <a:bodyPr>
            <a:normAutofit/>
          </a:bodyPr>
          <a:lstStyle/>
          <a:p>
            <a:r>
              <a:rPr lang="en-US" u="sng"/>
              <a:t>Mesh details</a:t>
            </a:r>
            <a:endParaRPr lang="en-IN" u="sng"/>
          </a:p>
        </p:txBody>
      </p:sp>
      <p:sp>
        <p:nvSpPr>
          <p:cNvPr id="4" name="Slide Number Placeholder 3">
            <a:extLst>
              <a:ext uri="{FF2B5EF4-FFF2-40B4-BE49-F238E27FC236}">
                <a16:creationId xmlns:a16="http://schemas.microsoft.com/office/drawing/2014/main" id="{7CD0A785-2F90-9BBC-90BE-3CACAA693249}"/>
              </a:ext>
            </a:extLst>
          </p:cNvPr>
          <p:cNvSpPr>
            <a:spLocks noGrp="1"/>
          </p:cNvSpPr>
          <p:nvPr>
            <p:ph type="sldNum" sz="quarter" idx="10"/>
          </p:nvPr>
        </p:nvSpPr>
        <p:spPr/>
        <p:txBody>
          <a:bodyPr/>
          <a:lstStyle/>
          <a:p>
            <a:fld id="{B4F695E8-E5DC-4D0A-BD0F-0116EA2B06E3}" type="slidenum">
              <a:rPr lang="en-US" smtClean="0"/>
              <a:pPr/>
              <a:t>23</a:t>
            </a:fld>
            <a:endParaRPr lang="en-US"/>
          </a:p>
        </p:txBody>
      </p:sp>
      <p:sp>
        <p:nvSpPr>
          <p:cNvPr id="5" name="Footer Placeholder 4">
            <a:extLst>
              <a:ext uri="{FF2B5EF4-FFF2-40B4-BE49-F238E27FC236}">
                <a16:creationId xmlns:a16="http://schemas.microsoft.com/office/drawing/2014/main" id="{E1701BE9-ABAE-E91A-03AE-4677917D11AD}"/>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6" name="Table 6">
            <a:extLst>
              <a:ext uri="{FF2B5EF4-FFF2-40B4-BE49-F238E27FC236}">
                <a16:creationId xmlns:a16="http://schemas.microsoft.com/office/drawing/2014/main" id="{42A14735-09A4-A17E-8072-920EA8BC7336}"/>
              </a:ext>
            </a:extLst>
          </p:cNvPr>
          <p:cNvGraphicFramePr>
            <a:graphicFrameLocks noGrp="1"/>
          </p:cNvGraphicFramePr>
          <p:nvPr>
            <p:extLst>
              <p:ext uri="{D42A27DB-BD31-4B8C-83A1-F6EECF244321}">
                <p14:modId xmlns:p14="http://schemas.microsoft.com/office/powerpoint/2010/main" val="2180132213"/>
              </p:ext>
            </p:extLst>
          </p:nvPr>
        </p:nvGraphicFramePr>
        <p:xfrm>
          <a:off x="2419415" y="2590800"/>
          <a:ext cx="10523408" cy="4228160"/>
        </p:xfrm>
        <a:graphic>
          <a:graphicData uri="http://schemas.openxmlformats.org/drawingml/2006/table">
            <a:tbl>
              <a:tblPr firstRow="1" bandRow="1">
                <a:tableStyleId>{5C22544A-7EE6-4342-B048-85BDC9FD1C3A}</a:tableStyleId>
              </a:tblPr>
              <a:tblGrid>
                <a:gridCol w="2630852">
                  <a:extLst>
                    <a:ext uri="{9D8B030D-6E8A-4147-A177-3AD203B41FA5}">
                      <a16:colId xmlns:a16="http://schemas.microsoft.com/office/drawing/2014/main" val="2764658403"/>
                    </a:ext>
                  </a:extLst>
                </a:gridCol>
                <a:gridCol w="2630852">
                  <a:extLst>
                    <a:ext uri="{9D8B030D-6E8A-4147-A177-3AD203B41FA5}">
                      <a16:colId xmlns:a16="http://schemas.microsoft.com/office/drawing/2014/main" val="1277649345"/>
                    </a:ext>
                  </a:extLst>
                </a:gridCol>
                <a:gridCol w="2630852">
                  <a:extLst>
                    <a:ext uri="{9D8B030D-6E8A-4147-A177-3AD203B41FA5}">
                      <a16:colId xmlns:a16="http://schemas.microsoft.com/office/drawing/2014/main" val="2157187233"/>
                    </a:ext>
                  </a:extLst>
                </a:gridCol>
                <a:gridCol w="2630852">
                  <a:extLst>
                    <a:ext uri="{9D8B030D-6E8A-4147-A177-3AD203B41FA5}">
                      <a16:colId xmlns:a16="http://schemas.microsoft.com/office/drawing/2014/main" val="1528661884"/>
                    </a:ext>
                  </a:extLst>
                </a:gridCol>
              </a:tblGrid>
              <a:tr h="1057040">
                <a:tc>
                  <a:txBody>
                    <a:bodyPr/>
                    <a:lstStyle/>
                    <a:p>
                      <a:endParaRPr lang="en-IN"/>
                    </a:p>
                  </a:txBody>
                  <a:tcPr/>
                </a:tc>
                <a:tc>
                  <a:txBody>
                    <a:bodyPr/>
                    <a:lstStyle/>
                    <a:p>
                      <a:r>
                        <a:rPr lang="en-US"/>
                        <a:t>Fork</a:t>
                      </a:r>
                      <a:endParaRPr lang="en-IN"/>
                    </a:p>
                  </a:txBody>
                  <a:tcPr/>
                </a:tc>
                <a:tc>
                  <a:txBody>
                    <a:bodyPr/>
                    <a:lstStyle/>
                    <a:p>
                      <a:r>
                        <a:rPr lang="en-US"/>
                        <a:t>Pin</a:t>
                      </a:r>
                      <a:endParaRPr lang="en-IN"/>
                    </a:p>
                  </a:txBody>
                  <a:tcPr/>
                </a:tc>
                <a:tc>
                  <a:txBody>
                    <a:bodyPr/>
                    <a:lstStyle/>
                    <a:p>
                      <a:r>
                        <a:rPr lang="en-US"/>
                        <a:t>Support</a:t>
                      </a:r>
                      <a:endParaRPr lang="en-IN"/>
                    </a:p>
                  </a:txBody>
                  <a:tcPr/>
                </a:tc>
                <a:extLst>
                  <a:ext uri="{0D108BD9-81ED-4DB2-BD59-A6C34878D82A}">
                    <a16:rowId xmlns:a16="http://schemas.microsoft.com/office/drawing/2014/main" val="2001405002"/>
                  </a:ext>
                </a:extLst>
              </a:tr>
              <a:tr h="1057040">
                <a:tc>
                  <a:txBody>
                    <a:bodyPr/>
                    <a:lstStyle/>
                    <a:p>
                      <a:r>
                        <a:rPr lang="en-US"/>
                        <a:t>Aspect ratio</a:t>
                      </a:r>
                      <a:endParaRPr lang="en-IN"/>
                    </a:p>
                  </a:txBody>
                  <a:tcPr/>
                </a:tc>
                <a:tc>
                  <a:txBody>
                    <a:bodyPr/>
                    <a:lstStyle/>
                    <a:p>
                      <a:r>
                        <a:rPr lang="en-US"/>
                        <a:t>1.8043</a:t>
                      </a:r>
                      <a:endParaRPr lang="en-IN"/>
                    </a:p>
                  </a:txBody>
                  <a:tcPr/>
                </a:tc>
                <a:tc>
                  <a:txBody>
                    <a:bodyPr/>
                    <a:lstStyle/>
                    <a:p>
                      <a:r>
                        <a:rPr lang="en-US" dirty="0"/>
                        <a:t>2.12</a:t>
                      </a:r>
                      <a:endParaRPr lang="en-IN" dirty="0"/>
                    </a:p>
                  </a:txBody>
                  <a:tcPr/>
                </a:tc>
                <a:tc>
                  <a:txBody>
                    <a:bodyPr/>
                    <a:lstStyle/>
                    <a:p>
                      <a:r>
                        <a:rPr lang="en-US"/>
                        <a:t>2.301</a:t>
                      </a:r>
                      <a:endParaRPr lang="en-IN"/>
                    </a:p>
                  </a:txBody>
                  <a:tcPr/>
                </a:tc>
                <a:extLst>
                  <a:ext uri="{0D108BD9-81ED-4DB2-BD59-A6C34878D82A}">
                    <a16:rowId xmlns:a16="http://schemas.microsoft.com/office/drawing/2014/main" val="3295720371"/>
                  </a:ext>
                </a:extLst>
              </a:tr>
              <a:tr h="1057040">
                <a:tc>
                  <a:txBody>
                    <a:bodyPr/>
                    <a:lstStyle/>
                    <a:p>
                      <a:r>
                        <a:rPr lang="en-US"/>
                        <a:t>Skewness</a:t>
                      </a:r>
                      <a:endParaRPr lang="en-IN"/>
                    </a:p>
                  </a:txBody>
                  <a:tcPr/>
                </a:tc>
                <a:tc>
                  <a:txBody>
                    <a:bodyPr/>
                    <a:lstStyle/>
                    <a:p>
                      <a:r>
                        <a:rPr lang="en-US"/>
                        <a:t>0.21</a:t>
                      </a:r>
                      <a:endParaRPr lang="en-IN"/>
                    </a:p>
                  </a:txBody>
                  <a:tcPr/>
                </a:tc>
                <a:tc>
                  <a:txBody>
                    <a:bodyPr/>
                    <a:lstStyle/>
                    <a:p>
                      <a:r>
                        <a:rPr lang="en-US"/>
                        <a:t>0.35</a:t>
                      </a:r>
                      <a:endParaRPr lang="en-IN"/>
                    </a:p>
                  </a:txBody>
                  <a:tcPr/>
                </a:tc>
                <a:tc>
                  <a:txBody>
                    <a:bodyPr/>
                    <a:lstStyle/>
                    <a:p>
                      <a:r>
                        <a:rPr lang="en-US"/>
                        <a:t>0.44</a:t>
                      </a:r>
                      <a:endParaRPr lang="en-IN"/>
                    </a:p>
                  </a:txBody>
                  <a:tcPr/>
                </a:tc>
                <a:extLst>
                  <a:ext uri="{0D108BD9-81ED-4DB2-BD59-A6C34878D82A}">
                    <a16:rowId xmlns:a16="http://schemas.microsoft.com/office/drawing/2014/main" val="72743087"/>
                  </a:ext>
                </a:extLst>
              </a:tr>
              <a:tr h="1057040">
                <a:tc>
                  <a:txBody>
                    <a:bodyPr/>
                    <a:lstStyle/>
                    <a:p>
                      <a:r>
                        <a:rPr lang="en-US"/>
                        <a:t>Type of mesh</a:t>
                      </a:r>
                      <a:endParaRPr lang="en-IN"/>
                    </a:p>
                  </a:txBody>
                  <a:tcPr/>
                </a:tc>
                <a:tc>
                  <a:txBody>
                    <a:bodyPr/>
                    <a:lstStyle/>
                    <a:p>
                      <a:r>
                        <a:rPr lang="en-US"/>
                        <a:t>Tetrahedron</a:t>
                      </a:r>
                      <a:endParaRPr lang="en-IN"/>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lang="en-US"/>
                        <a:t>Tetrahedron</a:t>
                      </a:r>
                      <a:endParaRPr lang="en-IN"/>
                    </a:p>
                    <a:p>
                      <a:endParaRPr lang="en-IN"/>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lang="en-US" dirty="0"/>
                        <a:t>Tetrahedron</a:t>
                      </a:r>
                      <a:endParaRPr lang="en-IN" dirty="0"/>
                    </a:p>
                    <a:p>
                      <a:endParaRPr lang="en-IN" dirty="0"/>
                    </a:p>
                  </a:txBody>
                  <a:tcPr/>
                </a:tc>
                <a:extLst>
                  <a:ext uri="{0D108BD9-81ED-4DB2-BD59-A6C34878D82A}">
                    <a16:rowId xmlns:a16="http://schemas.microsoft.com/office/drawing/2014/main" val="335880135"/>
                  </a:ext>
                </a:extLst>
              </a:tr>
            </a:tbl>
          </a:graphicData>
        </a:graphic>
      </p:graphicFrame>
    </p:spTree>
    <p:extLst>
      <p:ext uri="{BB962C8B-B14F-4D97-AF65-F5344CB8AC3E}">
        <p14:creationId xmlns:p14="http://schemas.microsoft.com/office/powerpoint/2010/main" val="2085100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C2A772-01BB-D0F2-4F1E-E291A128D907}"/>
              </a:ext>
            </a:extLst>
          </p:cNvPr>
          <p:cNvSpPr>
            <a:spLocks noGrp="1"/>
          </p:cNvSpPr>
          <p:nvPr>
            <p:ph type="title"/>
          </p:nvPr>
        </p:nvSpPr>
        <p:spPr>
          <a:xfrm>
            <a:off x="577612" y="685800"/>
            <a:ext cx="13826014" cy="1524001"/>
          </a:xfrm>
        </p:spPr>
        <p:txBody>
          <a:bodyPr>
            <a:normAutofit fontScale="90000"/>
          </a:bodyPr>
          <a:lstStyle/>
          <a:p>
            <a:r>
              <a:rPr lang="en-US" u="sng"/>
              <a:t>Calculated results</a:t>
            </a:r>
            <a:br>
              <a:rPr lang="en-US"/>
            </a:br>
            <a:endParaRPr lang="en-IN"/>
          </a:p>
        </p:txBody>
      </p:sp>
      <p:sp>
        <p:nvSpPr>
          <p:cNvPr id="4" name="Slide Number Placeholder 3">
            <a:extLst>
              <a:ext uri="{FF2B5EF4-FFF2-40B4-BE49-F238E27FC236}">
                <a16:creationId xmlns:a16="http://schemas.microsoft.com/office/drawing/2014/main" id="{CD5CB821-209F-A88F-6842-D51A2BBCBDAC}"/>
              </a:ext>
            </a:extLst>
          </p:cNvPr>
          <p:cNvSpPr>
            <a:spLocks noGrp="1"/>
          </p:cNvSpPr>
          <p:nvPr>
            <p:ph type="sldNum" sz="quarter" idx="10"/>
          </p:nvPr>
        </p:nvSpPr>
        <p:spPr/>
        <p:txBody>
          <a:bodyPr/>
          <a:lstStyle/>
          <a:p>
            <a:fld id="{B4F695E8-E5DC-4D0A-BD0F-0116EA2B06E3}" type="slidenum">
              <a:rPr lang="en-US" smtClean="0"/>
              <a:pPr/>
              <a:t>24</a:t>
            </a:fld>
            <a:endParaRPr lang="en-US"/>
          </a:p>
        </p:txBody>
      </p:sp>
      <p:sp>
        <p:nvSpPr>
          <p:cNvPr id="5" name="Footer Placeholder 4">
            <a:extLst>
              <a:ext uri="{FF2B5EF4-FFF2-40B4-BE49-F238E27FC236}">
                <a16:creationId xmlns:a16="http://schemas.microsoft.com/office/drawing/2014/main" id="{E3BC430A-8BC7-B37A-8537-6D8869B0A9C8}"/>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6" name="Table 6">
            <a:extLst>
              <a:ext uri="{FF2B5EF4-FFF2-40B4-BE49-F238E27FC236}">
                <a16:creationId xmlns:a16="http://schemas.microsoft.com/office/drawing/2014/main" id="{0A50A1C4-3BBE-8821-2A93-86532FBDBDF3}"/>
              </a:ext>
            </a:extLst>
          </p:cNvPr>
          <p:cNvGraphicFramePr>
            <a:graphicFrameLocks noGrp="1"/>
          </p:cNvGraphicFramePr>
          <p:nvPr>
            <p:extLst>
              <p:ext uri="{D42A27DB-BD31-4B8C-83A1-F6EECF244321}">
                <p14:modId xmlns:p14="http://schemas.microsoft.com/office/powerpoint/2010/main" val="993249103"/>
              </p:ext>
            </p:extLst>
          </p:nvPr>
        </p:nvGraphicFramePr>
        <p:xfrm>
          <a:off x="2254448" y="2248647"/>
          <a:ext cx="10591800" cy="4610403"/>
        </p:xfrm>
        <a:graphic>
          <a:graphicData uri="http://schemas.openxmlformats.org/drawingml/2006/table">
            <a:tbl>
              <a:tblPr firstRow="1" bandRow="1">
                <a:tableStyleId>{5C22544A-7EE6-4342-B048-85BDC9FD1C3A}</a:tableStyleId>
              </a:tblPr>
              <a:tblGrid>
                <a:gridCol w="3530600">
                  <a:extLst>
                    <a:ext uri="{9D8B030D-6E8A-4147-A177-3AD203B41FA5}">
                      <a16:colId xmlns:a16="http://schemas.microsoft.com/office/drawing/2014/main" val="4112431647"/>
                    </a:ext>
                  </a:extLst>
                </a:gridCol>
                <a:gridCol w="3530600">
                  <a:extLst>
                    <a:ext uri="{9D8B030D-6E8A-4147-A177-3AD203B41FA5}">
                      <a16:colId xmlns:a16="http://schemas.microsoft.com/office/drawing/2014/main" val="751613636"/>
                    </a:ext>
                  </a:extLst>
                </a:gridCol>
                <a:gridCol w="3530600">
                  <a:extLst>
                    <a:ext uri="{9D8B030D-6E8A-4147-A177-3AD203B41FA5}">
                      <a16:colId xmlns:a16="http://schemas.microsoft.com/office/drawing/2014/main" val="1386791775"/>
                    </a:ext>
                  </a:extLst>
                </a:gridCol>
              </a:tblGrid>
              <a:tr h="1193397">
                <a:tc>
                  <a:txBody>
                    <a:bodyPr/>
                    <a:lstStyle/>
                    <a:p>
                      <a:pPr algn="ctr"/>
                      <a:r>
                        <a:rPr lang="en-US" sz="2800">
                          <a:latin typeface="Times New Roman" panose="02020603050405020304" pitchFamily="18" charset="0"/>
                          <a:cs typeface="Times New Roman" panose="02020603050405020304" pitchFamily="18" charset="0"/>
                        </a:rPr>
                        <a:t>Stress</a:t>
                      </a:r>
                      <a:endParaRPr lang="en-IN" sz="2800">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Theoretical results</a:t>
                      </a:r>
                    </a:p>
                    <a:p>
                      <a:pPr algn="ctr"/>
                      <a:r>
                        <a:rPr lang="en-US">
                          <a:latin typeface="Times New Roman" panose="02020603050405020304" pitchFamily="18" charset="0"/>
                          <a:cs typeface="Times New Roman" panose="02020603050405020304" pitchFamily="18" charset="0"/>
                        </a:rPr>
                        <a:t>(N/mm^2)</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a:t>Ansys results</a:t>
                      </a:r>
                    </a:p>
                    <a:p>
                      <a:pPr marL="0" marR="0" lvl="0" indent="0" algn="ctr" defTabSz="1400207"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(N/mm^2)</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374990"/>
                  </a:ext>
                </a:extLst>
              </a:tr>
              <a:tr h="940203">
                <a:tc>
                  <a:txBody>
                    <a:bodyPr/>
                    <a:lstStyle/>
                    <a:p>
                      <a:r>
                        <a:rPr lang="en-US"/>
                        <a:t>L-bracket</a:t>
                      </a:r>
                      <a:endParaRPr lang="en-IN"/>
                    </a:p>
                  </a:txBody>
                  <a:tcPr/>
                </a:tc>
                <a:tc>
                  <a:txBody>
                    <a:bodyPr/>
                    <a:lstStyle/>
                    <a:p>
                      <a:r>
                        <a:rPr lang="en-US"/>
                        <a:t>0.1180</a:t>
                      </a:r>
                      <a:endParaRPr lang="en-IN"/>
                    </a:p>
                  </a:txBody>
                  <a:tcPr/>
                </a:tc>
                <a:tc>
                  <a:txBody>
                    <a:bodyPr/>
                    <a:lstStyle/>
                    <a:p>
                      <a:r>
                        <a:rPr lang="en-US"/>
                        <a:t>0.19162</a:t>
                      </a:r>
                      <a:endParaRPr lang="en-IN"/>
                    </a:p>
                  </a:txBody>
                  <a:tcPr/>
                </a:tc>
                <a:extLst>
                  <a:ext uri="{0D108BD9-81ED-4DB2-BD59-A6C34878D82A}">
                    <a16:rowId xmlns:a16="http://schemas.microsoft.com/office/drawing/2014/main" val="3811625068"/>
                  </a:ext>
                </a:extLst>
              </a:tr>
              <a:tr h="825601">
                <a:tc>
                  <a:txBody>
                    <a:bodyPr/>
                    <a:lstStyle/>
                    <a:p>
                      <a:r>
                        <a:rPr lang="en-US"/>
                        <a:t>Single eye end</a:t>
                      </a:r>
                      <a:endParaRPr lang="en-IN"/>
                    </a:p>
                  </a:txBody>
                  <a:tcPr/>
                </a:tc>
                <a:tc>
                  <a:txBody>
                    <a:bodyPr/>
                    <a:lstStyle/>
                    <a:p>
                      <a:r>
                        <a:rPr lang="en-US"/>
                        <a:t>0.4722</a:t>
                      </a:r>
                    </a:p>
                  </a:txBody>
                  <a:tcPr/>
                </a:tc>
                <a:tc>
                  <a:txBody>
                    <a:bodyPr/>
                    <a:lstStyle/>
                    <a:p>
                      <a:r>
                        <a:rPr lang="en-US"/>
                        <a:t>0.19101</a:t>
                      </a:r>
                      <a:endParaRPr lang="en-IN"/>
                    </a:p>
                  </a:txBody>
                  <a:tcPr/>
                </a:tc>
                <a:extLst>
                  <a:ext uri="{0D108BD9-81ED-4DB2-BD59-A6C34878D82A}">
                    <a16:rowId xmlns:a16="http://schemas.microsoft.com/office/drawing/2014/main" val="4016768621"/>
                  </a:ext>
                </a:extLst>
              </a:tr>
              <a:tr h="825601">
                <a:tc>
                  <a:txBody>
                    <a:bodyPr/>
                    <a:lstStyle/>
                    <a:p>
                      <a:r>
                        <a:rPr lang="en-US"/>
                        <a:t>Double eye end</a:t>
                      </a:r>
                      <a:endParaRPr lang="en-IN"/>
                    </a:p>
                  </a:txBody>
                  <a:tcPr/>
                </a:tc>
                <a:tc>
                  <a:txBody>
                    <a:bodyPr/>
                    <a:lstStyle/>
                    <a:p>
                      <a:r>
                        <a:rPr lang="en-US"/>
                        <a:t>0.0885</a:t>
                      </a:r>
                      <a:endParaRPr lang="en-IN"/>
                    </a:p>
                  </a:txBody>
                  <a:tcPr/>
                </a:tc>
                <a:tc>
                  <a:txBody>
                    <a:bodyPr/>
                    <a:lstStyle/>
                    <a:p>
                      <a:r>
                        <a:rPr lang="en-US"/>
                        <a:t>0.11307</a:t>
                      </a:r>
                      <a:endParaRPr lang="en-IN"/>
                    </a:p>
                  </a:txBody>
                  <a:tcPr/>
                </a:tc>
                <a:extLst>
                  <a:ext uri="{0D108BD9-81ED-4DB2-BD59-A6C34878D82A}">
                    <a16:rowId xmlns:a16="http://schemas.microsoft.com/office/drawing/2014/main" val="4220425088"/>
                  </a:ext>
                </a:extLst>
              </a:tr>
              <a:tr h="825601">
                <a:tc>
                  <a:txBody>
                    <a:bodyPr/>
                    <a:lstStyle/>
                    <a:p>
                      <a:r>
                        <a:rPr lang="en-US"/>
                        <a:t>Pin</a:t>
                      </a:r>
                      <a:endParaRPr lang="en-IN"/>
                    </a:p>
                  </a:txBody>
                  <a:tcPr/>
                </a:tc>
                <a:tc>
                  <a:txBody>
                    <a:bodyPr/>
                    <a:lstStyle/>
                    <a:p>
                      <a:r>
                        <a:rPr lang="en-US"/>
                        <a:t>0.1203</a:t>
                      </a:r>
                    </a:p>
                  </a:txBody>
                  <a:tcPr/>
                </a:tc>
                <a:tc>
                  <a:txBody>
                    <a:bodyPr/>
                    <a:lstStyle/>
                    <a:p>
                      <a:r>
                        <a:rPr lang="en-US"/>
                        <a:t>0.19331</a:t>
                      </a:r>
                      <a:endParaRPr lang="en-IN"/>
                    </a:p>
                  </a:txBody>
                  <a:tcPr/>
                </a:tc>
                <a:extLst>
                  <a:ext uri="{0D108BD9-81ED-4DB2-BD59-A6C34878D82A}">
                    <a16:rowId xmlns:a16="http://schemas.microsoft.com/office/drawing/2014/main" val="696279364"/>
                  </a:ext>
                </a:extLst>
              </a:tr>
            </a:tbl>
          </a:graphicData>
        </a:graphic>
      </p:graphicFrame>
    </p:spTree>
    <p:extLst>
      <p:ext uri="{BB962C8B-B14F-4D97-AF65-F5344CB8AC3E}">
        <p14:creationId xmlns:p14="http://schemas.microsoft.com/office/powerpoint/2010/main" val="2770774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F695E8-E5DC-4D0A-BD0F-0116EA2B06E3}" type="slidenum">
              <a:rPr lang="en-US" smtClean="0"/>
              <a:pPr/>
              <a:t>25</a:t>
            </a:fld>
            <a:endParaRPr lang="en-US"/>
          </a:p>
        </p:txBody>
      </p:sp>
      <p:sp>
        <p:nvSpPr>
          <p:cNvPr id="5" name="Footer Placeholder 4"/>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sp>
        <p:nvSpPr>
          <p:cNvPr id="2" name="Rectangle 1">
            <a:extLst>
              <a:ext uri="{FF2B5EF4-FFF2-40B4-BE49-F238E27FC236}">
                <a16:creationId xmlns:a16="http://schemas.microsoft.com/office/drawing/2014/main" id="{69EFC185-22D0-B765-EEAD-F7C8DC805ECB}"/>
              </a:ext>
            </a:extLst>
          </p:cNvPr>
          <p:cNvSpPr/>
          <p:nvPr/>
        </p:nvSpPr>
        <p:spPr>
          <a:xfrm>
            <a:off x="0" y="2835095"/>
            <a:ext cx="10067483" cy="3473810"/>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b="1">
              <a:solidFill>
                <a:schemeClr val="tx1"/>
              </a:solidFill>
            </a:endParaRPr>
          </a:p>
        </p:txBody>
      </p:sp>
      <p:sp>
        <p:nvSpPr>
          <p:cNvPr id="3" name="Freeform 11">
            <a:extLst>
              <a:ext uri="{FF2B5EF4-FFF2-40B4-BE49-F238E27FC236}">
                <a16:creationId xmlns:a16="http://schemas.microsoft.com/office/drawing/2014/main" id="{15D370D1-A3AB-33F6-2CF9-AF0B4580AA64}"/>
              </a:ext>
            </a:extLst>
          </p:cNvPr>
          <p:cNvSpPr/>
          <p:nvPr/>
        </p:nvSpPr>
        <p:spPr>
          <a:xfrm>
            <a:off x="4375193" y="2511998"/>
            <a:ext cx="10987046" cy="4120003"/>
          </a:xfrm>
          <a:custGeom>
            <a:avLst/>
            <a:gdLst>
              <a:gd name="connsiteX0" fmla="*/ 0 w 6731003"/>
              <a:gd name="connsiteY0" fmla="*/ 0 h 3582890"/>
              <a:gd name="connsiteX1" fmla="*/ 5867402 w 6731003"/>
              <a:gd name="connsiteY1" fmla="*/ 0 h 3582890"/>
              <a:gd name="connsiteX2" fmla="*/ 5867402 w 6731003"/>
              <a:gd name="connsiteY2" fmla="*/ 2 h 3582890"/>
              <a:gd name="connsiteX3" fmla="*/ 6731003 w 6731003"/>
              <a:gd name="connsiteY3" fmla="*/ 2 h 3582890"/>
              <a:gd name="connsiteX4" fmla="*/ 6731003 w 6731003"/>
              <a:gd name="connsiteY4" fmla="*/ 3582890 h 3582890"/>
              <a:gd name="connsiteX5" fmla="*/ 5537203 w 6731003"/>
              <a:gd name="connsiteY5" fmla="*/ 3582890 h 3582890"/>
              <a:gd name="connsiteX6" fmla="*/ 5537203 w 6731003"/>
              <a:gd name="connsiteY6" fmla="*/ 3580111 h 3582890"/>
              <a:gd name="connsiteX7" fmla="*/ 2709944 w 6731003"/>
              <a:gd name="connsiteY7" fmla="*/ 3580111 h 358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1003" h="3582890">
                <a:moveTo>
                  <a:pt x="0" y="0"/>
                </a:moveTo>
                <a:lnTo>
                  <a:pt x="5867402" y="0"/>
                </a:lnTo>
                <a:lnTo>
                  <a:pt x="5867402" y="2"/>
                </a:lnTo>
                <a:lnTo>
                  <a:pt x="6731003" y="2"/>
                </a:lnTo>
                <a:lnTo>
                  <a:pt x="6731003" y="3582890"/>
                </a:lnTo>
                <a:lnTo>
                  <a:pt x="5537203" y="3582890"/>
                </a:lnTo>
                <a:lnTo>
                  <a:pt x="5537203" y="3580111"/>
                </a:lnTo>
                <a:lnTo>
                  <a:pt x="2709944" y="3580111"/>
                </a:lnTo>
                <a:close/>
              </a:path>
            </a:pathLst>
          </a:custGeom>
          <a:solidFill>
            <a:srgbClr val="F18B17"/>
          </a:solidFill>
          <a:ln>
            <a:noFill/>
          </a:ln>
        </p:spPr>
        <p:txBody>
          <a:bodyPr vert="horz" wrap="square" lIns="91440" tIns="45720" rIns="91440" bIns="45720" numCol="1" anchor="t" anchorCtr="0" compatLnSpc="1">
            <a:prstTxWarp prst="textNoShape">
              <a:avLst/>
            </a:prstTxWarp>
            <a:noAutofit/>
          </a:bodyPr>
          <a:lstStyle/>
          <a:p>
            <a:endParaRPr lang="en-US" b="1">
              <a:solidFill>
                <a:schemeClr val="tx1"/>
              </a:solidFill>
            </a:endParaRPr>
          </a:p>
        </p:txBody>
      </p:sp>
      <p:sp>
        <p:nvSpPr>
          <p:cNvPr id="7" name="TextBox 6">
            <a:extLst>
              <a:ext uri="{FF2B5EF4-FFF2-40B4-BE49-F238E27FC236}">
                <a16:creationId xmlns:a16="http://schemas.microsoft.com/office/drawing/2014/main" id="{5095D61D-2414-1CD7-0A36-6CFD03FADE88}"/>
              </a:ext>
            </a:extLst>
          </p:cNvPr>
          <p:cNvSpPr txBox="1"/>
          <p:nvPr/>
        </p:nvSpPr>
        <p:spPr>
          <a:xfrm>
            <a:off x="333525" y="3309865"/>
            <a:ext cx="5328488" cy="2554545"/>
          </a:xfrm>
          <a:prstGeom prst="rect">
            <a:avLst/>
          </a:prstGeom>
          <a:noFill/>
        </p:spPr>
        <p:txBody>
          <a:bodyPr wrap="square" rtlCol="0">
            <a:spAutoFit/>
          </a:bodyPr>
          <a:lstStyle/>
          <a:p>
            <a:pPr fontAlgn="base">
              <a:spcAft>
                <a:spcPts val="600"/>
              </a:spcAft>
            </a:pPr>
            <a:r>
              <a:rPr lang="en-IN" b="1">
                <a:solidFill>
                  <a:schemeClr val="tx1">
                    <a:lumMod val="65000"/>
                    <a:lumOff val="35000"/>
                  </a:schemeClr>
                </a:solidFill>
                <a:latin typeface="Museo 300" panose="02000000000000000000" pitchFamily="50" charset="0"/>
              </a:rPr>
              <a:t>MVJ College of Engineering</a:t>
            </a:r>
          </a:p>
          <a:p>
            <a:pPr fontAlgn="base">
              <a:spcAft>
                <a:spcPts val="600"/>
              </a:spcAft>
            </a:pPr>
            <a:r>
              <a:rPr lang="en-IN">
                <a:solidFill>
                  <a:schemeClr val="tx1">
                    <a:lumMod val="65000"/>
                    <a:lumOff val="35000"/>
                  </a:schemeClr>
                </a:solidFill>
                <a:latin typeface="Museo 300" panose="02000000000000000000" pitchFamily="50" charset="0"/>
              </a:rPr>
              <a:t>Near ITPB, Whitefield</a:t>
            </a:r>
          </a:p>
          <a:p>
            <a:pPr fontAlgn="base">
              <a:spcAft>
                <a:spcPts val="600"/>
              </a:spcAft>
            </a:pPr>
            <a:r>
              <a:rPr lang="en-IN">
                <a:solidFill>
                  <a:schemeClr val="tx1">
                    <a:lumMod val="65000"/>
                    <a:lumOff val="35000"/>
                  </a:schemeClr>
                </a:solidFill>
                <a:latin typeface="Museo 300" panose="02000000000000000000" pitchFamily="50" charset="0"/>
              </a:rPr>
              <a:t>Bangalore-560 067</a:t>
            </a:r>
          </a:p>
          <a:p>
            <a:pPr fontAlgn="base">
              <a:spcAft>
                <a:spcPts val="600"/>
              </a:spcAft>
            </a:pPr>
            <a:r>
              <a:rPr lang="en-IN">
                <a:solidFill>
                  <a:schemeClr val="tx1">
                    <a:lumMod val="65000"/>
                    <a:lumOff val="35000"/>
                  </a:schemeClr>
                </a:solidFill>
                <a:latin typeface="Museo 300" panose="02000000000000000000" pitchFamily="50" charset="0"/>
              </a:rPr>
              <a:t>M: principalengg@mvjce.edu.in </a:t>
            </a:r>
          </a:p>
          <a:p>
            <a:pPr fontAlgn="base">
              <a:spcAft>
                <a:spcPts val="600"/>
              </a:spcAft>
            </a:pPr>
            <a:r>
              <a:rPr lang="en-IN">
                <a:solidFill>
                  <a:schemeClr val="tx1">
                    <a:lumMod val="65000"/>
                    <a:lumOff val="35000"/>
                  </a:schemeClr>
                </a:solidFill>
                <a:latin typeface="Museo 300" panose="02000000000000000000" pitchFamily="50" charset="0"/>
              </a:rPr>
              <a:t>P: +91 80 4299 1040</a:t>
            </a:r>
          </a:p>
        </p:txBody>
      </p:sp>
      <p:sp>
        <p:nvSpPr>
          <p:cNvPr id="6" name="TextBox 5">
            <a:extLst>
              <a:ext uri="{FF2B5EF4-FFF2-40B4-BE49-F238E27FC236}">
                <a16:creationId xmlns:a16="http://schemas.microsoft.com/office/drawing/2014/main" id="{4CC2D26C-A70E-AA6F-9D10-DB36C6F2C714}"/>
              </a:ext>
            </a:extLst>
          </p:cNvPr>
          <p:cNvSpPr txBox="1"/>
          <p:nvPr/>
        </p:nvSpPr>
        <p:spPr>
          <a:xfrm>
            <a:off x="8418837" y="3567722"/>
            <a:ext cx="6023839" cy="1569660"/>
          </a:xfrm>
          <a:prstGeom prst="rect">
            <a:avLst/>
          </a:prstGeom>
          <a:noFill/>
        </p:spPr>
        <p:txBody>
          <a:bodyPr wrap="square" rtlCol="0">
            <a:spAutoFit/>
          </a:bodyPr>
          <a:lstStyle/>
          <a:p>
            <a:pPr algn="l"/>
            <a:r>
              <a:rPr lang="en-IN" sz="9600" b="1">
                <a:solidFill>
                  <a:schemeClr val="bg1"/>
                </a:solidFill>
              </a:rPr>
              <a:t>Thank You</a:t>
            </a:r>
            <a:endParaRPr lang="en-US" sz="9600" b="1">
              <a:solidFill>
                <a:schemeClr val="bg1"/>
              </a:solidFill>
            </a:endParaRPr>
          </a:p>
        </p:txBody>
      </p:sp>
    </p:spTree>
    <p:extLst>
      <p:ext uri="{BB962C8B-B14F-4D97-AF65-F5344CB8AC3E}">
        <p14:creationId xmlns:p14="http://schemas.microsoft.com/office/powerpoint/2010/main" val="253900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3853" y="1754150"/>
            <a:ext cx="14537094" cy="6699380"/>
          </a:xfrm>
        </p:spPr>
        <p:txBody>
          <a:bodyPr vert="horz" lIns="140021" tIns="70010" rIns="140021" bIns="70010" rtlCol="0" anchor="t">
            <a:normAutofit/>
          </a:bodyPr>
          <a:lstStyle/>
          <a:p>
            <a:pPr algn="l"/>
            <a:r>
              <a:rPr lang="en-US" sz="2800" dirty="0">
                <a:solidFill>
                  <a:srgbClr val="000000"/>
                </a:solidFill>
                <a:latin typeface="Times New Roman"/>
                <a:ea typeface="+mn-lt"/>
                <a:cs typeface="+mn-lt"/>
              </a:rPr>
              <a:t>Heat shields are structures that provide protection to a component or a person. Heat shields are applicable in many fields like satellites, re-entry vehicles, car engines, telescopes, etc. Our project will focus on the heat shields used in space. The sun- shield separates the space observatory into a warm, sun facing side and a cold side where most of the instruments and devices reside. This way the sun-shield protects the telescope from external sources of light and heat. The main problem that arises when sending such a giant structure to space in a rocket is to design the structure in such a way that it can be accommodated inside the limited space of a rocket payload. This project deals with this issue by developing a new folding mechanism in which the heat shield can fold and properly placed inside the rocket and after the satellite is in orbit the heat shield is able to deploy itself and protect the components which are placed behind it.</a:t>
            </a:r>
            <a:endParaRPr lang="en-US" sz="4800" dirty="0">
              <a:solidFill>
                <a:srgbClr val="000000"/>
              </a:solidFill>
              <a:latin typeface="Times New Roman"/>
              <a:cs typeface="Times New Roman"/>
            </a:endParaRPr>
          </a:p>
        </p:txBody>
      </p:sp>
      <p:sp>
        <p:nvSpPr>
          <p:cNvPr id="3" name="Title 2"/>
          <p:cNvSpPr>
            <a:spLocks noGrp="1"/>
          </p:cNvSpPr>
          <p:nvPr>
            <p:ph type="title"/>
          </p:nvPr>
        </p:nvSpPr>
        <p:spPr>
          <a:xfrm>
            <a:off x="768112" y="-119002"/>
            <a:ext cx="13826014" cy="1524001"/>
          </a:xfrm>
        </p:spPr>
        <p:txBody>
          <a:bodyPr/>
          <a:lstStyle/>
          <a:p>
            <a:r>
              <a:rPr lang="en-US">
                <a:solidFill>
                  <a:srgbClr val="000000"/>
                </a:solidFill>
                <a:latin typeface="Times New Roman"/>
                <a:cs typeface="Times New Roman"/>
              </a:rPr>
              <a:t>INTRODUCTION</a:t>
            </a:r>
          </a:p>
        </p:txBody>
      </p:sp>
      <p:sp>
        <p:nvSpPr>
          <p:cNvPr id="4" name="Slide Number Placeholder 3"/>
          <p:cNvSpPr>
            <a:spLocks noGrp="1"/>
          </p:cNvSpPr>
          <p:nvPr>
            <p:ph type="sldNum" sz="quarter" idx="10"/>
          </p:nvPr>
        </p:nvSpPr>
        <p:spPr/>
        <p:txBody>
          <a:bodyPr/>
          <a:lstStyle/>
          <a:p>
            <a:fld id="{B4F695E8-E5DC-4D0A-BD0F-0116EA2B06E3}" type="slidenum">
              <a:rPr lang="en-US" dirty="0" smtClean="0">
                <a:solidFill>
                  <a:srgbClr val="000000"/>
                </a:solidFill>
                <a:latin typeface="Times New Roman"/>
                <a:cs typeface="Times New Roman"/>
              </a:rPr>
              <a:pPr/>
              <a:t>3</a:t>
            </a:fld>
            <a:endParaRPr lang="en-US">
              <a:solidFill>
                <a:srgbClr val="000000"/>
              </a:solidFill>
              <a:latin typeface="Times New Roman"/>
              <a:cs typeface="Times New Roman"/>
            </a:endParaRPr>
          </a:p>
        </p:txBody>
      </p:sp>
      <p:sp>
        <p:nvSpPr>
          <p:cNvPr id="5" name="Footer Placeholder 4"/>
          <p:cNvSpPr>
            <a:spLocks noGrp="1"/>
          </p:cNvSpPr>
          <p:nvPr>
            <p:ph type="ftr" sz="quarter" idx="11"/>
          </p:nvPr>
        </p:nvSpPr>
        <p:spPr/>
        <p:txBody>
          <a:bodyPr/>
          <a:lstStyle/>
          <a:p>
            <a:r>
              <a:rPr lang="en-US">
                <a:solidFill>
                  <a:srgbClr val="000000"/>
                </a:solidFill>
                <a:latin typeface="Times New Roman"/>
                <a:cs typeface="Times New Roman"/>
              </a:rPr>
              <a:t>An </a:t>
            </a:r>
            <a:r>
              <a:rPr lang="en-US" err="1">
                <a:solidFill>
                  <a:srgbClr val="000000"/>
                </a:solidFill>
                <a:latin typeface="Times New Roman"/>
                <a:cs typeface="Times New Roman"/>
              </a:rPr>
              <a:t>AutonomousInstitute</a:t>
            </a:r>
            <a:r>
              <a:rPr lang="en-US">
                <a:solidFill>
                  <a:srgbClr val="000000"/>
                </a:solidFill>
                <a:latin typeface="Times New Roman"/>
                <a:cs typeface="Times New Roman"/>
              </a:rPr>
              <a:t>            Affiliated to VTU Belagavi, Approved by AICTE, Recognized by UGC with 2(f) &amp; 12(b), Accredited by NBA &amp; NAAC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513AAA-E215-72F5-FF07-BCFF54E5F01B}"/>
              </a:ext>
            </a:extLst>
          </p:cNvPr>
          <p:cNvSpPr>
            <a:spLocks noGrp="1"/>
          </p:cNvSpPr>
          <p:nvPr>
            <p:ph type="title"/>
          </p:nvPr>
        </p:nvSpPr>
        <p:spPr>
          <a:xfrm>
            <a:off x="836130" y="529528"/>
            <a:ext cx="12780407" cy="929216"/>
          </a:xfrm>
        </p:spPr>
        <p:txBody>
          <a:bodyPr>
            <a:normAutofit fontScale="90000"/>
          </a:bodyPr>
          <a:lstStyle/>
          <a:p>
            <a:r>
              <a:rPr lang="en-US" u="sng">
                <a:latin typeface="Times New Roman"/>
                <a:cs typeface="Times New Roman"/>
              </a:rPr>
              <a:t>Literature Survey</a:t>
            </a:r>
            <a:br>
              <a:rPr lang="en-US" u="sng"/>
            </a:br>
            <a:r>
              <a:rPr lang="en-US" sz="4400">
                <a:ea typeface="Calibri"/>
                <a:cs typeface="Calibri"/>
              </a:rPr>
              <a:t>Literature Review</a:t>
            </a:r>
          </a:p>
        </p:txBody>
      </p:sp>
      <p:sp>
        <p:nvSpPr>
          <p:cNvPr id="4" name="Slide Number Placeholder 3">
            <a:extLst>
              <a:ext uri="{FF2B5EF4-FFF2-40B4-BE49-F238E27FC236}">
                <a16:creationId xmlns:a16="http://schemas.microsoft.com/office/drawing/2014/main" id="{65DEFAF2-8FED-6B00-E371-F4EBFE0880BA}"/>
              </a:ext>
            </a:extLst>
          </p:cNvPr>
          <p:cNvSpPr>
            <a:spLocks noGrp="1"/>
          </p:cNvSpPr>
          <p:nvPr>
            <p:ph type="sldNum" sz="quarter" idx="10"/>
          </p:nvPr>
        </p:nvSpPr>
        <p:spPr/>
        <p:txBody>
          <a:bodyPr/>
          <a:lstStyle/>
          <a:p>
            <a:fld id="{B4F695E8-E5DC-4D0A-BD0F-0116EA2B06E3}" type="slidenum">
              <a:rPr lang="en-US" smtClean="0"/>
              <a:pPr/>
              <a:t>4</a:t>
            </a:fld>
            <a:endParaRPr lang="en-US"/>
          </a:p>
        </p:txBody>
      </p:sp>
      <p:sp>
        <p:nvSpPr>
          <p:cNvPr id="5" name="Footer Placeholder 4">
            <a:extLst>
              <a:ext uri="{FF2B5EF4-FFF2-40B4-BE49-F238E27FC236}">
                <a16:creationId xmlns:a16="http://schemas.microsoft.com/office/drawing/2014/main" id="{C739E67A-4791-5188-8456-E6E0FC24B07A}"/>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8" name="Table 7">
            <a:extLst>
              <a:ext uri="{FF2B5EF4-FFF2-40B4-BE49-F238E27FC236}">
                <a16:creationId xmlns:a16="http://schemas.microsoft.com/office/drawing/2014/main" id="{554B7896-917C-BD71-A525-A5AA07F8425D}"/>
              </a:ext>
            </a:extLst>
          </p:cNvPr>
          <p:cNvGraphicFramePr>
            <a:graphicFrameLocks noGrp="1"/>
          </p:cNvGraphicFramePr>
          <p:nvPr>
            <p:extLst>
              <p:ext uri="{D42A27DB-BD31-4B8C-83A1-F6EECF244321}">
                <p14:modId xmlns:p14="http://schemas.microsoft.com/office/powerpoint/2010/main" val="4091932788"/>
              </p:ext>
            </p:extLst>
          </p:nvPr>
        </p:nvGraphicFramePr>
        <p:xfrm>
          <a:off x="600369" y="1143001"/>
          <a:ext cx="13786350" cy="7071360"/>
        </p:xfrm>
        <a:graphic>
          <a:graphicData uri="http://schemas.openxmlformats.org/drawingml/2006/table">
            <a:tbl>
              <a:tblPr firstRow="1" bandRow="1">
                <a:tableStyleId>{5C22544A-7EE6-4342-B048-85BDC9FD1C3A}</a:tableStyleId>
              </a:tblPr>
              <a:tblGrid>
                <a:gridCol w="3215951">
                  <a:extLst>
                    <a:ext uri="{9D8B030D-6E8A-4147-A177-3AD203B41FA5}">
                      <a16:colId xmlns:a16="http://schemas.microsoft.com/office/drawing/2014/main" val="20000"/>
                    </a:ext>
                  </a:extLst>
                </a:gridCol>
                <a:gridCol w="5617399">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879648">
                <a:tc>
                  <a:txBody>
                    <a:bodyPr/>
                    <a:lstStyle/>
                    <a:p>
                      <a:r>
                        <a:rPr lang="en-US">
                          <a:latin typeface="Times New Roman" panose="02020603050405020304" pitchFamily="18" charset="0"/>
                          <a:cs typeface="Times New Roman" panose="02020603050405020304" pitchFamily="18" charset="0"/>
                        </a:rPr>
                        <a:t>Parameter</a:t>
                      </a:r>
                    </a:p>
                    <a:p>
                      <a:r>
                        <a:rPr lang="en-US" baseline="0"/>
                        <a:t> </a:t>
                      </a:r>
                      <a:endParaRPr lang="en-US"/>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Author</a:t>
                      </a:r>
                    </a:p>
                    <a:p>
                      <a:endParaRPr lang="en-US"/>
                    </a:p>
                  </a:txBody>
                  <a:tcPr/>
                </a:tc>
                <a:tc>
                  <a:txBody>
                    <a:bodyPr/>
                    <a:lstStyle/>
                    <a:p>
                      <a:r>
                        <a:rPr lang="en-US">
                          <a:latin typeface="Times New Roman" panose="02020603050405020304" pitchFamily="18" charset="0"/>
                          <a:cs typeface="Times New Roman" panose="02020603050405020304" pitchFamily="18" charset="0"/>
                        </a:rPr>
                        <a:t>Author</a:t>
                      </a:r>
                    </a:p>
                    <a:p>
                      <a:endParaRPr lang="en-US"/>
                    </a:p>
                  </a:txBody>
                  <a:tcPr/>
                </a:tc>
                <a:extLst>
                  <a:ext uri="{0D108BD9-81ED-4DB2-BD59-A6C34878D82A}">
                    <a16:rowId xmlns:a16="http://schemas.microsoft.com/office/drawing/2014/main" val="10000"/>
                  </a:ext>
                </a:extLst>
              </a:tr>
              <a:tr h="2241683">
                <a:tc>
                  <a:txBody>
                    <a:bodyPr/>
                    <a:lstStyle/>
                    <a:p>
                      <a:r>
                        <a:rPr lang="en-US" dirty="0">
                          <a:latin typeface="Times New Roman" panose="02020603050405020304" pitchFamily="18" charset="0"/>
                          <a:cs typeface="Times New Roman" panose="02020603050405020304" pitchFamily="18" charset="0"/>
                        </a:rPr>
                        <a:t>L</a:t>
                      </a:r>
                      <a:r>
                        <a:rPr lang="en-IN" dirty="0" err="1">
                          <a:latin typeface="Times New Roman" panose="02020603050405020304" pitchFamily="18" charset="0"/>
                          <a:cs typeface="Times New Roman" panose="02020603050405020304" pitchFamily="18" charset="0"/>
                        </a:rPr>
                        <a:t>inear</a:t>
                      </a:r>
                      <a:r>
                        <a:rPr lang="en-IN" dirty="0">
                          <a:latin typeface="Times New Roman" panose="02020603050405020304" pitchFamily="18" charset="0"/>
                          <a:cs typeface="Times New Roman" panose="02020603050405020304" pitchFamily="18" charset="0"/>
                        </a:rPr>
                        <a:t> motion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lang="en-IN" sz="2400" b="0">
                          <a:latin typeface="Times New Roman" panose="02020603050405020304" pitchFamily="18" charset="0"/>
                          <a:cs typeface="Times New Roman" panose="02020603050405020304" pitchFamily="18" charset="0"/>
                        </a:rPr>
                        <a:t>Robert Lipsett</a:t>
                      </a:r>
                      <a:endParaRPr lang="en-IN" sz="2800" b="0">
                        <a:latin typeface="Times New Roman" panose="02020603050405020304" pitchFamily="18" charset="0"/>
                        <a:cs typeface="Times New Roman" panose="02020603050405020304" pitchFamily="18" charset="0"/>
                      </a:endParaRPr>
                    </a:p>
                    <a:p>
                      <a:pPr marL="0" marR="0" lvl="0" indent="0" algn="l" defTabSz="1400207" rtl="0" eaLnBrk="1" fontAlgn="auto" latinLnBrk="0" hangingPunct="1">
                        <a:lnSpc>
                          <a:spcPct val="100000"/>
                        </a:lnSpc>
                        <a:spcBef>
                          <a:spcPts val="0"/>
                        </a:spcBef>
                        <a:spcAft>
                          <a:spcPts val="0"/>
                        </a:spcAft>
                        <a:buClrTx/>
                        <a:buSzTx/>
                        <a:buFontTx/>
                        <a:buNone/>
                        <a:tabLst/>
                        <a:defRPr/>
                      </a:pPr>
                      <a:r>
                        <a:rPr lang="en-IN" sz="2800" b="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2013</a:t>
                      </a:r>
                    </a:p>
                    <a:p>
                      <a:pPr marL="0" marR="0" lvl="0" indent="0" algn="l" defTabSz="1400207" rtl="0" eaLnBrk="1" fontAlgn="auto" latinLnBrk="0" hangingPunct="1">
                        <a:lnSpc>
                          <a:spcPct val="100000"/>
                        </a:lnSpc>
                        <a:spcBef>
                          <a:spcPts val="0"/>
                        </a:spcBef>
                        <a:spcAft>
                          <a:spcPts val="0"/>
                        </a:spcAft>
                        <a:buClrTx/>
                        <a:buSzTx/>
                        <a:buFontTx/>
                        <a:buNone/>
                        <a:tabLst/>
                        <a:defRPr/>
                      </a:pPr>
                      <a:r>
                        <a:rPr lang="en-IN" sz="2400" b="0">
                          <a:latin typeface="Times New Roman" panose="02020603050405020304" pitchFamily="18" charset="0"/>
                          <a:cs typeface="Times New Roman" panose="02020603050405020304" pitchFamily="18" charset="0"/>
                        </a:rPr>
                        <a:t>Robert Lipsett </a:t>
                      </a:r>
                      <a:r>
                        <a:rPr lang="en-IN" sz="2400">
                          <a:latin typeface="Times New Roman" panose="02020603050405020304" pitchFamily="18" charset="0"/>
                          <a:cs typeface="Times New Roman" panose="02020603050405020304" pitchFamily="18" charset="0"/>
                        </a:rPr>
                        <a:t>discusses why lead screws are the best fit for many linear motion applications and how to rightly apply them.</a:t>
                      </a:r>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lang="en-US" sz="2400"/>
                        <a:t>-</a:t>
                      </a:r>
                      <a:r>
                        <a:rPr lang="en-IN" sz="2400">
                          <a:latin typeface="Times New Roman" panose="02020603050405020304" pitchFamily="18" charset="0"/>
                          <a:cs typeface="Times New Roman" panose="02020603050405020304" pitchFamily="18" charset="0"/>
                        </a:rPr>
                        <a:t>Supriya Kulkarni </a:t>
                      </a:r>
                      <a:endParaRPr lang="en-US" sz="2800">
                        <a:latin typeface="Times New Roman" panose="02020603050405020304" pitchFamily="18" charset="0"/>
                        <a:cs typeface="Times New Roman" panose="02020603050405020304" pitchFamily="18" charset="0"/>
                      </a:endParaRPr>
                    </a:p>
                    <a:p>
                      <a:pPr lvl="0">
                        <a:buNone/>
                      </a:pPr>
                      <a:r>
                        <a:rPr lang="en-US" sz="2800"/>
                        <a:t>-</a:t>
                      </a:r>
                      <a:r>
                        <a:rPr lang="en-US" sz="2400">
                          <a:latin typeface="Times New Roman" panose="02020603050405020304" pitchFamily="18" charset="0"/>
                          <a:cs typeface="Times New Roman" panose="02020603050405020304" pitchFamily="18" charset="0"/>
                        </a:rPr>
                        <a:t>2015</a:t>
                      </a:r>
                      <a:endParaRPr lang="en-IN" sz="1800"/>
                    </a:p>
                    <a:p>
                      <a:r>
                        <a:rPr lang="en-IN" sz="2400" b="0">
                          <a:latin typeface="Times New Roman" panose="02020603050405020304" pitchFamily="18" charset="0"/>
                          <a:cs typeface="Times New Roman" panose="02020603050405020304" pitchFamily="18" charset="0"/>
                        </a:rPr>
                        <a:t>Supriya Kulkarni  </a:t>
                      </a:r>
                      <a:r>
                        <a:rPr lang="en-IN" sz="2400">
                          <a:latin typeface="Times New Roman" panose="02020603050405020304" pitchFamily="18" charset="0"/>
                          <a:cs typeface="Times New Roman" panose="02020603050405020304" pitchFamily="18" charset="0"/>
                        </a:rPr>
                        <a:t>discusses the demand for faster and more accurate feed drive systems.</a:t>
                      </a:r>
                      <a:endParaRPr lang="en-US" sz="2400">
                        <a:latin typeface="Times New Roman" panose="02020603050405020304" pitchFamily="18" charset="0"/>
                        <a:cs typeface="Times New Roman" panose="02020603050405020304" pitchFamily="18" charset="0"/>
                      </a:endParaRPr>
                    </a:p>
                    <a:p>
                      <a:pPr lvl="0">
                        <a:buNone/>
                      </a:pP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60469">
                <a:tc>
                  <a:txBody>
                    <a:bodyPr/>
                    <a:lstStyle/>
                    <a:p>
                      <a:r>
                        <a:rPr lang="en-US" dirty="0">
                          <a:latin typeface="Times New Roman" panose="02020603050405020304" pitchFamily="18" charset="0"/>
                          <a:cs typeface="Times New Roman" panose="02020603050405020304" pitchFamily="18" charset="0"/>
                        </a:rPr>
                        <a:t>Thermal protection</a:t>
                      </a:r>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lang="en-US" dirty="0"/>
                        <a:t>-</a:t>
                      </a:r>
                      <a:r>
                        <a:rPr lang="en-IN" sz="2400" b="0" i="0" u="none" strike="noStrike" kern="1200" dirty="0">
                          <a:solidFill>
                            <a:schemeClr val="dk1"/>
                          </a:solidFill>
                          <a:effectLst/>
                          <a:latin typeface="+mn-lt"/>
                          <a:ea typeface="+mn-ea"/>
                          <a:cs typeface="+mn-cs"/>
                        </a:rPr>
                        <a:t>Obinna </a:t>
                      </a:r>
                      <a:r>
                        <a:rPr lang="en-IN" sz="2400" b="0" i="0" u="none" strike="noStrike" kern="1200" dirty="0" err="1">
                          <a:solidFill>
                            <a:schemeClr val="dk1"/>
                          </a:solidFill>
                          <a:effectLst/>
                          <a:latin typeface="+mn-lt"/>
                          <a:ea typeface="+mn-ea"/>
                          <a:cs typeface="+mn-cs"/>
                        </a:rPr>
                        <a:t>Uyanna</a:t>
                      </a:r>
                      <a:endParaRPr lang="en-IN" sz="2400" b="0" i="0" u="none" strike="noStrike" kern="1200" dirty="0">
                        <a:solidFill>
                          <a:schemeClr val="dk1"/>
                        </a:solidFill>
                        <a:effectLst/>
                        <a:latin typeface="+mn-lt"/>
                        <a:ea typeface="+mn-ea"/>
                        <a:cs typeface="+mn-cs"/>
                      </a:endParaRPr>
                    </a:p>
                    <a:p>
                      <a:pPr marL="0" marR="0" lvl="0" indent="0" algn="l" defTabSz="1400207" rtl="0" eaLnBrk="1" fontAlgn="auto" latinLnBrk="0" hangingPunct="1">
                        <a:lnSpc>
                          <a:spcPct val="100000"/>
                        </a:lnSpc>
                        <a:spcBef>
                          <a:spcPts val="0"/>
                        </a:spcBef>
                        <a:spcAft>
                          <a:spcPts val="0"/>
                        </a:spcAft>
                        <a:buClrTx/>
                        <a:buSzTx/>
                        <a:buFontTx/>
                        <a:buNone/>
                        <a:tabLst/>
                        <a:defRPr/>
                      </a:pPr>
                      <a:r>
                        <a:rPr lang="en-US" dirty="0"/>
                        <a:t>-</a:t>
                      </a:r>
                      <a:r>
                        <a:rPr lang="en-US" sz="2400" dirty="0"/>
                        <a:t>2020</a:t>
                      </a:r>
                      <a:r>
                        <a:rPr lang="en-IN" sz="2800" b="0" i="0" u="none" strike="noStrike" kern="1200" dirty="0">
                          <a:solidFill>
                            <a:schemeClr val="dk1"/>
                          </a:solidFill>
                          <a:effectLst/>
                          <a:latin typeface="+mn-lt"/>
                          <a:ea typeface="+mn-ea"/>
                          <a:cs typeface="+mn-cs"/>
                        </a:rPr>
                        <a:t> </a:t>
                      </a:r>
                    </a:p>
                    <a:p>
                      <a:pPr marL="0" marR="0" lvl="0" indent="0" algn="l" defTabSz="1400207" rtl="0" eaLnBrk="1" fontAlgn="auto" latinLnBrk="0" hangingPunct="1">
                        <a:lnSpc>
                          <a:spcPct val="100000"/>
                        </a:lnSpc>
                        <a:spcBef>
                          <a:spcPts val="0"/>
                        </a:spcBef>
                        <a:spcAft>
                          <a:spcPts val="0"/>
                        </a:spcAft>
                        <a:buClrTx/>
                        <a:buSzTx/>
                        <a:buFontTx/>
                        <a:buNone/>
                        <a:tabLst/>
                        <a:defRPr/>
                      </a:pP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Different types of TPS, including passive, semi-passive and active systems, have been developed and utilized in the last few decades.  This paper provides a comprehensive survey on the technology development of different classes of TPS from mid twentieth century to the present time.</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1400207" rtl="0" eaLnBrk="1" fontAlgn="auto" latinLnBrk="0" hangingPunct="1">
                        <a:lnSpc>
                          <a:spcPct val="100000"/>
                        </a:lnSpc>
                        <a:spcBef>
                          <a:spcPts val="0"/>
                        </a:spcBef>
                        <a:spcAft>
                          <a:spcPts val="0"/>
                        </a:spcAft>
                        <a:buClrTx/>
                        <a:buSzTx/>
                        <a:buFontTx/>
                        <a:buNone/>
                        <a:tabLst/>
                        <a:defRPr/>
                      </a:pPr>
                      <a:r>
                        <a:rPr lang="en-IN" sz="2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r>
                        <a:rPr lang="en-IN" sz="2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Hamidreza</a:t>
                      </a:r>
                      <a:r>
                        <a:rPr lang="en-IN" sz="2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Najafi</a:t>
                      </a:r>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 </a:t>
                      </a:r>
                    </a:p>
                    <a:p>
                      <a:r>
                        <a:rPr lang="en-US" dirty="0"/>
                        <a:t>-</a:t>
                      </a:r>
                      <a:r>
                        <a:rPr lang="en-US" sz="2400" dirty="0"/>
                        <a:t>2020</a:t>
                      </a:r>
                    </a:p>
                    <a:p>
                      <a:r>
                        <a:rPr lang="en-US" sz="2400" dirty="0">
                          <a:latin typeface="Times New Roman" panose="02020603050405020304" pitchFamily="18" charset="0"/>
                          <a:cs typeface="Times New Roman" panose="02020603050405020304" pitchFamily="18" charset="0"/>
                        </a:rPr>
                        <a:t>In this paper the various TPS technologies are presented</a:t>
                      </a:r>
                    </a:p>
                    <a:p>
                      <a:r>
                        <a:rPr lang="en-US" sz="2400" dirty="0">
                          <a:latin typeface="Times New Roman" panose="02020603050405020304" pitchFamily="18" charset="0"/>
                          <a:cs typeface="Times New Roman" panose="02020603050405020304" pitchFamily="18" charset="0"/>
                        </a:rPr>
                        <a:t>And mass efficient TPS, simulation tools and measurement systems are discussed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7200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F695E8-E5DC-4D0A-BD0F-0116EA2B06E3}" type="slidenum">
              <a:rPr lang="en-US" smtClean="0"/>
              <a:pPr/>
              <a:t>5</a:t>
            </a:fld>
            <a:endParaRPr lang="en-US"/>
          </a:p>
        </p:txBody>
      </p:sp>
      <p:sp>
        <p:nvSpPr>
          <p:cNvPr id="5" name="Footer Placeholder 4"/>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9" name="Table 8">
            <a:extLst>
              <a:ext uri="{FF2B5EF4-FFF2-40B4-BE49-F238E27FC236}">
                <a16:creationId xmlns:a16="http://schemas.microsoft.com/office/drawing/2014/main" id="{F670E16B-6B4D-3D45-5FAF-41C39B071FC5}"/>
              </a:ext>
            </a:extLst>
          </p:cNvPr>
          <p:cNvGraphicFramePr>
            <a:graphicFrameLocks noGrp="1"/>
          </p:cNvGraphicFramePr>
          <p:nvPr>
            <p:extLst>
              <p:ext uri="{D42A27DB-BD31-4B8C-83A1-F6EECF244321}">
                <p14:modId xmlns:p14="http://schemas.microsoft.com/office/powerpoint/2010/main" val="2530731152"/>
              </p:ext>
            </p:extLst>
          </p:nvPr>
        </p:nvGraphicFramePr>
        <p:xfrm>
          <a:off x="733830" y="621389"/>
          <a:ext cx="13424289" cy="6863489"/>
        </p:xfrm>
        <a:graphic>
          <a:graphicData uri="http://schemas.openxmlformats.org/drawingml/2006/table">
            <a:tbl>
              <a:tblPr firstRow="1" bandRow="1">
                <a:tableStyleId>{5C22544A-7EE6-4342-B048-85BDC9FD1C3A}</a:tableStyleId>
              </a:tblPr>
              <a:tblGrid>
                <a:gridCol w="3069344">
                  <a:extLst>
                    <a:ext uri="{9D8B030D-6E8A-4147-A177-3AD203B41FA5}">
                      <a16:colId xmlns:a16="http://schemas.microsoft.com/office/drawing/2014/main" val="20000"/>
                    </a:ext>
                  </a:extLst>
                </a:gridCol>
                <a:gridCol w="10354945">
                  <a:extLst>
                    <a:ext uri="{9D8B030D-6E8A-4147-A177-3AD203B41FA5}">
                      <a16:colId xmlns:a16="http://schemas.microsoft.com/office/drawing/2014/main" val="20001"/>
                    </a:ext>
                  </a:extLst>
                </a:gridCol>
              </a:tblGrid>
              <a:tr h="860266">
                <a:tc>
                  <a:txBody>
                    <a:bodyPr/>
                    <a:lstStyle/>
                    <a:p>
                      <a:pPr algn="ctr"/>
                      <a:r>
                        <a:rPr lang="en-US">
                          <a:latin typeface="Times New Roman" panose="02020603050405020304" pitchFamily="18" charset="0"/>
                          <a:cs typeface="Times New Roman" panose="02020603050405020304" pitchFamily="18" charset="0"/>
                        </a:rPr>
                        <a:t>Parameter</a:t>
                      </a:r>
                    </a:p>
                    <a:p>
                      <a:r>
                        <a:rPr lang="en-US" baseline="0"/>
                        <a:t> </a:t>
                      </a:r>
                      <a:endParaRPr lang="en-US"/>
                    </a:p>
                  </a:txBody>
                  <a:tcPr/>
                </a:tc>
                <a:tc>
                  <a:txBody>
                    <a:bodyPr/>
                    <a:lstStyle/>
                    <a:p>
                      <a:pPr marL="0" marR="0" lvl="0" indent="0" algn="ctr" defTabSz="1400207"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Author</a:t>
                      </a:r>
                    </a:p>
                    <a:p>
                      <a:endParaRPr lang="en-US"/>
                    </a:p>
                  </a:txBody>
                  <a:tcPr/>
                </a:tc>
                <a:extLst>
                  <a:ext uri="{0D108BD9-81ED-4DB2-BD59-A6C34878D82A}">
                    <a16:rowId xmlns:a16="http://schemas.microsoft.com/office/drawing/2014/main" val="10000"/>
                  </a:ext>
                </a:extLst>
              </a:tr>
              <a:tr h="2414296">
                <a:tc>
                  <a:txBody>
                    <a:bodyPr/>
                    <a:lstStyle/>
                    <a:p>
                      <a:r>
                        <a:rPr lang="en-US" dirty="0">
                          <a:latin typeface="Times New Roman" panose="02020603050405020304" pitchFamily="18" charset="0"/>
                          <a:cs typeface="Times New Roman" panose="02020603050405020304" pitchFamily="18" charset="0"/>
                        </a:rPr>
                        <a:t>Deployment</a:t>
                      </a:r>
                    </a:p>
                  </a:txBody>
                  <a:tcPr/>
                </a:tc>
                <a:tc>
                  <a:txBody>
                    <a:bodyPr/>
                    <a:lstStyle/>
                    <a:p>
                      <a:r>
                        <a:rPr lang="en-IN" dirty="0"/>
                        <a:t>-</a:t>
                      </a:r>
                      <a:r>
                        <a:rPr lang="en-IN" dirty="0" err="1">
                          <a:latin typeface="Times New Roman" panose="02020603050405020304" pitchFamily="18" charset="0"/>
                          <a:cs typeface="Times New Roman" panose="02020603050405020304" pitchFamily="18" charset="0"/>
                        </a:rPr>
                        <a:t>Souradeep</a:t>
                      </a:r>
                      <a:r>
                        <a:rPr lang="en-IN" dirty="0">
                          <a:latin typeface="Times New Roman" panose="02020603050405020304" pitchFamily="18" charset="0"/>
                          <a:cs typeface="Times New Roman" panose="02020603050405020304" pitchFamily="18" charset="0"/>
                        </a:rPr>
                        <a:t> Hazra</a:t>
                      </a:r>
                    </a:p>
                    <a:p>
                      <a:pPr marL="0" marR="0" lvl="0" indent="0" algn="l" defTabSz="1400207" rtl="0" eaLnBrk="1" fontAlgn="auto" latinLnBrk="0" hangingPunct="1">
                        <a:lnSpc>
                          <a:spcPct val="100000"/>
                        </a:lnSpc>
                        <a:spcBef>
                          <a:spcPts val="0"/>
                        </a:spcBef>
                        <a:spcAft>
                          <a:spcPts val="0"/>
                        </a:spcAft>
                        <a:buClrTx/>
                        <a:buSzTx/>
                        <a:buFontTx/>
                        <a:buNone/>
                        <a:tabLst/>
                        <a:defRPr/>
                      </a:pPr>
                      <a:r>
                        <a:rPr lang="en-US" sz="2800" dirty="0"/>
                        <a:t>-</a:t>
                      </a:r>
                      <a:r>
                        <a:rPr lang="en-US" sz="2800" dirty="0">
                          <a:latin typeface="Times New Roman" panose="02020603050405020304" pitchFamily="18" charset="0"/>
                          <a:cs typeface="Times New Roman" panose="02020603050405020304" pitchFamily="18" charset="0"/>
                        </a:rPr>
                        <a:t>2021</a:t>
                      </a:r>
                    </a:p>
                    <a:p>
                      <a:pPr marL="0" marR="0" lvl="0" indent="0" algn="l" defTabSz="1400207" rtl="0" eaLnBrk="1" fontAlgn="auto" latinLnBrk="0" hangingPunct="1">
                        <a:lnSpc>
                          <a:spcPct val="100000"/>
                        </a:lnSpc>
                        <a:spcBef>
                          <a:spcPts val="0"/>
                        </a:spcBef>
                        <a:spcAft>
                          <a:spcPts val="0"/>
                        </a:spcAft>
                        <a:buClrTx/>
                        <a:buSzTx/>
                        <a:buFontTx/>
                        <a:buNone/>
                        <a:tabLst/>
                        <a:defRPr/>
                      </a:pPr>
                      <a:r>
                        <a:rPr lang="en-IN" sz="2800" dirty="0">
                          <a:latin typeface="Times New Roman" panose="02020603050405020304" pitchFamily="18" charset="0"/>
                          <a:cs typeface="Times New Roman" panose="02020603050405020304" pitchFamily="18" charset="0"/>
                        </a:rPr>
                        <a:t>Heat shields larger than can be accommodated either within the launch vehicle fairing, or within acceptable payload volumes, so deployable shields are required.</a:t>
                      </a:r>
                      <a:endParaRPr lang="en-US" sz="2800" dirty="0">
                        <a:latin typeface="Times New Roman" panose="02020603050405020304" pitchFamily="18" charset="0"/>
                        <a:cs typeface="Times New Roman" panose="02020603050405020304" pitchFamily="18" charset="0"/>
                      </a:endParaRPr>
                    </a:p>
                    <a:p>
                      <a:endParaRPr lang="en-IN" sz="2800" b="0" dirty="0"/>
                    </a:p>
                  </a:txBody>
                  <a:tcPr/>
                </a:tc>
                <a:extLst>
                  <a:ext uri="{0D108BD9-81ED-4DB2-BD59-A6C34878D82A}">
                    <a16:rowId xmlns:a16="http://schemas.microsoft.com/office/drawing/2014/main" val="10002"/>
                  </a:ext>
                </a:extLst>
              </a:tr>
              <a:tr h="3266849">
                <a:tc>
                  <a:txBody>
                    <a:bodyPr/>
                    <a:lstStyle/>
                    <a:p>
                      <a:r>
                        <a:rPr lang="en-US" dirty="0">
                          <a:latin typeface="Times New Roman" panose="02020603050405020304" pitchFamily="18" charset="0"/>
                          <a:cs typeface="Times New Roman" panose="02020603050405020304" pitchFamily="18" charset="0"/>
                        </a:rPr>
                        <a:t>Material properties</a:t>
                      </a:r>
                    </a:p>
                  </a:txBody>
                  <a:tcPr/>
                </a:tc>
                <a:tc>
                  <a:txBody>
                    <a:bodyPr/>
                    <a:lstStyle/>
                    <a:p>
                      <a:r>
                        <a:rPr lang="en-IN" sz="2800" b="0" i="0" kern="1200" dirty="0">
                          <a:solidFill>
                            <a:schemeClr val="dk1"/>
                          </a:solidFill>
                          <a:effectLst/>
                          <a:latin typeface="+mn-lt"/>
                          <a:ea typeface="+mn-ea"/>
                          <a:cs typeface="+mn-cs"/>
                        </a:rPr>
                        <a:t>-</a:t>
                      </a:r>
                      <a:r>
                        <a:rPr lang="en-IN" sz="2800" b="0" i="0" kern="1200" dirty="0">
                          <a:solidFill>
                            <a:schemeClr val="dk1"/>
                          </a:solidFill>
                          <a:effectLst/>
                          <a:latin typeface="Times New Roman" panose="02020603050405020304" pitchFamily="18" charset="0"/>
                          <a:ea typeface="+mn-ea"/>
                          <a:cs typeface="Times New Roman" panose="02020603050405020304" pitchFamily="18" charset="0"/>
                        </a:rPr>
                        <a:t>Michael J. </a:t>
                      </a:r>
                      <a:r>
                        <a:rPr lang="en-IN" sz="2800" b="0" i="0" kern="1200" dirty="0" err="1">
                          <a:solidFill>
                            <a:schemeClr val="dk1"/>
                          </a:solidFill>
                          <a:effectLst/>
                          <a:latin typeface="Times New Roman" panose="02020603050405020304" pitchFamily="18" charset="0"/>
                          <a:ea typeface="+mn-ea"/>
                          <a:cs typeface="Times New Roman" panose="02020603050405020304" pitchFamily="18" charset="0"/>
                        </a:rPr>
                        <a:t>Dipirro</a:t>
                      </a:r>
                      <a:endParaRPr lang="en-IN" sz="2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1400207"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2008</a:t>
                      </a:r>
                    </a:p>
                    <a:p>
                      <a:pPr marL="0" marR="0" lvl="0" indent="0" algn="l" defTabSz="1400207" rtl="0" eaLnBrk="1" fontAlgn="auto" latinLnBrk="0" hangingPunct="1">
                        <a:lnSpc>
                          <a:spcPct val="100000"/>
                        </a:lnSpc>
                        <a:spcBef>
                          <a:spcPts val="0"/>
                        </a:spcBef>
                        <a:spcAft>
                          <a:spcPts val="0"/>
                        </a:spcAft>
                        <a:buClrTx/>
                        <a:buSzTx/>
                        <a:buFontTx/>
                        <a:buNone/>
                        <a:tabLst/>
                        <a:defRPr/>
                      </a:pPr>
                      <a:r>
                        <a:rPr lang="en-IN" sz="2800" b="0" i="0" kern="1200" dirty="0">
                          <a:solidFill>
                            <a:schemeClr val="dk1"/>
                          </a:solidFill>
                          <a:effectLst/>
                          <a:latin typeface="Times New Roman" panose="02020603050405020304" pitchFamily="18" charset="0"/>
                          <a:ea typeface="+mn-ea"/>
                          <a:cs typeface="Times New Roman" panose="02020603050405020304" pitchFamily="18" charset="0"/>
                        </a:rPr>
                        <a:t>Double-aluminized Kapton (DAK) is commonly used in multi-layer insulation blankets. A set of these shields will reflect away thermal radiation from the sun, the earth, and the instrument's warm side and allow the instrument's cold side to radiate its own heat to deep space.</a:t>
                      </a:r>
                      <a:endParaRPr lang="en-US" sz="24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508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DDC270-9B12-37AB-C1C9-093980359130}"/>
              </a:ext>
            </a:extLst>
          </p:cNvPr>
          <p:cNvSpPr>
            <a:spLocks noGrp="1"/>
          </p:cNvSpPr>
          <p:nvPr>
            <p:ph type="title"/>
          </p:nvPr>
        </p:nvSpPr>
        <p:spPr/>
        <p:txBody>
          <a:bodyPr/>
          <a:lstStyle/>
          <a:p>
            <a:r>
              <a:rPr lang="en-US" u="sng" dirty="0"/>
              <a:t>Aluminum 6061</a:t>
            </a:r>
            <a:endParaRPr lang="en-IN" u="sng" dirty="0"/>
          </a:p>
        </p:txBody>
      </p:sp>
      <p:sp>
        <p:nvSpPr>
          <p:cNvPr id="4" name="Slide Number Placeholder 3">
            <a:extLst>
              <a:ext uri="{FF2B5EF4-FFF2-40B4-BE49-F238E27FC236}">
                <a16:creationId xmlns:a16="http://schemas.microsoft.com/office/drawing/2014/main" id="{14191AAF-6545-4851-11EF-3280DCB5C573}"/>
              </a:ext>
            </a:extLst>
          </p:cNvPr>
          <p:cNvSpPr>
            <a:spLocks noGrp="1"/>
          </p:cNvSpPr>
          <p:nvPr>
            <p:ph type="sldNum" sz="quarter" idx="10"/>
          </p:nvPr>
        </p:nvSpPr>
        <p:spPr/>
        <p:txBody>
          <a:bodyPr/>
          <a:lstStyle/>
          <a:p>
            <a:fld id="{B4F695E8-E5DC-4D0A-BD0F-0116EA2B06E3}" type="slidenum">
              <a:rPr lang="en-US" smtClean="0"/>
              <a:pPr/>
              <a:t>6</a:t>
            </a:fld>
            <a:endParaRPr lang="en-US"/>
          </a:p>
        </p:txBody>
      </p:sp>
      <p:sp>
        <p:nvSpPr>
          <p:cNvPr id="5" name="Footer Placeholder 4">
            <a:extLst>
              <a:ext uri="{FF2B5EF4-FFF2-40B4-BE49-F238E27FC236}">
                <a16:creationId xmlns:a16="http://schemas.microsoft.com/office/drawing/2014/main" id="{743B2609-3105-D335-A3AF-D485A150E53B}"/>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6" name="Table 6">
            <a:extLst>
              <a:ext uri="{FF2B5EF4-FFF2-40B4-BE49-F238E27FC236}">
                <a16:creationId xmlns:a16="http://schemas.microsoft.com/office/drawing/2014/main" id="{33FC3EEF-3BBE-3287-6B36-1CD7E1F491EB}"/>
              </a:ext>
            </a:extLst>
          </p:cNvPr>
          <p:cNvGraphicFramePr>
            <a:graphicFrameLocks noGrp="1"/>
          </p:cNvGraphicFramePr>
          <p:nvPr>
            <p:extLst>
              <p:ext uri="{D42A27DB-BD31-4B8C-83A1-F6EECF244321}">
                <p14:modId xmlns:p14="http://schemas.microsoft.com/office/powerpoint/2010/main" val="4098461788"/>
              </p:ext>
            </p:extLst>
          </p:nvPr>
        </p:nvGraphicFramePr>
        <p:xfrm>
          <a:off x="2423319" y="2057400"/>
          <a:ext cx="10156487" cy="5540027"/>
        </p:xfrm>
        <a:graphic>
          <a:graphicData uri="http://schemas.openxmlformats.org/drawingml/2006/table">
            <a:tbl>
              <a:tblPr firstRow="1" bandRow="1">
                <a:tableStyleId>{5C22544A-7EE6-4342-B048-85BDC9FD1C3A}</a:tableStyleId>
              </a:tblPr>
              <a:tblGrid>
                <a:gridCol w="4957733">
                  <a:extLst>
                    <a:ext uri="{9D8B030D-6E8A-4147-A177-3AD203B41FA5}">
                      <a16:colId xmlns:a16="http://schemas.microsoft.com/office/drawing/2014/main" val="3151446221"/>
                    </a:ext>
                  </a:extLst>
                </a:gridCol>
                <a:gridCol w="5198754">
                  <a:extLst>
                    <a:ext uri="{9D8B030D-6E8A-4147-A177-3AD203B41FA5}">
                      <a16:colId xmlns:a16="http://schemas.microsoft.com/office/drawing/2014/main" val="1879495102"/>
                    </a:ext>
                  </a:extLst>
                </a:gridCol>
              </a:tblGrid>
              <a:tr h="695325">
                <a:tc>
                  <a:txBody>
                    <a:bodyPr/>
                    <a:lstStyle/>
                    <a:p>
                      <a:pPr algn="ctr"/>
                      <a:r>
                        <a:rPr lang="en-US" dirty="0"/>
                        <a:t>Properties</a:t>
                      </a:r>
                      <a:endParaRPr lang="en-IN" dirty="0"/>
                    </a:p>
                  </a:txBody>
                  <a:tcPr/>
                </a:tc>
                <a:tc>
                  <a:txBody>
                    <a:bodyPr/>
                    <a:lstStyle/>
                    <a:p>
                      <a:pPr algn="ctr"/>
                      <a:r>
                        <a:rPr lang="en-US" dirty="0"/>
                        <a:t>Values</a:t>
                      </a:r>
                      <a:endParaRPr lang="en-IN" dirty="0"/>
                    </a:p>
                  </a:txBody>
                  <a:tcPr/>
                </a:tc>
                <a:extLst>
                  <a:ext uri="{0D108BD9-81ED-4DB2-BD59-A6C34878D82A}">
                    <a16:rowId xmlns:a16="http://schemas.microsoft.com/office/drawing/2014/main" val="4004062757"/>
                  </a:ext>
                </a:extLst>
              </a:tr>
              <a:tr h="695325">
                <a:tc>
                  <a:txBody>
                    <a:bodyPr/>
                    <a:lstStyle/>
                    <a:p>
                      <a:pPr algn="ctr"/>
                      <a:r>
                        <a:rPr lang="en-US" dirty="0"/>
                        <a:t>Youngs modulus</a:t>
                      </a:r>
                      <a:endParaRPr lang="en-IN" dirty="0"/>
                    </a:p>
                  </a:txBody>
                  <a:tcPr/>
                </a:tc>
                <a:tc>
                  <a:txBody>
                    <a:bodyPr/>
                    <a:lstStyle/>
                    <a:p>
                      <a:pPr algn="ctr"/>
                      <a:r>
                        <a:rPr lang="en-US" dirty="0"/>
                        <a:t>68Gpa</a:t>
                      </a:r>
                      <a:endParaRPr lang="en-IN" dirty="0"/>
                    </a:p>
                  </a:txBody>
                  <a:tcPr/>
                </a:tc>
                <a:extLst>
                  <a:ext uri="{0D108BD9-81ED-4DB2-BD59-A6C34878D82A}">
                    <a16:rowId xmlns:a16="http://schemas.microsoft.com/office/drawing/2014/main" val="3923155560"/>
                  </a:ext>
                </a:extLst>
              </a:tr>
              <a:tr h="695325">
                <a:tc>
                  <a:txBody>
                    <a:bodyPr/>
                    <a:lstStyle/>
                    <a:p>
                      <a:pPr algn="ctr"/>
                      <a:r>
                        <a:rPr lang="en-US" dirty="0"/>
                        <a:t>Tensile strength</a:t>
                      </a:r>
                      <a:endParaRPr lang="en-IN" dirty="0"/>
                    </a:p>
                  </a:txBody>
                  <a:tcPr/>
                </a:tc>
                <a:tc>
                  <a:txBody>
                    <a:bodyPr/>
                    <a:lstStyle/>
                    <a:p>
                      <a:pPr algn="ctr"/>
                      <a:r>
                        <a:rPr lang="en-US" dirty="0"/>
                        <a:t>124 </a:t>
                      </a:r>
                      <a:r>
                        <a:rPr lang="en-US" dirty="0" err="1"/>
                        <a:t>Mpa</a:t>
                      </a:r>
                      <a:endParaRPr lang="en-IN" dirty="0" err="1"/>
                    </a:p>
                  </a:txBody>
                  <a:tcPr/>
                </a:tc>
                <a:extLst>
                  <a:ext uri="{0D108BD9-81ED-4DB2-BD59-A6C34878D82A}">
                    <a16:rowId xmlns:a16="http://schemas.microsoft.com/office/drawing/2014/main" val="1058283080"/>
                  </a:ext>
                </a:extLst>
              </a:tr>
              <a:tr h="695325">
                <a:tc>
                  <a:txBody>
                    <a:bodyPr/>
                    <a:lstStyle/>
                    <a:p>
                      <a:pPr algn="ctr"/>
                      <a:r>
                        <a:rPr lang="en-US" dirty="0"/>
                        <a:t>Poisson's ratio</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2216342466"/>
                  </a:ext>
                </a:extLst>
              </a:tr>
              <a:tr h="672752">
                <a:tc>
                  <a:txBody>
                    <a:bodyPr/>
                    <a:lstStyle/>
                    <a:p>
                      <a:pPr algn="ctr"/>
                      <a:r>
                        <a:rPr lang="en-US" dirty="0"/>
                        <a:t>Outer diameter</a:t>
                      </a:r>
                      <a:endParaRPr lang="en-IN" dirty="0"/>
                    </a:p>
                  </a:txBody>
                  <a:tcPr/>
                </a:tc>
                <a:tc>
                  <a:txBody>
                    <a:bodyPr/>
                    <a:lstStyle/>
                    <a:p>
                      <a:pPr algn="ctr"/>
                      <a:r>
                        <a:rPr lang="en-US" dirty="0"/>
                        <a:t>12mm</a:t>
                      </a:r>
                      <a:endParaRPr lang="en-IN" dirty="0"/>
                    </a:p>
                  </a:txBody>
                  <a:tcPr/>
                </a:tc>
                <a:extLst>
                  <a:ext uri="{0D108BD9-81ED-4DB2-BD59-A6C34878D82A}">
                    <a16:rowId xmlns:a16="http://schemas.microsoft.com/office/drawing/2014/main" val="1163245638"/>
                  </a:ext>
                </a:extLst>
              </a:tr>
              <a:tr h="695325">
                <a:tc>
                  <a:txBody>
                    <a:bodyPr/>
                    <a:lstStyle/>
                    <a:p>
                      <a:pPr algn="ctr"/>
                      <a:r>
                        <a:rPr lang="en-US" dirty="0"/>
                        <a:t>Inner diameter</a:t>
                      </a:r>
                      <a:endParaRPr lang="en-IN" dirty="0"/>
                    </a:p>
                  </a:txBody>
                  <a:tcPr/>
                </a:tc>
                <a:tc>
                  <a:txBody>
                    <a:bodyPr/>
                    <a:lstStyle/>
                    <a:p>
                      <a:pPr algn="ctr"/>
                      <a:r>
                        <a:rPr lang="en-US" dirty="0"/>
                        <a:t>9.44mm</a:t>
                      </a:r>
                      <a:endParaRPr lang="en-IN" dirty="0"/>
                    </a:p>
                  </a:txBody>
                  <a:tcPr/>
                </a:tc>
                <a:extLst>
                  <a:ext uri="{0D108BD9-81ED-4DB2-BD59-A6C34878D82A}">
                    <a16:rowId xmlns:a16="http://schemas.microsoft.com/office/drawing/2014/main" val="2428347218"/>
                  </a:ext>
                </a:extLst>
              </a:tr>
              <a:tr h="695325">
                <a:tc>
                  <a:txBody>
                    <a:bodyPr/>
                    <a:lstStyle/>
                    <a:p>
                      <a:pPr algn="ctr"/>
                      <a:r>
                        <a:rPr lang="en-US" dirty="0"/>
                        <a:t>Thickness</a:t>
                      </a:r>
                      <a:endParaRPr lang="en-IN" dirty="0"/>
                    </a:p>
                  </a:txBody>
                  <a:tcPr/>
                </a:tc>
                <a:tc>
                  <a:txBody>
                    <a:bodyPr/>
                    <a:lstStyle/>
                    <a:p>
                      <a:pPr algn="ctr"/>
                      <a:r>
                        <a:rPr lang="en-US" dirty="0"/>
                        <a:t>1.28mm</a:t>
                      </a:r>
                      <a:endParaRPr lang="en-IN" dirty="0"/>
                    </a:p>
                  </a:txBody>
                  <a:tcPr/>
                </a:tc>
                <a:extLst>
                  <a:ext uri="{0D108BD9-81ED-4DB2-BD59-A6C34878D82A}">
                    <a16:rowId xmlns:a16="http://schemas.microsoft.com/office/drawing/2014/main" val="589637448"/>
                  </a:ext>
                </a:extLst>
              </a:tr>
              <a:tr h="695325">
                <a:tc>
                  <a:txBody>
                    <a:bodyPr/>
                    <a:lstStyle/>
                    <a:p>
                      <a:pPr algn="ctr"/>
                      <a:r>
                        <a:rPr lang="en-US" dirty="0"/>
                        <a:t>Thermal conductivity</a:t>
                      </a:r>
                      <a:endParaRPr lang="en-IN" dirty="0"/>
                    </a:p>
                  </a:txBody>
                  <a:tcPr/>
                </a:tc>
                <a:tc>
                  <a:txBody>
                    <a:bodyPr/>
                    <a:lstStyle/>
                    <a:p>
                      <a:pPr algn="ctr"/>
                      <a:r>
                        <a:rPr lang="en-US" dirty="0"/>
                        <a:t>170 W/m-K</a:t>
                      </a:r>
                      <a:endParaRPr lang="en-IN" dirty="0"/>
                    </a:p>
                  </a:txBody>
                  <a:tcPr/>
                </a:tc>
                <a:extLst>
                  <a:ext uri="{0D108BD9-81ED-4DB2-BD59-A6C34878D82A}">
                    <a16:rowId xmlns:a16="http://schemas.microsoft.com/office/drawing/2014/main" val="428730941"/>
                  </a:ext>
                </a:extLst>
              </a:tr>
            </a:tbl>
          </a:graphicData>
        </a:graphic>
      </p:graphicFrame>
    </p:spTree>
    <p:extLst>
      <p:ext uri="{BB962C8B-B14F-4D97-AF65-F5344CB8AC3E}">
        <p14:creationId xmlns:p14="http://schemas.microsoft.com/office/powerpoint/2010/main" val="56433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C29DE7-4929-C5D4-2D83-0606FD749D39}"/>
              </a:ext>
            </a:extLst>
          </p:cNvPr>
          <p:cNvSpPr>
            <a:spLocks noGrp="1"/>
          </p:cNvSpPr>
          <p:nvPr>
            <p:ph type="title"/>
          </p:nvPr>
        </p:nvSpPr>
        <p:spPr/>
        <p:txBody>
          <a:bodyPr>
            <a:normAutofit/>
          </a:bodyPr>
          <a:lstStyle/>
          <a:p>
            <a:r>
              <a:rPr lang="en-US" sz="5400" u="sng">
                <a:latin typeface="Times New Roman" panose="02020603050405020304" pitchFamily="18" charset="0"/>
                <a:cs typeface="Times New Roman" panose="02020603050405020304" pitchFamily="18" charset="0"/>
              </a:rPr>
              <a:t>PLA properties</a:t>
            </a:r>
            <a:endParaRPr lang="en-IN" sz="5400" u="sng">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9710B4-AED3-BCC8-572D-1FFE3699AE33}"/>
              </a:ext>
            </a:extLst>
          </p:cNvPr>
          <p:cNvSpPr>
            <a:spLocks noGrp="1"/>
          </p:cNvSpPr>
          <p:nvPr>
            <p:ph type="sldNum" sz="quarter" idx="10"/>
          </p:nvPr>
        </p:nvSpPr>
        <p:spPr/>
        <p:txBody>
          <a:bodyPr/>
          <a:lstStyle/>
          <a:p>
            <a:fld id="{B4F695E8-E5DC-4D0A-BD0F-0116EA2B06E3}" type="slidenum">
              <a:rPr lang="en-US" smtClean="0"/>
              <a:pPr/>
              <a:t>7</a:t>
            </a:fld>
            <a:endParaRPr lang="en-US"/>
          </a:p>
        </p:txBody>
      </p:sp>
      <p:sp>
        <p:nvSpPr>
          <p:cNvPr id="5" name="Footer Placeholder 4">
            <a:extLst>
              <a:ext uri="{FF2B5EF4-FFF2-40B4-BE49-F238E27FC236}">
                <a16:creationId xmlns:a16="http://schemas.microsoft.com/office/drawing/2014/main" id="{FD4C8E4B-952C-9E6F-41D1-0171CE912D2B}"/>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6" name="Table 6">
            <a:extLst>
              <a:ext uri="{FF2B5EF4-FFF2-40B4-BE49-F238E27FC236}">
                <a16:creationId xmlns:a16="http://schemas.microsoft.com/office/drawing/2014/main" id="{86BC171B-129C-E549-BE82-BDD65069234B}"/>
              </a:ext>
            </a:extLst>
          </p:cNvPr>
          <p:cNvGraphicFramePr>
            <a:graphicFrameLocks noGrp="1"/>
          </p:cNvGraphicFramePr>
          <p:nvPr>
            <p:extLst>
              <p:ext uri="{D42A27DB-BD31-4B8C-83A1-F6EECF244321}">
                <p14:modId xmlns:p14="http://schemas.microsoft.com/office/powerpoint/2010/main" val="2930735303"/>
              </p:ext>
            </p:extLst>
          </p:nvPr>
        </p:nvGraphicFramePr>
        <p:xfrm>
          <a:off x="2630555" y="1974779"/>
          <a:ext cx="10241492" cy="5561600"/>
        </p:xfrm>
        <a:graphic>
          <a:graphicData uri="http://schemas.openxmlformats.org/drawingml/2006/table">
            <a:tbl>
              <a:tblPr firstRow="1" bandRow="1">
                <a:tableStyleId>{5C22544A-7EE6-4342-B048-85BDC9FD1C3A}</a:tableStyleId>
              </a:tblPr>
              <a:tblGrid>
                <a:gridCol w="5120746">
                  <a:extLst>
                    <a:ext uri="{9D8B030D-6E8A-4147-A177-3AD203B41FA5}">
                      <a16:colId xmlns:a16="http://schemas.microsoft.com/office/drawing/2014/main" val="3592283499"/>
                    </a:ext>
                  </a:extLst>
                </a:gridCol>
                <a:gridCol w="5120746">
                  <a:extLst>
                    <a:ext uri="{9D8B030D-6E8A-4147-A177-3AD203B41FA5}">
                      <a16:colId xmlns:a16="http://schemas.microsoft.com/office/drawing/2014/main" val="2011675199"/>
                    </a:ext>
                  </a:extLst>
                </a:gridCol>
              </a:tblGrid>
              <a:tr h="917960">
                <a:tc>
                  <a:txBody>
                    <a:bodyPr/>
                    <a:lstStyle/>
                    <a:p>
                      <a:pPr algn="ctr"/>
                      <a:r>
                        <a:rPr lang="en-US"/>
                        <a:t>Properties</a:t>
                      </a:r>
                      <a:endParaRPr lang="en-IN"/>
                    </a:p>
                  </a:txBody>
                  <a:tcPr/>
                </a:tc>
                <a:tc>
                  <a:txBody>
                    <a:bodyPr/>
                    <a:lstStyle/>
                    <a:p>
                      <a:pPr algn="ctr"/>
                      <a:r>
                        <a:rPr lang="en-US"/>
                        <a:t>Value</a:t>
                      </a:r>
                      <a:endParaRPr lang="en-IN"/>
                    </a:p>
                  </a:txBody>
                  <a:tcPr/>
                </a:tc>
                <a:extLst>
                  <a:ext uri="{0D108BD9-81ED-4DB2-BD59-A6C34878D82A}">
                    <a16:rowId xmlns:a16="http://schemas.microsoft.com/office/drawing/2014/main" val="151759358"/>
                  </a:ext>
                </a:extLst>
              </a:tr>
              <a:tr h="917960">
                <a:tc>
                  <a:txBody>
                    <a:bodyPr/>
                    <a:lstStyle/>
                    <a:p>
                      <a:pPr algn="ctr"/>
                      <a:r>
                        <a:rPr lang="en-US"/>
                        <a:t>Density</a:t>
                      </a:r>
                      <a:endParaRPr lang="en-IN"/>
                    </a:p>
                  </a:txBody>
                  <a:tcPr/>
                </a:tc>
                <a:tc>
                  <a:txBody>
                    <a:bodyPr/>
                    <a:lstStyle/>
                    <a:p>
                      <a:pPr algn="ctr"/>
                      <a:r>
                        <a:rPr lang="en-US"/>
                        <a:t>1.25 g/cm^3</a:t>
                      </a:r>
                      <a:endParaRPr lang="en-IN"/>
                    </a:p>
                  </a:txBody>
                  <a:tcPr/>
                </a:tc>
                <a:extLst>
                  <a:ext uri="{0D108BD9-81ED-4DB2-BD59-A6C34878D82A}">
                    <a16:rowId xmlns:a16="http://schemas.microsoft.com/office/drawing/2014/main" val="3355996560"/>
                  </a:ext>
                </a:extLst>
              </a:tr>
              <a:tr h="917960">
                <a:tc>
                  <a:txBody>
                    <a:bodyPr/>
                    <a:lstStyle/>
                    <a:p>
                      <a:pPr algn="ctr"/>
                      <a:r>
                        <a:rPr lang="en-US"/>
                        <a:t>Youngs modulus</a:t>
                      </a:r>
                    </a:p>
                    <a:p>
                      <a:pPr algn="ctr"/>
                      <a:endParaRPr lang="en-IN"/>
                    </a:p>
                  </a:txBody>
                  <a:tcPr/>
                </a:tc>
                <a:tc>
                  <a:txBody>
                    <a:bodyPr/>
                    <a:lstStyle/>
                    <a:p>
                      <a:pPr algn="ctr"/>
                      <a:r>
                        <a:rPr lang="en-US"/>
                        <a:t>4.107GPa</a:t>
                      </a:r>
                      <a:endParaRPr lang="en-IN"/>
                    </a:p>
                  </a:txBody>
                  <a:tcPr/>
                </a:tc>
                <a:extLst>
                  <a:ext uri="{0D108BD9-81ED-4DB2-BD59-A6C34878D82A}">
                    <a16:rowId xmlns:a16="http://schemas.microsoft.com/office/drawing/2014/main" val="282813915"/>
                  </a:ext>
                </a:extLst>
              </a:tr>
              <a:tr h="917960">
                <a:tc>
                  <a:txBody>
                    <a:bodyPr/>
                    <a:lstStyle/>
                    <a:p>
                      <a:pPr algn="ctr"/>
                      <a:r>
                        <a:rPr lang="en-US"/>
                        <a:t>Poisson’s ratio</a:t>
                      </a:r>
                    </a:p>
                    <a:p>
                      <a:pPr algn="ctr"/>
                      <a:endParaRPr lang="en-IN"/>
                    </a:p>
                  </a:txBody>
                  <a:tcPr/>
                </a:tc>
                <a:tc>
                  <a:txBody>
                    <a:bodyPr/>
                    <a:lstStyle/>
                    <a:p>
                      <a:pPr algn="ctr"/>
                      <a:r>
                        <a:rPr lang="en-US"/>
                        <a:t>0.3</a:t>
                      </a:r>
                      <a:endParaRPr lang="en-IN"/>
                    </a:p>
                  </a:txBody>
                  <a:tcPr/>
                </a:tc>
                <a:extLst>
                  <a:ext uri="{0D108BD9-81ED-4DB2-BD59-A6C34878D82A}">
                    <a16:rowId xmlns:a16="http://schemas.microsoft.com/office/drawing/2014/main" val="3893730215"/>
                  </a:ext>
                </a:extLst>
              </a:tr>
              <a:tr h="917960">
                <a:tc>
                  <a:txBody>
                    <a:bodyPr/>
                    <a:lstStyle/>
                    <a:p>
                      <a:pPr algn="ctr"/>
                      <a:r>
                        <a:rPr lang="en-US"/>
                        <a:t>Tensile yield strength</a:t>
                      </a:r>
                      <a:endParaRPr lang="en-IN"/>
                    </a:p>
                  </a:txBody>
                  <a:tcPr/>
                </a:tc>
                <a:tc>
                  <a:txBody>
                    <a:bodyPr/>
                    <a:lstStyle/>
                    <a:p>
                      <a:pPr algn="ctr"/>
                      <a:r>
                        <a:rPr lang="en-US"/>
                        <a:t>5.9MPa</a:t>
                      </a:r>
                      <a:endParaRPr lang="en-IN"/>
                    </a:p>
                  </a:txBody>
                  <a:tcPr/>
                </a:tc>
                <a:extLst>
                  <a:ext uri="{0D108BD9-81ED-4DB2-BD59-A6C34878D82A}">
                    <a16:rowId xmlns:a16="http://schemas.microsoft.com/office/drawing/2014/main" val="1526319689"/>
                  </a:ext>
                </a:extLst>
              </a:tr>
              <a:tr h="917960">
                <a:tc>
                  <a:txBody>
                    <a:bodyPr/>
                    <a:lstStyle/>
                    <a:p>
                      <a:pPr algn="ctr"/>
                      <a:r>
                        <a:rPr lang="en-US"/>
                        <a:t>Tensile ultimate strength</a:t>
                      </a:r>
                      <a:endParaRPr lang="en-IN"/>
                    </a:p>
                  </a:txBody>
                  <a:tcPr/>
                </a:tc>
                <a:tc>
                  <a:txBody>
                    <a:bodyPr/>
                    <a:lstStyle/>
                    <a:p>
                      <a:pPr algn="ctr"/>
                      <a:r>
                        <a:rPr lang="en-US" dirty="0"/>
                        <a:t>64MPa</a:t>
                      </a:r>
                      <a:endParaRPr lang="en-IN" dirty="0"/>
                    </a:p>
                  </a:txBody>
                  <a:tcPr/>
                </a:tc>
                <a:extLst>
                  <a:ext uri="{0D108BD9-81ED-4DB2-BD59-A6C34878D82A}">
                    <a16:rowId xmlns:a16="http://schemas.microsoft.com/office/drawing/2014/main" val="2638603649"/>
                  </a:ext>
                </a:extLst>
              </a:tr>
            </a:tbl>
          </a:graphicData>
        </a:graphic>
      </p:graphicFrame>
    </p:spTree>
    <p:extLst>
      <p:ext uri="{BB962C8B-B14F-4D97-AF65-F5344CB8AC3E}">
        <p14:creationId xmlns:p14="http://schemas.microsoft.com/office/powerpoint/2010/main" val="23274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F91FB6-9D1D-0C70-D373-D03C0C667E1B}"/>
              </a:ext>
            </a:extLst>
          </p:cNvPr>
          <p:cNvSpPr>
            <a:spLocks noGrp="1"/>
          </p:cNvSpPr>
          <p:nvPr>
            <p:ph type="sldNum" sz="quarter" idx="10"/>
          </p:nvPr>
        </p:nvSpPr>
        <p:spPr/>
        <p:txBody>
          <a:bodyPr/>
          <a:lstStyle/>
          <a:p>
            <a:fld id="{B4F695E8-E5DC-4D0A-BD0F-0116EA2B06E3}" type="slidenum">
              <a:rPr lang="en-US" smtClean="0"/>
              <a:pPr/>
              <a:t>8</a:t>
            </a:fld>
            <a:endParaRPr lang="en-US"/>
          </a:p>
        </p:txBody>
      </p:sp>
      <p:sp>
        <p:nvSpPr>
          <p:cNvPr id="5" name="Footer Placeholder 4">
            <a:extLst>
              <a:ext uri="{FF2B5EF4-FFF2-40B4-BE49-F238E27FC236}">
                <a16:creationId xmlns:a16="http://schemas.microsoft.com/office/drawing/2014/main" id="{058CBA2E-2EB7-94CE-4921-F2A2248B19B3}"/>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graphicFrame>
        <p:nvGraphicFramePr>
          <p:cNvPr id="8" name="Table 8">
            <a:extLst>
              <a:ext uri="{FF2B5EF4-FFF2-40B4-BE49-F238E27FC236}">
                <a16:creationId xmlns:a16="http://schemas.microsoft.com/office/drawing/2014/main" id="{18B21358-F752-1790-6453-85BB302BFB94}"/>
              </a:ext>
            </a:extLst>
          </p:cNvPr>
          <p:cNvGraphicFramePr>
            <a:graphicFrameLocks noGrp="1"/>
          </p:cNvGraphicFramePr>
          <p:nvPr>
            <p:extLst>
              <p:ext uri="{D42A27DB-BD31-4B8C-83A1-F6EECF244321}">
                <p14:modId xmlns:p14="http://schemas.microsoft.com/office/powerpoint/2010/main" val="2815206881"/>
              </p:ext>
            </p:extLst>
          </p:nvPr>
        </p:nvGraphicFramePr>
        <p:xfrm>
          <a:off x="2575719" y="1905000"/>
          <a:ext cx="10226146" cy="4917688"/>
        </p:xfrm>
        <a:graphic>
          <a:graphicData uri="http://schemas.openxmlformats.org/drawingml/2006/table">
            <a:tbl>
              <a:tblPr firstRow="1" bandRow="1">
                <a:tableStyleId>{5C22544A-7EE6-4342-B048-85BDC9FD1C3A}</a:tableStyleId>
              </a:tblPr>
              <a:tblGrid>
                <a:gridCol w="5143275">
                  <a:extLst>
                    <a:ext uri="{9D8B030D-6E8A-4147-A177-3AD203B41FA5}">
                      <a16:colId xmlns:a16="http://schemas.microsoft.com/office/drawing/2014/main" val="3322482180"/>
                    </a:ext>
                  </a:extLst>
                </a:gridCol>
                <a:gridCol w="5082871">
                  <a:extLst>
                    <a:ext uri="{9D8B030D-6E8A-4147-A177-3AD203B41FA5}">
                      <a16:colId xmlns:a16="http://schemas.microsoft.com/office/drawing/2014/main" val="631799633"/>
                    </a:ext>
                  </a:extLst>
                </a:gridCol>
              </a:tblGrid>
              <a:tr h="568712">
                <a:tc>
                  <a:txBody>
                    <a:bodyPr/>
                    <a:lstStyle/>
                    <a:p>
                      <a:pPr algn="ctr"/>
                      <a:r>
                        <a:rPr lang="en-IN" dirty="0"/>
                        <a:t>Physical Property</a:t>
                      </a:r>
                    </a:p>
                  </a:txBody>
                  <a:tcPr/>
                </a:tc>
                <a:tc>
                  <a:txBody>
                    <a:bodyPr/>
                    <a:lstStyle/>
                    <a:p>
                      <a:pPr algn="ctr"/>
                      <a:r>
                        <a:rPr lang="en-IN" dirty="0"/>
                        <a:t>Typical Value at 200c</a:t>
                      </a:r>
                    </a:p>
                  </a:txBody>
                  <a:tcPr/>
                </a:tc>
                <a:extLst>
                  <a:ext uri="{0D108BD9-81ED-4DB2-BD59-A6C34878D82A}">
                    <a16:rowId xmlns:a16="http://schemas.microsoft.com/office/drawing/2014/main" val="310644878"/>
                  </a:ext>
                </a:extLst>
              </a:tr>
              <a:tr h="1037064">
                <a:tc>
                  <a:txBody>
                    <a:bodyPr/>
                    <a:lstStyle/>
                    <a:p>
                      <a:pPr algn="ctr"/>
                      <a:r>
                        <a:rPr lang="it-IT"/>
                        <a:t>Ultimate Tensile Strength, MPa (psi)</a:t>
                      </a:r>
                      <a:endParaRPr lang="en-IN"/>
                    </a:p>
                  </a:txBody>
                  <a:tcPr/>
                </a:tc>
                <a:tc>
                  <a:txBody>
                    <a:bodyPr/>
                    <a:lstStyle/>
                    <a:p>
                      <a:pPr algn="ctr"/>
                      <a:r>
                        <a:rPr lang="en-IN"/>
                        <a:t>139 (20,000)</a:t>
                      </a:r>
                    </a:p>
                  </a:txBody>
                  <a:tcPr/>
                </a:tc>
                <a:extLst>
                  <a:ext uri="{0D108BD9-81ED-4DB2-BD59-A6C34878D82A}">
                    <a16:rowId xmlns:a16="http://schemas.microsoft.com/office/drawing/2014/main" val="1554083628"/>
                  </a:ext>
                </a:extLst>
              </a:tr>
              <a:tr h="568712">
                <a:tc>
                  <a:txBody>
                    <a:bodyPr/>
                    <a:lstStyle/>
                    <a:p>
                      <a:pPr algn="ctr"/>
                      <a:r>
                        <a:rPr lang="en-IN"/>
                        <a:t>Yield Point at 3%, MPa (psi)</a:t>
                      </a:r>
                    </a:p>
                  </a:txBody>
                  <a:tcPr/>
                </a:tc>
                <a:tc>
                  <a:txBody>
                    <a:bodyPr/>
                    <a:lstStyle/>
                    <a:p>
                      <a:pPr algn="ctr"/>
                      <a:r>
                        <a:rPr lang="en-IN"/>
                        <a:t>41 (6000)</a:t>
                      </a:r>
                    </a:p>
                  </a:txBody>
                  <a:tcPr/>
                </a:tc>
                <a:extLst>
                  <a:ext uri="{0D108BD9-81ED-4DB2-BD59-A6C34878D82A}">
                    <a16:rowId xmlns:a16="http://schemas.microsoft.com/office/drawing/2014/main" val="4240552710"/>
                  </a:ext>
                </a:extLst>
              </a:tr>
              <a:tr h="1037064">
                <a:tc>
                  <a:txBody>
                    <a:bodyPr/>
                    <a:lstStyle/>
                    <a:p>
                      <a:pPr algn="ctr"/>
                      <a:r>
                        <a:rPr lang="en-IN"/>
                        <a:t>Stress to Produce 5% Elongation, MPa (psi)</a:t>
                      </a:r>
                    </a:p>
                  </a:txBody>
                  <a:tcPr/>
                </a:tc>
                <a:tc>
                  <a:txBody>
                    <a:bodyPr/>
                    <a:lstStyle/>
                    <a:p>
                      <a:pPr algn="ctr"/>
                      <a:r>
                        <a:rPr lang="en-IN"/>
                        <a:t>61 (9000)</a:t>
                      </a:r>
                    </a:p>
                  </a:txBody>
                  <a:tcPr/>
                </a:tc>
                <a:extLst>
                  <a:ext uri="{0D108BD9-81ED-4DB2-BD59-A6C34878D82A}">
                    <a16:rowId xmlns:a16="http://schemas.microsoft.com/office/drawing/2014/main" val="1848776496"/>
                  </a:ext>
                </a:extLst>
              </a:tr>
              <a:tr h="568712">
                <a:tc>
                  <a:txBody>
                    <a:bodyPr/>
                    <a:lstStyle/>
                    <a:p>
                      <a:pPr algn="ctr"/>
                      <a:r>
                        <a:rPr lang="en-IN"/>
                        <a:t>Ultimate Elongation, %</a:t>
                      </a:r>
                    </a:p>
                  </a:txBody>
                  <a:tcPr/>
                </a:tc>
                <a:tc>
                  <a:txBody>
                    <a:bodyPr/>
                    <a:lstStyle/>
                    <a:p>
                      <a:pPr algn="ctr"/>
                      <a:r>
                        <a:rPr lang="en-US"/>
                        <a:t>83</a:t>
                      </a:r>
                      <a:endParaRPr lang="en-IN"/>
                    </a:p>
                  </a:txBody>
                  <a:tcPr/>
                </a:tc>
                <a:extLst>
                  <a:ext uri="{0D108BD9-81ED-4DB2-BD59-A6C34878D82A}">
                    <a16:rowId xmlns:a16="http://schemas.microsoft.com/office/drawing/2014/main" val="3569315497"/>
                  </a:ext>
                </a:extLst>
              </a:tr>
              <a:tr h="568712">
                <a:tc>
                  <a:txBody>
                    <a:bodyPr/>
                    <a:lstStyle/>
                    <a:p>
                      <a:pPr algn="ctr"/>
                      <a:r>
                        <a:rPr lang="en-IN"/>
                        <a:t>Tensile Modulus, </a:t>
                      </a:r>
                      <a:r>
                        <a:rPr lang="en-IN" err="1"/>
                        <a:t>GPa</a:t>
                      </a:r>
                      <a:r>
                        <a:rPr lang="en-IN"/>
                        <a:t> (psi) </a:t>
                      </a:r>
                    </a:p>
                  </a:txBody>
                  <a:tcPr/>
                </a:tc>
                <a:tc>
                  <a:txBody>
                    <a:bodyPr/>
                    <a:lstStyle/>
                    <a:p>
                      <a:pPr algn="ctr"/>
                      <a:r>
                        <a:rPr lang="en-IN" dirty="0"/>
                        <a:t>2.0 (290,000)</a:t>
                      </a:r>
                    </a:p>
                  </a:txBody>
                  <a:tcPr/>
                </a:tc>
                <a:extLst>
                  <a:ext uri="{0D108BD9-81ED-4DB2-BD59-A6C34878D82A}">
                    <a16:rowId xmlns:a16="http://schemas.microsoft.com/office/drawing/2014/main" val="2415437074"/>
                  </a:ext>
                </a:extLst>
              </a:tr>
              <a:tr h="568712">
                <a:tc>
                  <a:txBody>
                    <a:bodyPr/>
                    <a:lstStyle/>
                    <a:p>
                      <a:pPr algn="ctr"/>
                      <a:r>
                        <a:rPr lang="en-IN" dirty="0"/>
                        <a:t>Density, g/cc or g/mL</a:t>
                      </a:r>
                    </a:p>
                  </a:txBody>
                  <a:tcPr/>
                </a:tc>
                <a:tc>
                  <a:txBody>
                    <a:bodyPr/>
                    <a:lstStyle/>
                    <a:p>
                      <a:pPr algn="ctr"/>
                      <a:r>
                        <a:rPr lang="en-IN" dirty="0"/>
                        <a:t>1.42</a:t>
                      </a:r>
                    </a:p>
                  </a:txBody>
                  <a:tcPr/>
                </a:tc>
                <a:extLst>
                  <a:ext uri="{0D108BD9-81ED-4DB2-BD59-A6C34878D82A}">
                    <a16:rowId xmlns:a16="http://schemas.microsoft.com/office/drawing/2014/main" val="1057574610"/>
                  </a:ext>
                </a:extLst>
              </a:tr>
            </a:tbl>
          </a:graphicData>
        </a:graphic>
      </p:graphicFrame>
      <p:sp>
        <p:nvSpPr>
          <p:cNvPr id="10" name="TextBox 9">
            <a:extLst>
              <a:ext uri="{FF2B5EF4-FFF2-40B4-BE49-F238E27FC236}">
                <a16:creationId xmlns:a16="http://schemas.microsoft.com/office/drawing/2014/main" id="{E6EC5469-5513-EE92-615F-B3590292F0DA}"/>
              </a:ext>
            </a:extLst>
          </p:cNvPr>
          <p:cNvSpPr txBox="1"/>
          <p:nvPr/>
        </p:nvSpPr>
        <p:spPr>
          <a:xfrm>
            <a:off x="4768315" y="1001059"/>
            <a:ext cx="7684718" cy="646331"/>
          </a:xfrm>
          <a:prstGeom prst="rect">
            <a:avLst/>
          </a:prstGeom>
          <a:noFill/>
        </p:spPr>
        <p:txBody>
          <a:bodyPr wrap="square" lIns="91440" tIns="45720" rIns="91440" bIns="45720" anchor="t">
            <a:spAutoFit/>
          </a:bodyPr>
          <a:lstStyle/>
          <a:p>
            <a:r>
              <a:rPr lang="en-IN" sz="3600" b="1" u="sng"/>
              <a:t>Physical Properties of Kapton</a:t>
            </a:r>
          </a:p>
        </p:txBody>
      </p:sp>
    </p:spTree>
    <p:extLst>
      <p:ext uri="{BB962C8B-B14F-4D97-AF65-F5344CB8AC3E}">
        <p14:creationId xmlns:p14="http://schemas.microsoft.com/office/powerpoint/2010/main" val="144776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6E9F529-459A-5F32-73BA-E304A1F3AB1A}"/>
              </a:ext>
            </a:extLst>
          </p:cNvPr>
          <p:cNvSpPr>
            <a:spLocks noGrp="1"/>
          </p:cNvSpPr>
          <p:nvPr>
            <p:ph type="subTitle" idx="1"/>
          </p:nvPr>
        </p:nvSpPr>
        <p:spPr>
          <a:xfrm>
            <a:off x="1127919" y="2667000"/>
            <a:ext cx="10439400" cy="4648200"/>
          </a:xfrm>
        </p:spPr>
        <p:txBody>
          <a:bodyPr vert="horz" lIns="140021" tIns="70010" rIns="140021" bIns="70010" rtlCol="0" anchor="t">
            <a:normAutofit/>
          </a:bodyPr>
          <a:lstStyle/>
          <a:p>
            <a:pPr algn="l"/>
            <a:r>
              <a:rPr lang="en-IN" sz="3600" b="0" i="0" dirty="0">
                <a:solidFill>
                  <a:srgbClr val="333333"/>
                </a:solidFill>
                <a:effectLst/>
                <a:latin typeface="Arial"/>
                <a:cs typeface="Arial"/>
              </a:rPr>
              <a:t>Pitch Diameter: D= N/P</a:t>
            </a:r>
          </a:p>
          <a:p>
            <a:pPr algn="l"/>
            <a:r>
              <a:rPr lang="en-IN" sz="3600" b="0" i="0" dirty="0">
                <a:solidFill>
                  <a:srgbClr val="333333"/>
                </a:solidFill>
                <a:effectLst/>
                <a:latin typeface="Arial"/>
                <a:cs typeface="Arial"/>
              </a:rPr>
              <a:t>Diametral Pitch: P= N/D=12/36=0.333mm</a:t>
            </a:r>
          </a:p>
          <a:p>
            <a:pPr algn="l"/>
            <a:r>
              <a:rPr lang="en-IN" sz="3600" b="0" i="0" dirty="0">
                <a:solidFill>
                  <a:srgbClr val="333333"/>
                </a:solidFill>
                <a:effectLst/>
                <a:latin typeface="Arial"/>
                <a:cs typeface="Arial"/>
              </a:rPr>
              <a:t>Number of Teeth: N=12</a:t>
            </a:r>
          </a:p>
          <a:p>
            <a:pPr algn="l"/>
            <a:r>
              <a:rPr lang="en-IN" sz="3600" b="0" i="0" dirty="0">
                <a:solidFill>
                  <a:srgbClr val="333333"/>
                </a:solidFill>
                <a:effectLst/>
                <a:latin typeface="Arial"/>
                <a:cs typeface="Arial"/>
              </a:rPr>
              <a:t>Whole Depth: H</a:t>
            </a:r>
            <a:r>
              <a:rPr lang="en-IN" sz="3600" b="0" i="0" baseline="-25000" dirty="0">
                <a:solidFill>
                  <a:srgbClr val="333333"/>
                </a:solidFill>
                <a:effectLst/>
                <a:latin typeface="Arial"/>
                <a:cs typeface="Arial"/>
              </a:rPr>
              <a:t>t</a:t>
            </a:r>
            <a:r>
              <a:rPr lang="en-IN" sz="3600" b="0" i="0" dirty="0">
                <a:solidFill>
                  <a:srgbClr val="333333"/>
                </a:solidFill>
                <a:effectLst/>
                <a:latin typeface="Arial"/>
                <a:cs typeface="Arial"/>
              </a:rPr>
              <a:t>=</a:t>
            </a:r>
            <a:r>
              <a:rPr lang="en-IN" sz="3600" dirty="0">
                <a:solidFill>
                  <a:srgbClr val="333333"/>
                </a:solidFill>
                <a:latin typeface="Arial"/>
                <a:cs typeface="Arial"/>
              </a:rPr>
              <a:t> </a:t>
            </a:r>
            <a:r>
              <a:rPr lang="en-IN" sz="3600" b="0" i="0" dirty="0">
                <a:solidFill>
                  <a:srgbClr val="333333"/>
                </a:solidFill>
                <a:effectLst/>
                <a:latin typeface="Arial"/>
                <a:cs typeface="Arial"/>
              </a:rPr>
              <a:t> 2.188/P</a:t>
            </a:r>
            <a:r>
              <a:rPr lang="en-IN" sz="3600" dirty="0">
                <a:solidFill>
                  <a:srgbClr val="333333"/>
                </a:solidFill>
                <a:latin typeface="Arial"/>
                <a:cs typeface="Arial"/>
              </a:rPr>
              <a:t>+0.002</a:t>
            </a:r>
            <a:r>
              <a:rPr lang="en-IN" sz="3600" b="0" i="0" dirty="0">
                <a:solidFill>
                  <a:srgbClr val="333333"/>
                </a:solidFill>
                <a:effectLst/>
                <a:latin typeface="Arial"/>
                <a:cs typeface="Arial"/>
              </a:rPr>
              <a:t> =6.57mm</a:t>
            </a:r>
          </a:p>
          <a:p>
            <a:pPr algn="l"/>
            <a:r>
              <a:rPr lang="en-IN" sz="3600" b="0" i="0" dirty="0">
                <a:solidFill>
                  <a:srgbClr val="333333"/>
                </a:solidFill>
                <a:effectLst/>
                <a:latin typeface="Arial"/>
                <a:cs typeface="Arial"/>
              </a:rPr>
              <a:t>Addendum: a=</a:t>
            </a:r>
            <a:r>
              <a:rPr lang="en-IN" sz="3600" dirty="0">
                <a:solidFill>
                  <a:srgbClr val="333333"/>
                </a:solidFill>
                <a:latin typeface="Arial"/>
                <a:cs typeface="Arial"/>
              </a:rPr>
              <a:t> </a:t>
            </a:r>
            <a:r>
              <a:rPr lang="en-IN" sz="3600" b="0" i="0" dirty="0">
                <a:solidFill>
                  <a:srgbClr val="333333"/>
                </a:solidFill>
                <a:effectLst/>
                <a:latin typeface="Arial"/>
                <a:cs typeface="Arial"/>
              </a:rPr>
              <a:t> 1/P=1/0.333 =3.003mm</a:t>
            </a:r>
          </a:p>
          <a:p>
            <a:pPr algn="l"/>
            <a:r>
              <a:rPr lang="en-IN" sz="3600" b="0" i="0" dirty="0">
                <a:solidFill>
                  <a:srgbClr val="333333"/>
                </a:solidFill>
                <a:effectLst/>
                <a:latin typeface="Arial"/>
                <a:cs typeface="Arial"/>
              </a:rPr>
              <a:t>Dedendum: b=</a:t>
            </a:r>
            <a:r>
              <a:rPr lang="en-IN" sz="3600" dirty="0">
                <a:solidFill>
                  <a:srgbClr val="333333"/>
                </a:solidFill>
                <a:latin typeface="Arial"/>
                <a:cs typeface="Arial"/>
              </a:rPr>
              <a:t> </a:t>
            </a:r>
            <a:r>
              <a:rPr lang="en-IN" sz="3600" b="0" i="0" dirty="0">
                <a:solidFill>
                  <a:srgbClr val="333333"/>
                </a:solidFill>
                <a:effectLst/>
                <a:latin typeface="Arial"/>
                <a:cs typeface="Arial"/>
              </a:rPr>
              <a:t> H</a:t>
            </a:r>
            <a:r>
              <a:rPr lang="en-IN" sz="3600" b="0" i="0" baseline="-25000" dirty="0">
                <a:solidFill>
                  <a:srgbClr val="333333"/>
                </a:solidFill>
                <a:effectLst/>
                <a:latin typeface="Arial"/>
                <a:cs typeface="Arial"/>
              </a:rPr>
              <a:t>t</a:t>
            </a:r>
            <a:r>
              <a:rPr lang="en-IN" sz="3600" b="0" i="0" dirty="0">
                <a:solidFill>
                  <a:srgbClr val="333333"/>
                </a:solidFill>
                <a:effectLst/>
                <a:latin typeface="Arial"/>
                <a:cs typeface="Arial"/>
              </a:rPr>
              <a:t>-a =6.57-3.003 =3.57mm</a:t>
            </a:r>
          </a:p>
          <a:p>
            <a:pPr algn="l"/>
            <a:endParaRPr lang="en-IN" sz="2000" b="1">
              <a:solidFill>
                <a:schemeClr val="tx1"/>
              </a:solidFill>
            </a:endParaRPr>
          </a:p>
        </p:txBody>
      </p:sp>
      <p:sp>
        <p:nvSpPr>
          <p:cNvPr id="3" name="Title 2">
            <a:extLst>
              <a:ext uri="{FF2B5EF4-FFF2-40B4-BE49-F238E27FC236}">
                <a16:creationId xmlns:a16="http://schemas.microsoft.com/office/drawing/2014/main" id="{C0EB820B-BF34-931E-231A-A8A9121F4EF1}"/>
              </a:ext>
            </a:extLst>
          </p:cNvPr>
          <p:cNvSpPr>
            <a:spLocks noGrp="1"/>
          </p:cNvSpPr>
          <p:nvPr>
            <p:ph type="title"/>
          </p:nvPr>
        </p:nvSpPr>
        <p:spPr/>
        <p:txBody>
          <a:bodyPr/>
          <a:lstStyle/>
          <a:p>
            <a:r>
              <a:rPr lang="en-US" u="sng"/>
              <a:t>Gear calculations</a:t>
            </a:r>
            <a:endParaRPr lang="en-IN" u="sng"/>
          </a:p>
        </p:txBody>
      </p:sp>
      <p:sp>
        <p:nvSpPr>
          <p:cNvPr id="4" name="Slide Number Placeholder 3">
            <a:extLst>
              <a:ext uri="{FF2B5EF4-FFF2-40B4-BE49-F238E27FC236}">
                <a16:creationId xmlns:a16="http://schemas.microsoft.com/office/drawing/2014/main" id="{A036B51A-49FC-D31E-A321-DD67840DDBC4}"/>
              </a:ext>
            </a:extLst>
          </p:cNvPr>
          <p:cNvSpPr>
            <a:spLocks noGrp="1"/>
          </p:cNvSpPr>
          <p:nvPr>
            <p:ph type="sldNum" sz="quarter" idx="10"/>
          </p:nvPr>
        </p:nvSpPr>
        <p:spPr/>
        <p:txBody>
          <a:bodyPr/>
          <a:lstStyle/>
          <a:p>
            <a:fld id="{B4F695E8-E5DC-4D0A-BD0F-0116EA2B06E3}" type="slidenum">
              <a:rPr lang="en-US" smtClean="0"/>
              <a:pPr/>
              <a:t>9</a:t>
            </a:fld>
            <a:endParaRPr lang="en-US"/>
          </a:p>
        </p:txBody>
      </p:sp>
      <p:sp>
        <p:nvSpPr>
          <p:cNvPr id="5" name="Footer Placeholder 4">
            <a:extLst>
              <a:ext uri="{FF2B5EF4-FFF2-40B4-BE49-F238E27FC236}">
                <a16:creationId xmlns:a16="http://schemas.microsoft.com/office/drawing/2014/main" id="{35C795BB-1261-C790-0896-4C5E7F449D79}"/>
              </a:ext>
            </a:extLst>
          </p:cNvPr>
          <p:cNvSpPr>
            <a:spLocks noGrp="1"/>
          </p:cNvSpPr>
          <p:nvPr>
            <p:ph type="ftr" sz="quarter" idx="11"/>
          </p:nvPr>
        </p:nvSpPr>
        <p:spPr/>
        <p:txBody>
          <a:bodyPr/>
          <a:lstStyle/>
          <a:p>
            <a:r>
              <a:rPr lang="en-US">
                <a:solidFill>
                  <a:srgbClr val="FF0000"/>
                </a:solidFill>
                <a:latin typeface="Times New Roman" pitchFamily="18" charset="0"/>
                <a:cs typeface="Times New Roman" pitchFamily="18" charset="0"/>
              </a:rPr>
              <a:t>An AutonomousInstitute            Affiliated to VTU Belagavi, Approved by AICTE, Recognized by UGC with 2(f) &amp; 12(b), Accredited by NBA &amp; NAAC</a:t>
            </a:r>
          </a:p>
        </p:txBody>
      </p:sp>
    </p:spTree>
    <p:extLst>
      <p:ext uri="{BB962C8B-B14F-4D97-AF65-F5344CB8AC3E}">
        <p14:creationId xmlns:p14="http://schemas.microsoft.com/office/powerpoint/2010/main" val="118712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1867</Words>
  <Application>Microsoft Office PowerPoint</Application>
  <PresentationFormat>Custom</PresentationFormat>
  <Paragraphs>227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Museo 300</vt:lpstr>
      <vt:lpstr>Times New Roman</vt:lpstr>
      <vt:lpstr>Office Theme</vt:lpstr>
      <vt:lpstr>HEAT SHIELD DEPLOYMENT SYSTEM</vt:lpstr>
      <vt:lpstr>ABSTRACT</vt:lpstr>
      <vt:lpstr>INTRODUCTION</vt:lpstr>
      <vt:lpstr>Literature Survey Literature Review</vt:lpstr>
      <vt:lpstr>PowerPoint Presentation</vt:lpstr>
      <vt:lpstr>Aluminum 6061</vt:lpstr>
      <vt:lpstr>PLA properties</vt:lpstr>
      <vt:lpstr>PowerPoint Presentation</vt:lpstr>
      <vt:lpstr>Gear calculations</vt:lpstr>
      <vt:lpstr>PowerPoint Presentation</vt:lpstr>
      <vt:lpstr>Design &amp; Modelling</vt:lpstr>
      <vt:lpstr>PowerPoint Presentation</vt:lpstr>
      <vt:lpstr>Calculations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Stress Analysis</vt:lpstr>
      <vt:lpstr>Support​</vt:lpstr>
      <vt:lpstr>Mesh details</vt:lpstr>
      <vt:lpstr>Calculated 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lenovopc</dc:creator>
  <cp:lastModifiedBy>lokesh kb</cp:lastModifiedBy>
  <cp:revision>92</cp:revision>
  <dcterms:created xsi:type="dcterms:W3CDTF">2020-11-11T04:23:25Z</dcterms:created>
  <dcterms:modified xsi:type="dcterms:W3CDTF">2022-08-12T13:15:01Z</dcterms:modified>
</cp:coreProperties>
</file>