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42" r:id="rId5"/>
    <p:sldId id="359" r:id="rId6"/>
    <p:sldId id="373" r:id="rId7"/>
    <p:sldId id="374" r:id="rId8"/>
    <p:sldId id="379" r:id="rId9"/>
    <p:sldId id="3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88" autoAdjust="0"/>
  </p:normalViewPr>
  <p:slideViewPr>
    <p:cSldViewPr snapToGrid="0" snapToObjects="1" showGuides="1">
      <p:cViewPr varScale="1">
        <p:scale>
          <a:sx n="65" d="100"/>
          <a:sy n="65" d="100"/>
        </p:scale>
        <p:origin x="93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97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1" y="2133353"/>
            <a:ext cx="3687097" cy="954221"/>
          </a:xfrm>
        </p:spPr>
        <p:txBody>
          <a:bodyPr anchor="b"/>
          <a:lstStyle/>
          <a:p>
            <a:r>
              <a:rPr lang="en-US" b="1" dirty="0"/>
              <a:t>ATOMS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1902" y="3414252"/>
            <a:ext cx="5088193" cy="1991032"/>
          </a:xfrm>
        </p:spPr>
        <p:txBody>
          <a:bodyPr/>
          <a:lstStyle/>
          <a:p>
            <a:r>
              <a:rPr lang="en-US" b="1" dirty="0"/>
              <a:t>PRESENTATION</a:t>
            </a:r>
          </a:p>
          <a:p>
            <a:r>
              <a:rPr lang="en-US" b="1" dirty="0"/>
              <a:t>About</a:t>
            </a:r>
          </a:p>
          <a:p>
            <a:r>
              <a:rPr lang="en-US" b="1" dirty="0"/>
              <a:t>Atoms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BC41A-B630-0186-B5FF-524C9F19E046}"/>
              </a:ext>
            </a:extLst>
          </p:cNvPr>
          <p:cNvSpPr txBox="1"/>
          <p:nvPr/>
        </p:nvSpPr>
        <p:spPr>
          <a:xfrm>
            <a:off x="0" y="6088559"/>
            <a:ext cx="2374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PRESENTED BY KIRAN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b="1" dirty="0"/>
              <a:t>atoms</a:t>
            </a:r>
          </a:p>
        </p:txBody>
      </p:sp>
      <p:pic>
        <p:nvPicPr>
          <p:cNvPr id="3" name="Content Placeholder 2" descr="A red sphere in front of blue grid&#10;&#10;Description automatically generated">
            <a:extLst>
              <a:ext uri="{FF2B5EF4-FFF2-40B4-BE49-F238E27FC236}">
                <a16:creationId xmlns:a16="http://schemas.microsoft.com/office/drawing/2014/main" id="{587C21B4-2423-E7E1-F81B-E8AFA06A06E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6096000" y="0"/>
            <a:ext cx="6105832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B89254-1BDB-F69C-963C-3614EFBA2FB4}"/>
              </a:ext>
            </a:extLst>
          </p:cNvPr>
          <p:cNvSpPr txBox="1"/>
          <p:nvPr/>
        </p:nvSpPr>
        <p:spPr>
          <a:xfrm>
            <a:off x="838201" y="3141406"/>
            <a:ext cx="44665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Atoms are the fundamental building block of all matter. They are smallest particle that are constantly in motion and interact with each other to form large structures. 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2307603"/>
            <a:ext cx="11548261" cy="947481"/>
          </a:xfrm>
        </p:spPr>
        <p:txBody>
          <a:bodyPr/>
          <a:lstStyle/>
          <a:p>
            <a:r>
              <a:rPr lang="en-US" b="1" dirty="0"/>
              <a:t>Atom contain three subatomic particle.</a:t>
            </a:r>
            <a:br>
              <a:rPr lang="en-US" b="1" dirty="0"/>
            </a:br>
            <a:r>
              <a:rPr lang="en-US" b="1" dirty="0"/>
              <a:t>They are: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9" y="607201"/>
            <a:ext cx="11562303" cy="1074115"/>
          </a:xfrm>
        </p:spPr>
        <p:txBody>
          <a:bodyPr/>
          <a:lstStyle/>
          <a:p>
            <a:r>
              <a:rPr lang="en-US" b="1" dirty="0"/>
              <a:t>Subatomic particle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F174A-2551-28B7-9004-7C4F7AF63265}"/>
              </a:ext>
            </a:extLst>
          </p:cNvPr>
          <p:cNvSpPr txBox="1"/>
          <p:nvPr/>
        </p:nvSpPr>
        <p:spPr>
          <a:xfrm>
            <a:off x="386939" y="4525267"/>
            <a:ext cx="343897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Arial Black" panose="020B0A04020102020204" pitchFamily="34" charset="0"/>
              </a:rPr>
              <a:t>ELECTRONS: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  <a:latin typeface="Aptos Black" panose="020F0502020204030204" pitchFamily="34" charset="0"/>
              </a:rPr>
              <a:t>Negatively charged particle that revolve around the fixed path called shell.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C816A-8ABE-0B55-D5E3-ADEF4CE4B09C}"/>
              </a:ext>
            </a:extLst>
          </p:cNvPr>
          <p:cNvSpPr txBox="1"/>
          <p:nvPr/>
        </p:nvSpPr>
        <p:spPr>
          <a:xfrm>
            <a:off x="4262284" y="4471872"/>
            <a:ext cx="3465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PROTONS: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Posotively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 charged particle that found in center of an atoms is known as proton.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92A44-11F4-2541-ED54-71C6E28BEFE8}"/>
              </a:ext>
            </a:extLst>
          </p:cNvPr>
          <p:cNvSpPr txBox="1"/>
          <p:nvPr/>
        </p:nvSpPr>
        <p:spPr>
          <a:xfrm>
            <a:off x="8436076" y="4525267"/>
            <a:ext cx="30974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Aptos Black" panose="020B0004020202020204" pitchFamily="34" charset="0"/>
              </a:rPr>
              <a:t>Neutrons:</a:t>
            </a:r>
          </a:p>
          <a:p>
            <a:endParaRPr lang="en-US" sz="2200" dirty="0">
              <a:solidFill>
                <a:schemeClr val="bg1">
                  <a:lumMod val="95000"/>
                </a:schemeClr>
              </a:solidFill>
              <a:latin typeface="Aptos Black" panose="020B0004020202020204" pitchFamily="34" charset="0"/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Aptos Black" panose="020B0004020202020204" pitchFamily="34" charset="0"/>
              </a:rPr>
              <a:t>Chargeless particle that found in nucleus in known as neutron.</a:t>
            </a: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63" y="3554362"/>
            <a:ext cx="4960830" cy="1563327"/>
          </a:xfrm>
        </p:spPr>
        <p:txBody>
          <a:bodyPr/>
          <a:lstStyle/>
          <a:p>
            <a:r>
              <a:rPr lang="en-US" b="1" dirty="0"/>
              <a:t>The rules which have eight electron in outer most shell is called octet rule.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63" y="2271281"/>
            <a:ext cx="4958081" cy="1032357"/>
          </a:xfrm>
        </p:spPr>
        <p:txBody>
          <a:bodyPr/>
          <a:lstStyle/>
          <a:p>
            <a:r>
              <a:rPr lang="en-US" b="1" dirty="0"/>
              <a:t>OCTET RULE: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0A091-3B17-63F5-F6D0-B61EB7C69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96" y="3630102"/>
            <a:ext cx="4960830" cy="1458092"/>
          </a:xfrm>
        </p:spPr>
        <p:txBody>
          <a:bodyPr/>
          <a:lstStyle/>
          <a:p>
            <a:r>
              <a:rPr lang="en-US" b="1" dirty="0"/>
              <a:t>The rules which have two electron in first shell is called DUPLET rule.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496" y="2376489"/>
            <a:ext cx="4958081" cy="851410"/>
          </a:xfrm>
        </p:spPr>
        <p:txBody>
          <a:bodyPr/>
          <a:lstStyle/>
          <a:p>
            <a:r>
              <a:rPr lang="en-US" b="1" dirty="0"/>
              <a:t>DUPLET rule: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A blue circle with black text and circles&#10;&#10;Description automatically generated">
            <a:extLst>
              <a:ext uri="{FF2B5EF4-FFF2-40B4-BE49-F238E27FC236}">
                <a16:creationId xmlns:a16="http://schemas.microsoft.com/office/drawing/2014/main" id="{D5CE9994-9B87-A8D7-7C2D-3FB38903E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12292"/>
            <a:ext cx="6083710" cy="687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7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7" y="2551471"/>
            <a:ext cx="6327105" cy="1484868"/>
          </a:xfrm>
        </p:spPr>
        <p:txBody>
          <a:bodyPr anchor="b"/>
          <a:lstStyle/>
          <a:p>
            <a:r>
              <a:rPr lang="en-US" sz="9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{12DAA149-02F8-4818-8DF9-8C70523A8392}tf11936837_win32</Template>
  <TotalTime>146</TotalTime>
  <Words>139</Words>
  <Application>Microsoft Office PowerPoint</Application>
  <PresentationFormat>Widescreen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ADLaM Display</vt:lpstr>
      <vt:lpstr>Aptos Black</vt:lpstr>
      <vt:lpstr>Arial</vt:lpstr>
      <vt:lpstr>Arial Black</vt:lpstr>
      <vt:lpstr>Arial Nova</vt:lpstr>
      <vt:lpstr>Biome</vt:lpstr>
      <vt:lpstr>Calibri</vt:lpstr>
      <vt:lpstr>Custom</vt:lpstr>
      <vt:lpstr>ATOMS</vt:lpstr>
      <vt:lpstr>atoms</vt:lpstr>
      <vt:lpstr>Atom contain three subatomic particle. They are:</vt:lpstr>
      <vt:lpstr>The rules which have eight electron in outer most shell is called octet rule.</vt:lpstr>
      <vt:lpstr>The rules which have two electron in first shell is called DUPLET rule.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BOYZ GAMERZ</dc:creator>
  <cp:lastModifiedBy>BOYZ GAMERZ</cp:lastModifiedBy>
  <cp:revision>22</cp:revision>
  <dcterms:created xsi:type="dcterms:W3CDTF">2024-09-16T11:33:04Z</dcterms:created>
  <dcterms:modified xsi:type="dcterms:W3CDTF">2024-09-27T04:42:03Z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