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336-B5BA-8080-E877-85E2456E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C5F4-157B-1E78-B15D-F2EE7EF9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F1AF-4BBD-C660-A2D3-D99252C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9D59-D93D-9063-025C-5E4F1AE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BD64-CA56-0AD0-16A3-D981DCF0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F0F-9EC1-C22E-0DBC-20FFF1E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EDC8-B44A-8F6F-4933-99DFABF05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412B-7408-E53C-9E9B-A7E8F163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6A3E-DD5F-21E8-D361-2D8540CD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A4E3-C4D0-ED2C-73B0-D1CF2AF4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5CB17-5BA5-72F7-4434-0E5C2913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4244-F449-57C8-F78D-D68828C8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3935-F16D-884D-A1BE-67442787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04AA-AFD3-9313-C97C-81DFC9B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D3C1-440D-D1A8-5262-2D058A5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F570-F24E-02F0-EB22-721E93D3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82AC-2653-5D81-3667-512B18BA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6678-9615-AF5D-DC9E-557040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CB59-D1D9-B2E7-BD25-A9FD99D8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A2E-3A94-DF75-3505-7F352D6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A1C3-701C-3D62-CFAC-421308E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A876-5E7D-43B2-087E-9DC92714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051F-DC90-64C1-C0A1-A275816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DCBA-7532-1DFA-7CF0-AFFF52F9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7190-E20B-F7B1-B6E1-426040A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0130-5684-E28C-8141-92ECE9F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0782-28B8-0EFC-4C40-DA0EE1B2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2CFD-4F07-910D-127A-E8D4A3E2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9988-5C28-9B9C-B1BD-BD7AE32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20A0-7D7F-869B-F0A7-CAE8ACD6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6176-5BA1-6586-22D7-663405F9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B57-B75B-1AA2-9C02-2AA211F8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F694-8CD0-693A-04DD-7889FB12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5C491-6D61-6ED1-9B25-39E0B2DB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2DD24-EA77-E6A3-B7AB-D5B0D152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FFF89-F617-58D0-B02D-92E06A741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6369-B2F2-CB48-B517-780159B3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D129F-566D-DD52-1B4C-EF44C69E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0DCF-5DC0-7B40-CF5D-0342AE4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F217-137C-0858-79A5-16C9E02F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A43CB-D156-8086-EBDE-C9A67037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8B5AC-976B-0F56-015C-E3B70F89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F1E68-33BE-15B6-E245-ECB66213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E5502-CF29-4A7F-C0F4-1460BF3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356D2-11AC-27E6-8CE4-68D0CDDF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09D3-90DA-9D74-1BE7-F8F2482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790-B8AC-CB19-3592-C414C85B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CBC-97E6-F74C-77CE-1816271A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1B94-C6AB-DBE8-98A2-DA0D63F6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BE24-1FBE-C638-F3A7-1955771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6CAF-0A08-130C-2B01-C67C6C6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AC25-B297-3853-3874-7DECC26C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BED7-B2B1-47ED-6674-4E3AC81F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C9DB7-2B98-BC7C-6114-284E828A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1DC2-FF85-4B67-E0D5-6670D8C2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1DFD-F516-F88C-71B3-58D2C84C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3AB6-1A0D-E10D-99F8-CB576F4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5589-F561-C2D1-1731-F20367F5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80AFB-C691-1C97-0E1E-7B1A241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349D-B8DA-90F4-1330-486DF01A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8353-B614-090D-F90C-EAA1520E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AAF8-FE12-D3E3-05DF-AF1A1C172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9AD9-8E5B-AF06-28B4-31E7D1DC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02E8D7-A959-FCEB-948E-3FE0C958E59E}"/>
              </a:ext>
            </a:extLst>
          </p:cNvPr>
          <p:cNvSpPr txBox="1"/>
          <p:nvPr/>
        </p:nvSpPr>
        <p:spPr>
          <a:xfrm>
            <a:off x="8598310" y="6488668"/>
            <a:ext cx="35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PRESENTED BY :SAHIL &amp;  KIRAN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6A47CCE-7EC9-C9DB-01C6-3ABA34DC46A8}"/>
              </a:ext>
            </a:extLst>
          </p:cNvPr>
          <p:cNvSpPr/>
          <p:nvPr/>
        </p:nvSpPr>
        <p:spPr>
          <a:xfrm>
            <a:off x="0" y="0"/>
            <a:ext cx="7536426" cy="68580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322FF-66F0-6E48-9160-39EDE39E042F}"/>
              </a:ext>
            </a:extLst>
          </p:cNvPr>
          <p:cNvSpPr txBox="1"/>
          <p:nvPr/>
        </p:nvSpPr>
        <p:spPr>
          <a:xfrm>
            <a:off x="523568" y="2190556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PRESENTATION ABOUT AC AND DC CURRENT.</a:t>
            </a:r>
          </a:p>
        </p:txBody>
      </p:sp>
    </p:spTree>
    <p:extLst>
      <p:ext uri="{BB962C8B-B14F-4D97-AF65-F5344CB8AC3E}">
        <p14:creationId xmlns:p14="http://schemas.microsoft.com/office/powerpoint/2010/main" val="269956664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811F0-E499-F23D-233A-FA5968AC6B19}"/>
              </a:ext>
            </a:extLst>
          </p:cNvPr>
          <p:cNvSpPr txBox="1"/>
          <p:nvPr/>
        </p:nvSpPr>
        <p:spPr>
          <a:xfrm>
            <a:off x="0" y="-147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DEFINATION OF AC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D6E3-5CA1-642B-8DA4-90943B057B1A}"/>
              </a:ext>
            </a:extLst>
          </p:cNvPr>
          <p:cNvSpPr txBox="1"/>
          <p:nvPr/>
        </p:nvSpPr>
        <p:spPr>
          <a:xfrm>
            <a:off x="2079524" y="1072050"/>
            <a:ext cx="8554064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 Current is define as a current which can be produce easily and cannot store is known as AC Current.</a:t>
            </a:r>
          </a:p>
        </p:txBody>
      </p:sp>
    </p:spTree>
    <p:extLst>
      <p:ext uri="{BB962C8B-B14F-4D97-AF65-F5344CB8AC3E}">
        <p14:creationId xmlns:p14="http://schemas.microsoft.com/office/powerpoint/2010/main" val="114329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A3717-5275-71B9-103A-65A26D739C2B}"/>
              </a:ext>
            </a:extLst>
          </p:cNvPr>
          <p:cNvSpPr txBox="1"/>
          <p:nvPr/>
        </p:nvSpPr>
        <p:spPr>
          <a:xfrm>
            <a:off x="3008671" y="0"/>
            <a:ext cx="631230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500" b="1" dirty="0">
                <a:solidFill>
                  <a:schemeClr val="bg1">
                    <a:lumMod val="95000"/>
                  </a:schemeClr>
                </a:solidFill>
              </a:rPr>
              <a:t>DEFINATION OF DC 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FCC46-8E07-CBC3-998F-07FD60E42A77}"/>
              </a:ext>
            </a:extLst>
          </p:cNvPr>
          <p:cNvSpPr txBox="1"/>
          <p:nvPr/>
        </p:nvSpPr>
        <p:spPr>
          <a:xfrm>
            <a:off x="2153264" y="796412"/>
            <a:ext cx="8259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kern="12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 Current is define as a current which cannot be produce easily but can store easily is known as DC Current.</a:t>
            </a:r>
            <a:endParaRPr lang="en-US" sz="35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2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437FD5E-FF2C-4348-892F-9C5C5169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DIFFRENCE BETWEEN AC AND DC CURRENT.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4341068-58B4-7F13-768C-ADAC750A2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ALTERNATIVE CURRENT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C6A2DD-3483-6427-9152-9E949AE9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DYNAMIC 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33F7C-59FA-D01D-8B31-D3EE4DB6EA74}"/>
              </a:ext>
            </a:extLst>
          </p:cNvPr>
          <p:cNvSpPr txBox="1"/>
          <p:nvPr/>
        </p:nvSpPr>
        <p:spPr>
          <a:xfrm>
            <a:off x="1371600" y="2669458"/>
            <a:ext cx="4365523" cy="418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AB780E-E50A-2F23-EB87-9EE0FBBAF220}"/>
              </a:ext>
            </a:extLst>
          </p:cNvPr>
          <p:cNvSpPr txBox="1"/>
          <p:nvPr/>
        </p:nvSpPr>
        <p:spPr>
          <a:xfrm>
            <a:off x="836612" y="2772697"/>
            <a:ext cx="51577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1: AC Current is define as a current which can be produce easily and cannot store is known as AC Current.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2: It cannot be store.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3: It is easy to transfer for long distance.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4: Example: fan, bulbs, motors.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F0149-CA5E-04B6-C85C-8EC61C1F7314}"/>
              </a:ext>
            </a:extLst>
          </p:cNvPr>
          <p:cNvSpPr txBox="1"/>
          <p:nvPr/>
        </p:nvSpPr>
        <p:spPr>
          <a:xfrm>
            <a:off x="6169027" y="2964426"/>
            <a:ext cx="5183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1: DC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urrent is define as a current which cannot be produce easily but can store easily is known as DC Current.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2: It cannot be store.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3: It cannot transfer for long distance.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4: Example: battery, electric vehicles,               flashlight.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8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48BCB-2815-8C81-7831-5B4AE5E7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507"/>
            <a:ext cx="10515600" cy="1719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85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DIFFRENCE BETWEEN AC AND DC CURRENT.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BOYZ GAMERZ</dc:creator>
  <cp:lastModifiedBy>BOYZ GAMERZ</cp:lastModifiedBy>
  <cp:revision>26</cp:revision>
  <dcterms:created xsi:type="dcterms:W3CDTF">2024-12-11T23:01:27Z</dcterms:created>
  <dcterms:modified xsi:type="dcterms:W3CDTF">2024-12-12T00:51:36Z</dcterms:modified>
</cp:coreProperties>
</file>