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4336-B5BA-8080-E877-85E2456E8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4C5F4-157B-1E78-B15D-F2EE7EF9E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7F1AF-4BBD-C660-A2D3-D99252CB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56BB-EA41-466C-8849-0BDAE24318B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39D59-D93D-9063-025C-5E4F1AE96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ABD64-CA56-0AD0-16A3-D981DCF0C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5F44-4133-4EAE-B15E-9D039251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1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BBF0F-9EC1-C22E-0DBC-20FFF1E8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EEDC8-B44A-8F6F-4933-99DFABF05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2412B-7408-E53C-9E9B-A7E8F1632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56BB-EA41-466C-8849-0BDAE24318B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F6A3E-DD5F-21E8-D361-2D8540CD0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2A4E3-C4D0-ED2C-73B0-D1CF2AF4C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5F44-4133-4EAE-B15E-9D039251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67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85CB17-5BA5-72F7-4434-0E5C29133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B4244-F449-57C8-F78D-D68828C8B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F3935-F16D-884D-A1BE-67442787F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56BB-EA41-466C-8849-0BDAE24318B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D04AA-AFD3-9313-C97C-81DFC9B1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CD3C1-440D-D1A8-5262-2D058A5F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5F44-4133-4EAE-B15E-9D039251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3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CF570-F24E-02F0-EB22-721E93D3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982AC-2653-5D81-3667-512B18BA4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76678-9615-AF5D-DC9E-557040E2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56BB-EA41-466C-8849-0BDAE24318B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BCB59-D1D9-B2E7-BD25-A9FD99D88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D4A2E-3A94-DF75-3505-7F352D66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5F44-4133-4EAE-B15E-9D039251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4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A1C3-701C-3D62-CFAC-421308E1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5A876-5E7D-43B2-087E-9DC927148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6051F-DC90-64C1-C0A1-A275816C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56BB-EA41-466C-8849-0BDAE24318B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8DCBA-7532-1DFA-7CF0-AFFF52F9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C7190-E20B-F7B1-B6E1-426040AA1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5F44-4133-4EAE-B15E-9D039251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0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F0130-5684-E28C-8141-92ECE9FE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40782-28B8-0EFC-4C40-DA0EE1B2D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C2CFD-4F07-910D-127A-E8D4A3E21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69988-5C28-9B9C-B1BD-BD7AE32A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56BB-EA41-466C-8849-0BDAE24318B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120A0-7D7F-869B-F0A7-CAE8ACD6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F6176-5BA1-6586-22D7-663405F94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5F44-4133-4EAE-B15E-9D039251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3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8B57-B75B-1AA2-9C02-2AA211F8E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0F694-8CD0-693A-04DD-7889FB12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5C491-6D61-6ED1-9B25-39E0B2DB9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22DD24-EA77-E6A3-B7AB-D5B0D1526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FFF89-F617-58D0-B02D-92E06A7410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EF6369-B2F2-CB48-B517-780159B35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56BB-EA41-466C-8849-0BDAE24318B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CD129F-566D-DD52-1B4C-EF44C69E3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4D0DCF-5DC0-7B40-CF5D-0342AE4F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5F44-4133-4EAE-B15E-9D039251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7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AF217-137C-0858-79A5-16C9E02F3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EA43CB-D156-8086-EBDE-C9A67037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56BB-EA41-466C-8849-0BDAE24318B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98B5AC-976B-0F56-015C-E3B70F890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F1E68-33BE-15B6-E245-ECB66213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5F44-4133-4EAE-B15E-9D039251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47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EE5502-CF29-4A7F-C0F4-1460BF3B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56BB-EA41-466C-8849-0BDAE24318B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356D2-11AC-27E6-8CE4-68D0CDDF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C09D3-90DA-9D74-1BE7-F8F248250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5F44-4133-4EAE-B15E-9D039251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2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3790-B8AC-CB19-3592-C414C85B8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4ECBC-97E6-F74C-77CE-1816271AC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31B94-C6AB-DBE8-98A2-DA0D63F6C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FBE24-1FBE-C638-F3A7-19557718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56BB-EA41-466C-8849-0BDAE24318B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56CAF-0A08-130C-2B01-C67C6C66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1AC25-B297-3853-3874-7DECC26C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5F44-4133-4EAE-B15E-9D039251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0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BED7-B2B1-47ED-6674-4E3AC81F3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DC9DB7-2B98-BC7C-6114-284E828AD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41DC2-FF85-4B67-E0D5-6670D8C2E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31DFD-F516-F88C-71B3-58D2C84C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56BB-EA41-466C-8849-0BDAE24318B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A3AB6-1A0D-E10D-99F8-CB576F4EA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F5589-F561-C2D1-1731-F20367F56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5F44-4133-4EAE-B15E-9D039251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8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E80AFB-C691-1C97-0E1E-7B1A241A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0349D-B8DA-90F4-1330-486DF01A7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F8353-B614-090D-F90C-EAA1520EE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0F56BB-EA41-466C-8849-0BDAE24318B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2AAF8-FE12-D3E3-05DF-AF1A1C172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59AD9-8E5B-AF06-28B4-31E7D1DCC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F75F44-4133-4EAE-B15E-9D039251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302E8D7-A959-FCEB-948E-3FE0C958E59E}"/>
              </a:ext>
            </a:extLst>
          </p:cNvPr>
          <p:cNvSpPr txBox="1"/>
          <p:nvPr/>
        </p:nvSpPr>
        <p:spPr>
          <a:xfrm>
            <a:off x="8598310" y="6488668"/>
            <a:ext cx="359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PRESENTED BY :SAHIL &amp;  KIRAN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07E00A-0521-9B09-4FBA-0D1FCC1BC225}"/>
              </a:ext>
            </a:extLst>
          </p:cNvPr>
          <p:cNvSpPr txBox="1"/>
          <p:nvPr/>
        </p:nvSpPr>
        <p:spPr>
          <a:xfrm>
            <a:off x="0" y="0"/>
            <a:ext cx="7536426" cy="6858000"/>
          </a:xfrm>
          <a:custGeom>
            <a:avLst/>
            <a:gdLst/>
            <a:ahLst/>
            <a:cxnLst/>
            <a:rect l="l" t="t" r="r" b="b"/>
            <a:pathLst>
              <a:path w="7536426" h="6858000">
                <a:moveTo>
                  <a:pt x="4265074" y="3831156"/>
                </a:moveTo>
                <a:lnTo>
                  <a:pt x="4265074" y="3931726"/>
                </a:lnTo>
                <a:lnTo>
                  <a:pt x="4372300" y="3931726"/>
                </a:lnTo>
                <a:lnTo>
                  <a:pt x="4372300" y="3831156"/>
                </a:lnTo>
                <a:close/>
                <a:moveTo>
                  <a:pt x="765125" y="3652199"/>
                </a:moveTo>
                <a:lnTo>
                  <a:pt x="792979" y="3652199"/>
                </a:lnTo>
                <a:cubicBezTo>
                  <a:pt x="821901" y="3652199"/>
                  <a:pt x="842607" y="3659265"/>
                  <a:pt x="855096" y="3673398"/>
                </a:cubicBezTo>
                <a:cubicBezTo>
                  <a:pt x="867585" y="3687530"/>
                  <a:pt x="873830" y="3713741"/>
                  <a:pt x="873830" y="3752030"/>
                </a:cubicBezTo>
                <a:cubicBezTo>
                  <a:pt x="873830" y="3780952"/>
                  <a:pt x="871036" y="3801864"/>
                  <a:pt x="865449" y="3814764"/>
                </a:cubicBezTo>
                <a:cubicBezTo>
                  <a:pt x="859861" y="3827664"/>
                  <a:pt x="852138" y="3836702"/>
                  <a:pt x="842278" y="3841878"/>
                </a:cubicBezTo>
                <a:cubicBezTo>
                  <a:pt x="832418" y="3847055"/>
                  <a:pt x="815821" y="3849643"/>
                  <a:pt x="792486" y="3849643"/>
                </a:cubicBezTo>
                <a:lnTo>
                  <a:pt x="765125" y="3849643"/>
                </a:lnTo>
                <a:close/>
                <a:moveTo>
                  <a:pt x="2927793" y="3643325"/>
                </a:moveTo>
                <a:lnTo>
                  <a:pt x="2976845" y="3643325"/>
                </a:lnTo>
                <a:cubicBezTo>
                  <a:pt x="2997222" y="3643325"/>
                  <a:pt x="3011109" y="3646447"/>
                  <a:pt x="3018503" y="3652692"/>
                </a:cubicBezTo>
                <a:cubicBezTo>
                  <a:pt x="3025898" y="3658937"/>
                  <a:pt x="3029596" y="3667893"/>
                  <a:pt x="3029596" y="3679560"/>
                </a:cubicBezTo>
                <a:cubicBezTo>
                  <a:pt x="3029596" y="3687448"/>
                  <a:pt x="3027254" y="3694432"/>
                  <a:pt x="3022571" y="3700512"/>
                </a:cubicBezTo>
                <a:cubicBezTo>
                  <a:pt x="3017887" y="3706593"/>
                  <a:pt x="3011848" y="3710372"/>
                  <a:pt x="3004453" y="3711851"/>
                </a:cubicBezTo>
                <a:cubicBezTo>
                  <a:pt x="2989828" y="3715138"/>
                  <a:pt x="2979968" y="3716781"/>
                  <a:pt x="2974873" y="3716781"/>
                </a:cubicBezTo>
                <a:lnTo>
                  <a:pt x="2927793" y="3716781"/>
                </a:lnTo>
                <a:close/>
                <a:moveTo>
                  <a:pt x="2537268" y="3643325"/>
                </a:moveTo>
                <a:lnTo>
                  <a:pt x="2586320" y="3643325"/>
                </a:lnTo>
                <a:cubicBezTo>
                  <a:pt x="2606697" y="3643325"/>
                  <a:pt x="2620584" y="3646447"/>
                  <a:pt x="2627979" y="3652692"/>
                </a:cubicBezTo>
                <a:cubicBezTo>
                  <a:pt x="2635373" y="3658937"/>
                  <a:pt x="2639071" y="3667893"/>
                  <a:pt x="2639071" y="3679560"/>
                </a:cubicBezTo>
                <a:cubicBezTo>
                  <a:pt x="2639071" y="3687448"/>
                  <a:pt x="2636729" y="3694432"/>
                  <a:pt x="2632046" y="3700512"/>
                </a:cubicBezTo>
                <a:cubicBezTo>
                  <a:pt x="2627362" y="3706593"/>
                  <a:pt x="2621323" y="3710372"/>
                  <a:pt x="2613928" y="3711851"/>
                </a:cubicBezTo>
                <a:cubicBezTo>
                  <a:pt x="2599303" y="3715138"/>
                  <a:pt x="2589443" y="3716781"/>
                  <a:pt x="2584349" y="3716781"/>
                </a:cubicBezTo>
                <a:lnTo>
                  <a:pt x="2537268" y="3716781"/>
                </a:lnTo>
                <a:close/>
                <a:moveTo>
                  <a:pt x="3960344" y="3570362"/>
                </a:moveTo>
                <a:lnTo>
                  <a:pt x="3960344" y="3659594"/>
                </a:lnTo>
                <a:lnTo>
                  <a:pt x="4074225" y="3659594"/>
                </a:lnTo>
                <a:lnTo>
                  <a:pt x="4074225" y="3931726"/>
                </a:lnTo>
                <a:lnTo>
                  <a:pt x="4185888" y="3931726"/>
                </a:lnTo>
                <a:lnTo>
                  <a:pt x="4185888" y="3659594"/>
                </a:lnTo>
                <a:lnTo>
                  <a:pt x="4299769" y="3659594"/>
                </a:lnTo>
                <a:lnTo>
                  <a:pt x="4299769" y="3570362"/>
                </a:lnTo>
                <a:close/>
                <a:moveTo>
                  <a:pt x="3567372" y="3570362"/>
                </a:moveTo>
                <a:lnTo>
                  <a:pt x="3567372" y="3931726"/>
                </a:lnTo>
                <a:lnTo>
                  <a:pt x="3672380" y="3931726"/>
                </a:lnTo>
                <a:lnTo>
                  <a:pt x="3672380" y="3733312"/>
                </a:lnTo>
                <a:lnTo>
                  <a:pt x="3807706" y="3931726"/>
                </a:lnTo>
                <a:lnTo>
                  <a:pt x="3912960" y="3931726"/>
                </a:lnTo>
                <a:lnTo>
                  <a:pt x="3912960" y="3570362"/>
                </a:lnTo>
                <a:lnTo>
                  <a:pt x="3807706" y="3570362"/>
                </a:lnTo>
                <a:lnTo>
                  <a:pt x="3807706" y="3770286"/>
                </a:lnTo>
                <a:lnTo>
                  <a:pt x="3671640" y="3570362"/>
                </a:lnTo>
                <a:close/>
                <a:moveTo>
                  <a:pt x="3204436" y="3570362"/>
                </a:moveTo>
                <a:lnTo>
                  <a:pt x="3204436" y="3931726"/>
                </a:lnTo>
                <a:lnTo>
                  <a:pt x="3509106" y="3931726"/>
                </a:lnTo>
                <a:lnTo>
                  <a:pt x="3509106" y="3849889"/>
                </a:lnTo>
                <a:lnTo>
                  <a:pt x="3316346" y="3849889"/>
                </a:lnTo>
                <a:lnTo>
                  <a:pt x="3316346" y="3778652"/>
                </a:lnTo>
                <a:lnTo>
                  <a:pt x="3490126" y="3778652"/>
                </a:lnTo>
                <a:lnTo>
                  <a:pt x="3490126" y="3704949"/>
                </a:lnTo>
                <a:lnTo>
                  <a:pt x="3316346" y="3704949"/>
                </a:lnTo>
                <a:lnTo>
                  <a:pt x="3316346" y="3647516"/>
                </a:lnTo>
                <a:lnTo>
                  <a:pt x="3503683" y="3647516"/>
                </a:lnTo>
                <a:lnTo>
                  <a:pt x="3503683" y="3570362"/>
                </a:lnTo>
                <a:close/>
                <a:moveTo>
                  <a:pt x="2815637" y="3570362"/>
                </a:moveTo>
                <a:lnTo>
                  <a:pt x="2815637" y="3931726"/>
                </a:lnTo>
                <a:lnTo>
                  <a:pt x="2927793" y="3931726"/>
                </a:lnTo>
                <a:lnTo>
                  <a:pt x="2927793" y="3785061"/>
                </a:lnTo>
                <a:lnTo>
                  <a:pt x="2937653" y="3785061"/>
                </a:lnTo>
                <a:cubicBezTo>
                  <a:pt x="2947841" y="3785061"/>
                  <a:pt x="2956961" y="3787854"/>
                  <a:pt x="2965014" y="3793442"/>
                </a:cubicBezTo>
                <a:cubicBezTo>
                  <a:pt x="2970930" y="3797714"/>
                  <a:pt x="2977667" y="3806999"/>
                  <a:pt x="2985227" y="3821296"/>
                </a:cubicBezTo>
                <a:lnTo>
                  <a:pt x="3044913" y="3931726"/>
                </a:lnTo>
                <a:lnTo>
                  <a:pt x="3171085" y="3931726"/>
                </a:lnTo>
                <a:lnTo>
                  <a:pt x="3117010" y="3827015"/>
                </a:lnTo>
                <a:cubicBezTo>
                  <a:pt x="3114383" y="3821752"/>
                  <a:pt x="3109169" y="3814267"/>
                  <a:pt x="3101369" y="3804563"/>
                </a:cubicBezTo>
                <a:cubicBezTo>
                  <a:pt x="3093568" y="3794858"/>
                  <a:pt x="3087615" y="3788526"/>
                  <a:pt x="3083510" y="3785565"/>
                </a:cubicBezTo>
                <a:cubicBezTo>
                  <a:pt x="3077431" y="3781126"/>
                  <a:pt x="3067742" y="3776685"/>
                  <a:pt x="3054442" y="3772243"/>
                </a:cubicBezTo>
                <a:cubicBezTo>
                  <a:pt x="3071050" y="3768463"/>
                  <a:pt x="3084122" y="3763698"/>
                  <a:pt x="3093658" y="3757946"/>
                </a:cubicBezTo>
                <a:cubicBezTo>
                  <a:pt x="3108620" y="3748908"/>
                  <a:pt x="3120376" y="3737117"/>
                  <a:pt x="3128926" y="3722574"/>
                </a:cubicBezTo>
                <a:cubicBezTo>
                  <a:pt x="3137477" y="3708031"/>
                  <a:pt x="3141752" y="3690735"/>
                  <a:pt x="3141752" y="3670686"/>
                </a:cubicBezTo>
                <a:cubicBezTo>
                  <a:pt x="3141752" y="3647680"/>
                  <a:pt x="3136164" y="3628166"/>
                  <a:pt x="3124990" y="3612143"/>
                </a:cubicBezTo>
                <a:cubicBezTo>
                  <a:pt x="3113815" y="3596121"/>
                  <a:pt x="3099108" y="3585152"/>
                  <a:pt x="3080867" y="3579236"/>
                </a:cubicBezTo>
                <a:cubicBezTo>
                  <a:pt x="3062626" y="3573320"/>
                  <a:pt x="3036251" y="3570362"/>
                  <a:pt x="3001742" y="3570362"/>
                </a:cubicBezTo>
                <a:close/>
                <a:moveTo>
                  <a:pt x="2425112" y="3570362"/>
                </a:moveTo>
                <a:lnTo>
                  <a:pt x="2425112" y="3931726"/>
                </a:lnTo>
                <a:lnTo>
                  <a:pt x="2537268" y="3931726"/>
                </a:lnTo>
                <a:lnTo>
                  <a:pt x="2537268" y="3785061"/>
                </a:lnTo>
                <a:lnTo>
                  <a:pt x="2547128" y="3785061"/>
                </a:lnTo>
                <a:cubicBezTo>
                  <a:pt x="2557316" y="3785061"/>
                  <a:pt x="2566437" y="3787854"/>
                  <a:pt x="2574489" y="3793442"/>
                </a:cubicBezTo>
                <a:cubicBezTo>
                  <a:pt x="2580405" y="3797714"/>
                  <a:pt x="2587142" y="3806999"/>
                  <a:pt x="2594701" y="3821296"/>
                </a:cubicBezTo>
                <a:lnTo>
                  <a:pt x="2654388" y="3931726"/>
                </a:lnTo>
                <a:lnTo>
                  <a:pt x="2780560" y="3931726"/>
                </a:lnTo>
                <a:lnTo>
                  <a:pt x="2726484" y="3827015"/>
                </a:lnTo>
                <a:cubicBezTo>
                  <a:pt x="2723858" y="3821752"/>
                  <a:pt x="2718644" y="3814267"/>
                  <a:pt x="2710844" y="3804563"/>
                </a:cubicBezTo>
                <a:cubicBezTo>
                  <a:pt x="2703043" y="3794858"/>
                  <a:pt x="2697090" y="3788526"/>
                  <a:pt x="2692984" y="3785565"/>
                </a:cubicBezTo>
                <a:cubicBezTo>
                  <a:pt x="2686906" y="3781126"/>
                  <a:pt x="2677218" y="3776685"/>
                  <a:pt x="2663917" y="3772243"/>
                </a:cubicBezTo>
                <a:cubicBezTo>
                  <a:pt x="2680524" y="3768463"/>
                  <a:pt x="2693596" y="3763698"/>
                  <a:pt x="2703133" y="3757946"/>
                </a:cubicBezTo>
                <a:cubicBezTo>
                  <a:pt x="2718095" y="3748908"/>
                  <a:pt x="2729851" y="3737117"/>
                  <a:pt x="2738401" y="3722574"/>
                </a:cubicBezTo>
                <a:cubicBezTo>
                  <a:pt x="2746951" y="3708031"/>
                  <a:pt x="2751226" y="3690735"/>
                  <a:pt x="2751226" y="3670686"/>
                </a:cubicBezTo>
                <a:cubicBezTo>
                  <a:pt x="2751226" y="3647680"/>
                  <a:pt x="2745639" y="3628166"/>
                  <a:pt x="2734465" y="3612143"/>
                </a:cubicBezTo>
                <a:cubicBezTo>
                  <a:pt x="2723290" y="3596121"/>
                  <a:pt x="2708583" y="3585152"/>
                  <a:pt x="2690342" y="3579236"/>
                </a:cubicBezTo>
                <a:cubicBezTo>
                  <a:pt x="2672101" y="3573320"/>
                  <a:pt x="2645726" y="3570362"/>
                  <a:pt x="2611217" y="3570362"/>
                </a:cubicBezTo>
                <a:close/>
                <a:moveTo>
                  <a:pt x="2004779" y="3570362"/>
                </a:moveTo>
                <a:lnTo>
                  <a:pt x="2004779" y="3785658"/>
                </a:lnTo>
                <a:cubicBezTo>
                  <a:pt x="2004779" y="3803393"/>
                  <a:pt x="2008230" y="3823755"/>
                  <a:pt x="2015132" y="3846747"/>
                </a:cubicBezTo>
                <a:cubicBezTo>
                  <a:pt x="2019405" y="3861033"/>
                  <a:pt x="2027334" y="3874909"/>
                  <a:pt x="2038919" y="3888376"/>
                </a:cubicBezTo>
                <a:cubicBezTo>
                  <a:pt x="2050504" y="3901842"/>
                  <a:pt x="2063281" y="3912229"/>
                  <a:pt x="2077249" y="3919536"/>
                </a:cubicBezTo>
                <a:cubicBezTo>
                  <a:pt x="2091217" y="3926844"/>
                  <a:pt x="2108595" y="3931729"/>
                  <a:pt x="2129384" y="3934193"/>
                </a:cubicBezTo>
                <a:cubicBezTo>
                  <a:pt x="2150171" y="3936657"/>
                  <a:pt x="2169357" y="3937889"/>
                  <a:pt x="2186940" y="3937889"/>
                </a:cubicBezTo>
                <a:cubicBezTo>
                  <a:pt x="2217341" y="3937889"/>
                  <a:pt x="2243388" y="3933865"/>
                  <a:pt x="2265080" y="3925818"/>
                </a:cubicBezTo>
                <a:cubicBezTo>
                  <a:pt x="2280691" y="3920072"/>
                  <a:pt x="2295604" y="3910095"/>
                  <a:pt x="2309819" y="3895890"/>
                </a:cubicBezTo>
                <a:cubicBezTo>
                  <a:pt x="2324033" y="3881684"/>
                  <a:pt x="2334469" y="3865098"/>
                  <a:pt x="2341124" y="3846130"/>
                </a:cubicBezTo>
                <a:cubicBezTo>
                  <a:pt x="2347779" y="3827163"/>
                  <a:pt x="2351107" y="3807005"/>
                  <a:pt x="2351107" y="3785658"/>
                </a:cubicBezTo>
                <a:lnTo>
                  <a:pt x="2351107" y="3570362"/>
                </a:lnTo>
                <a:lnTo>
                  <a:pt x="2239690" y="3570362"/>
                </a:lnTo>
                <a:lnTo>
                  <a:pt x="2239690" y="3790784"/>
                </a:lnTo>
                <a:cubicBezTo>
                  <a:pt x="2239690" y="3810814"/>
                  <a:pt x="2234227" y="3826289"/>
                  <a:pt x="2223299" y="3837208"/>
                </a:cubicBezTo>
                <a:cubicBezTo>
                  <a:pt x="2212371" y="3848127"/>
                  <a:pt x="2197293" y="3853587"/>
                  <a:pt x="2178066" y="3853587"/>
                </a:cubicBezTo>
                <a:cubicBezTo>
                  <a:pt x="2158675" y="3853587"/>
                  <a:pt x="2143516" y="3848046"/>
                  <a:pt x="2132588" y="3836964"/>
                </a:cubicBezTo>
                <a:cubicBezTo>
                  <a:pt x="2121660" y="3825882"/>
                  <a:pt x="2116196" y="3810488"/>
                  <a:pt x="2116196" y="3790784"/>
                </a:cubicBezTo>
                <a:lnTo>
                  <a:pt x="2116196" y="3570362"/>
                </a:lnTo>
                <a:close/>
                <a:moveTo>
                  <a:pt x="653462" y="3570362"/>
                </a:moveTo>
                <a:lnTo>
                  <a:pt x="653462" y="3931726"/>
                </a:lnTo>
                <a:lnTo>
                  <a:pt x="819354" y="3931726"/>
                </a:lnTo>
                <a:cubicBezTo>
                  <a:pt x="839238" y="3931726"/>
                  <a:pt x="861423" y="3928439"/>
                  <a:pt x="885908" y="3921866"/>
                </a:cubicBezTo>
                <a:cubicBezTo>
                  <a:pt x="903820" y="3917101"/>
                  <a:pt x="920582" y="3907528"/>
                  <a:pt x="936193" y="3893150"/>
                </a:cubicBezTo>
                <a:cubicBezTo>
                  <a:pt x="951805" y="3878770"/>
                  <a:pt x="964006" y="3860941"/>
                  <a:pt x="972798" y="3839660"/>
                </a:cubicBezTo>
                <a:cubicBezTo>
                  <a:pt x="981590" y="3818379"/>
                  <a:pt x="985986" y="3788429"/>
                  <a:pt x="985986" y="3749812"/>
                </a:cubicBezTo>
                <a:cubicBezTo>
                  <a:pt x="985986" y="3725162"/>
                  <a:pt x="983028" y="3701827"/>
                  <a:pt x="977112" y="3679807"/>
                </a:cubicBezTo>
                <a:cubicBezTo>
                  <a:pt x="971196" y="3657786"/>
                  <a:pt x="961665" y="3638477"/>
                  <a:pt x="948518" y="3621880"/>
                </a:cubicBezTo>
                <a:cubicBezTo>
                  <a:pt x="935372" y="3605282"/>
                  <a:pt x="918733" y="3592547"/>
                  <a:pt x="898603" y="3583673"/>
                </a:cubicBezTo>
                <a:cubicBezTo>
                  <a:pt x="878472" y="3574799"/>
                  <a:pt x="852056" y="3570362"/>
                  <a:pt x="819354" y="3570362"/>
                </a:cubicBezTo>
                <a:close/>
                <a:moveTo>
                  <a:pt x="1783598" y="3564200"/>
                </a:moveTo>
                <a:cubicBezTo>
                  <a:pt x="1725424" y="3564200"/>
                  <a:pt x="1680439" y="3580253"/>
                  <a:pt x="1648641" y="3612359"/>
                </a:cubicBezTo>
                <a:cubicBezTo>
                  <a:pt x="1616842" y="3644465"/>
                  <a:pt x="1600943" y="3690406"/>
                  <a:pt x="1600943" y="3750181"/>
                </a:cubicBezTo>
                <a:cubicBezTo>
                  <a:pt x="1600943" y="3795016"/>
                  <a:pt x="1609982" y="3831802"/>
                  <a:pt x="1628058" y="3860541"/>
                </a:cubicBezTo>
                <a:cubicBezTo>
                  <a:pt x="1646135" y="3889279"/>
                  <a:pt x="1667621" y="3909355"/>
                  <a:pt x="1692517" y="3920769"/>
                </a:cubicBezTo>
                <a:cubicBezTo>
                  <a:pt x="1717413" y="3932182"/>
                  <a:pt x="1749499" y="3937889"/>
                  <a:pt x="1788774" y="3937889"/>
                </a:cubicBezTo>
                <a:cubicBezTo>
                  <a:pt x="1821147" y="3937889"/>
                  <a:pt x="1847810" y="3933205"/>
                  <a:pt x="1868762" y="3923838"/>
                </a:cubicBezTo>
                <a:cubicBezTo>
                  <a:pt x="1889714" y="3914471"/>
                  <a:pt x="1907257" y="3900585"/>
                  <a:pt x="1921389" y="3882180"/>
                </a:cubicBezTo>
                <a:cubicBezTo>
                  <a:pt x="1935522" y="3863775"/>
                  <a:pt x="1945874" y="3840851"/>
                  <a:pt x="1952448" y="3813408"/>
                </a:cubicBezTo>
                <a:lnTo>
                  <a:pt x="1854588" y="3783828"/>
                </a:lnTo>
                <a:cubicBezTo>
                  <a:pt x="1849659" y="3806670"/>
                  <a:pt x="1841730" y="3824089"/>
                  <a:pt x="1830802" y="3836086"/>
                </a:cubicBezTo>
                <a:cubicBezTo>
                  <a:pt x="1819874" y="3848082"/>
                  <a:pt x="1803728" y="3854080"/>
                  <a:pt x="1782365" y="3854080"/>
                </a:cubicBezTo>
                <a:cubicBezTo>
                  <a:pt x="1760345" y="3854080"/>
                  <a:pt x="1743254" y="3846653"/>
                  <a:pt x="1731094" y="3831799"/>
                </a:cubicBezTo>
                <a:cubicBezTo>
                  <a:pt x="1718933" y="3816945"/>
                  <a:pt x="1712853" y="3789492"/>
                  <a:pt x="1712853" y="3749442"/>
                </a:cubicBezTo>
                <a:cubicBezTo>
                  <a:pt x="1712853" y="3717110"/>
                  <a:pt x="1717947" y="3693394"/>
                  <a:pt x="1728136" y="3678293"/>
                </a:cubicBezTo>
                <a:cubicBezTo>
                  <a:pt x="1741611" y="3657939"/>
                  <a:pt x="1761002" y="3647762"/>
                  <a:pt x="1786309" y="3647762"/>
                </a:cubicBezTo>
                <a:cubicBezTo>
                  <a:pt x="1797483" y="3647762"/>
                  <a:pt x="1807590" y="3650063"/>
                  <a:pt x="1816628" y="3654664"/>
                </a:cubicBezTo>
                <a:cubicBezTo>
                  <a:pt x="1825666" y="3659265"/>
                  <a:pt x="1833308" y="3665839"/>
                  <a:pt x="1839552" y="3674384"/>
                </a:cubicBezTo>
                <a:cubicBezTo>
                  <a:pt x="1843332" y="3679478"/>
                  <a:pt x="1846947" y="3687530"/>
                  <a:pt x="1850398" y="3698540"/>
                </a:cubicBezTo>
                <a:lnTo>
                  <a:pt x="1948997" y="3676602"/>
                </a:lnTo>
                <a:cubicBezTo>
                  <a:pt x="1936343" y="3638477"/>
                  <a:pt x="1916993" y="3610212"/>
                  <a:pt x="1890947" y="3591807"/>
                </a:cubicBezTo>
                <a:cubicBezTo>
                  <a:pt x="1864900" y="3573402"/>
                  <a:pt x="1829117" y="3564200"/>
                  <a:pt x="1783598" y="3564200"/>
                </a:cubicBezTo>
                <a:close/>
                <a:moveTo>
                  <a:pt x="1212098" y="3564200"/>
                </a:moveTo>
                <a:cubicBezTo>
                  <a:pt x="1153924" y="3564200"/>
                  <a:pt x="1108938" y="3580253"/>
                  <a:pt x="1077141" y="3612359"/>
                </a:cubicBezTo>
                <a:cubicBezTo>
                  <a:pt x="1045342" y="3644465"/>
                  <a:pt x="1029443" y="3690406"/>
                  <a:pt x="1029443" y="3750181"/>
                </a:cubicBezTo>
                <a:cubicBezTo>
                  <a:pt x="1029443" y="3795016"/>
                  <a:pt x="1038482" y="3831802"/>
                  <a:pt x="1056558" y="3860541"/>
                </a:cubicBezTo>
                <a:cubicBezTo>
                  <a:pt x="1074635" y="3889279"/>
                  <a:pt x="1096121" y="3909355"/>
                  <a:pt x="1121017" y="3920769"/>
                </a:cubicBezTo>
                <a:cubicBezTo>
                  <a:pt x="1145913" y="3932182"/>
                  <a:pt x="1177999" y="3937889"/>
                  <a:pt x="1217274" y="3937889"/>
                </a:cubicBezTo>
                <a:cubicBezTo>
                  <a:pt x="1249647" y="3937889"/>
                  <a:pt x="1276310" y="3933205"/>
                  <a:pt x="1297262" y="3923838"/>
                </a:cubicBezTo>
                <a:cubicBezTo>
                  <a:pt x="1318214" y="3914471"/>
                  <a:pt x="1335756" y="3900585"/>
                  <a:pt x="1349889" y="3882180"/>
                </a:cubicBezTo>
                <a:cubicBezTo>
                  <a:pt x="1364022" y="3863775"/>
                  <a:pt x="1374374" y="3840851"/>
                  <a:pt x="1380948" y="3813408"/>
                </a:cubicBezTo>
                <a:lnTo>
                  <a:pt x="1283089" y="3783828"/>
                </a:lnTo>
                <a:cubicBezTo>
                  <a:pt x="1278158" y="3806670"/>
                  <a:pt x="1270230" y="3824089"/>
                  <a:pt x="1259301" y="3836086"/>
                </a:cubicBezTo>
                <a:cubicBezTo>
                  <a:pt x="1248374" y="3848082"/>
                  <a:pt x="1232228" y="3854080"/>
                  <a:pt x="1210865" y="3854080"/>
                </a:cubicBezTo>
                <a:cubicBezTo>
                  <a:pt x="1188844" y="3854080"/>
                  <a:pt x="1171754" y="3846653"/>
                  <a:pt x="1159594" y="3831799"/>
                </a:cubicBezTo>
                <a:cubicBezTo>
                  <a:pt x="1147433" y="3816945"/>
                  <a:pt x="1141353" y="3789492"/>
                  <a:pt x="1141353" y="3749442"/>
                </a:cubicBezTo>
                <a:cubicBezTo>
                  <a:pt x="1141353" y="3717110"/>
                  <a:pt x="1146447" y="3693394"/>
                  <a:pt x="1156636" y="3678293"/>
                </a:cubicBezTo>
                <a:cubicBezTo>
                  <a:pt x="1170111" y="3657939"/>
                  <a:pt x="1189502" y="3647762"/>
                  <a:pt x="1214809" y="3647762"/>
                </a:cubicBezTo>
                <a:cubicBezTo>
                  <a:pt x="1225983" y="3647762"/>
                  <a:pt x="1236090" y="3650063"/>
                  <a:pt x="1245128" y="3654664"/>
                </a:cubicBezTo>
                <a:cubicBezTo>
                  <a:pt x="1254166" y="3659265"/>
                  <a:pt x="1261807" y="3665839"/>
                  <a:pt x="1268052" y="3674384"/>
                </a:cubicBezTo>
                <a:cubicBezTo>
                  <a:pt x="1271832" y="3679478"/>
                  <a:pt x="1275447" y="3687530"/>
                  <a:pt x="1278898" y="3698540"/>
                </a:cubicBezTo>
                <a:lnTo>
                  <a:pt x="1377496" y="3676602"/>
                </a:lnTo>
                <a:cubicBezTo>
                  <a:pt x="1364843" y="3638477"/>
                  <a:pt x="1345493" y="3610212"/>
                  <a:pt x="1319447" y="3591807"/>
                </a:cubicBezTo>
                <a:cubicBezTo>
                  <a:pt x="1293400" y="3573402"/>
                  <a:pt x="1257617" y="3564200"/>
                  <a:pt x="1212098" y="3564200"/>
                </a:cubicBezTo>
                <a:close/>
                <a:moveTo>
                  <a:pt x="1155403" y="3171270"/>
                </a:moveTo>
                <a:lnTo>
                  <a:pt x="1212098" y="3171270"/>
                </a:lnTo>
                <a:cubicBezTo>
                  <a:pt x="1231653" y="3171270"/>
                  <a:pt x="1245334" y="3174516"/>
                  <a:pt x="1253139" y="3181007"/>
                </a:cubicBezTo>
                <a:cubicBezTo>
                  <a:pt x="1260945" y="3187498"/>
                  <a:pt x="1264848" y="3196084"/>
                  <a:pt x="1264848" y="3206766"/>
                </a:cubicBezTo>
                <a:cubicBezTo>
                  <a:pt x="1264848" y="3218269"/>
                  <a:pt x="1260904" y="3227430"/>
                  <a:pt x="1253016" y="3234250"/>
                </a:cubicBezTo>
                <a:cubicBezTo>
                  <a:pt x="1245128" y="3241070"/>
                  <a:pt x="1231571" y="3244480"/>
                  <a:pt x="1212344" y="3244480"/>
                </a:cubicBezTo>
                <a:lnTo>
                  <a:pt x="1155403" y="3244480"/>
                </a:lnTo>
                <a:close/>
                <a:moveTo>
                  <a:pt x="3935296" y="3054431"/>
                </a:moveTo>
                <a:lnTo>
                  <a:pt x="3975182" y="3184335"/>
                </a:lnTo>
                <a:lnTo>
                  <a:pt x="3895826" y="3184335"/>
                </a:lnTo>
                <a:close/>
                <a:moveTo>
                  <a:pt x="2982796" y="3054431"/>
                </a:moveTo>
                <a:lnTo>
                  <a:pt x="3022682" y="3184335"/>
                </a:lnTo>
                <a:lnTo>
                  <a:pt x="2943326" y="3184335"/>
                </a:lnTo>
                <a:close/>
                <a:moveTo>
                  <a:pt x="811096" y="3054431"/>
                </a:moveTo>
                <a:lnTo>
                  <a:pt x="850983" y="3184335"/>
                </a:lnTo>
                <a:lnTo>
                  <a:pt x="771626" y="3184335"/>
                </a:lnTo>
                <a:close/>
                <a:moveTo>
                  <a:pt x="4698950" y="3042599"/>
                </a:moveTo>
                <a:lnTo>
                  <a:pt x="4726804" y="3042599"/>
                </a:lnTo>
                <a:cubicBezTo>
                  <a:pt x="4755726" y="3042599"/>
                  <a:pt x="4776432" y="3049665"/>
                  <a:pt x="4788921" y="3063798"/>
                </a:cubicBezTo>
                <a:cubicBezTo>
                  <a:pt x="4801410" y="3077930"/>
                  <a:pt x="4807655" y="3104141"/>
                  <a:pt x="4807655" y="3142430"/>
                </a:cubicBezTo>
                <a:cubicBezTo>
                  <a:pt x="4807655" y="3171353"/>
                  <a:pt x="4804861" y="3192264"/>
                  <a:pt x="4799274" y="3205164"/>
                </a:cubicBezTo>
                <a:cubicBezTo>
                  <a:pt x="4793687" y="3218063"/>
                  <a:pt x="4785963" y="3227102"/>
                  <a:pt x="4776103" y="3232278"/>
                </a:cubicBezTo>
                <a:cubicBezTo>
                  <a:pt x="4766243" y="3237455"/>
                  <a:pt x="4749646" y="3240043"/>
                  <a:pt x="4726311" y="3240043"/>
                </a:cubicBezTo>
                <a:lnTo>
                  <a:pt x="4698950" y="3240043"/>
                </a:lnTo>
                <a:close/>
                <a:moveTo>
                  <a:pt x="1605334" y="3039148"/>
                </a:moveTo>
                <a:cubicBezTo>
                  <a:pt x="1628833" y="3039148"/>
                  <a:pt x="1647444" y="3046995"/>
                  <a:pt x="1661166" y="3062689"/>
                </a:cubicBezTo>
                <a:cubicBezTo>
                  <a:pt x="1674887" y="3078382"/>
                  <a:pt x="1681748" y="3103237"/>
                  <a:pt x="1681748" y="3137254"/>
                </a:cubicBezTo>
                <a:cubicBezTo>
                  <a:pt x="1681748" y="3177679"/>
                  <a:pt x="1675175" y="3205698"/>
                  <a:pt x="1662028" y="3221309"/>
                </a:cubicBezTo>
                <a:cubicBezTo>
                  <a:pt x="1648882" y="3236920"/>
                  <a:pt x="1630312" y="3244726"/>
                  <a:pt x="1606320" y="3244726"/>
                </a:cubicBezTo>
                <a:cubicBezTo>
                  <a:pt x="1582985" y="3244726"/>
                  <a:pt x="1564539" y="3236756"/>
                  <a:pt x="1550982" y="3220816"/>
                </a:cubicBezTo>
                <a:cubicBezTo>
                  <a:pt x="1537424" y="3204876"/>
                  <a:pt x="1530646" y="3178665"/>
                  <a:pt x="1530646" y="3142184"/>
                </a:cubicBezTo>
                <a:cubicBezTo>
                  <a:pt x="1530646" y="3105373"/>
                  <a:pt x="1537465" y="3078999"/>
                  <a:pt x="1551105" y="3063058"/>
                </a:cubicBezTo>
                <a:cubicBezTo>
                  <a:pt x="1564744" y="3047118"/>
                  <a:pt x="1582821" y="3039148"/>
                  <a:pt x="1605334" y="3039148"/>
                </a:cubicBezTo>
                <a:close/>
                <a:moveTo>
                  <a:pt x="1155403" y="3033972"/>
                </a:moveTo>
                <a:lnTo>
                  <a:pt x="1204703" y="3033972"/>
                </a:lnTo>
                <a:cubicBezTo>
                  <a:pt x="1221629" y="3033972"/>
                  <a:pt x="1233502" y="3036930"/>
                  <a:pt x="1240321" y="3042846"/>
                </a:cubicBezTo>
                <a:cubicBezTo>
                  <a:pt x="1247141" y="3048761"/>
                  <a:pt x="1250551" y="3056978"/>
                  <a:pt x="1250551" y="3067495"/>
                </a:cubicBezTo>
                <a:cubicBezTo>
                  <a:pt x="1250551" y="3078834"/>
                  <a:pt x="1247141" y="3087502"/>
                  <a:pt x="1240321" y="3093501"/>
                </a:cubicBezTo>
                <a:cubicBezTo>
                  <a:pt x="1233502" y="3099499"/>
                  <a:pt x="1221382" y="3102498"/>
                  <a:pt x="1203963" y="3102498"/>
                </a:cubicBezTo>
                <a:lnTo>
                  <a:pt x="1155403" y="3102498"/>
                </a:lnTo>
                <a:close/>
                <a:moveTo>
                  <a:pt x="4587287" y="2960762"/>
                </a:moveTo>
                <a:lnTo>
                  <a:pt x="4587287" y="3322126"/>
                </a:lnTo>
                <a:lnTo>
                  <a:pt x="4753179" y="3322126"/>
                </a:lnTo>
                <a:cubicBezTo>
                  <a:pt x="4773063" y="3322126"/>
                  <a:pt x="4795248" y="3318840"/>
                  <a:pt x="4819733" y="3312266"/>
                </a:cubicBezTo>
                <a:cubicBezTo>
                  <a:pt x="4837645" y="3307501"/>
                  <a:pt x="4854407" y="3297928"/>
                  <a:pt x="4870018" y="3283550"/>
                </a:cubicBezTo>
                <a:cubicBezTo>
                  <a:pt x="4885630" y="3269171"/>
                  <a:pt x="4897831" y="3251341"/>
                  <a:pt x="4906623" y="3230060"/>
                </a:cubicBezTo>
                <a:cubicBezTo>
                  <a:pt x="4915415" y="3208779"/>
                  <a:pt x="4919811" y="3178830"/>
                  <a:pt x="4919811" y="3140212"/>
                </a:cubicBezTo>
                <a:cubicBezTo>
                  <a:pt x="4919811" y="3115562"/>
                  <a:pt x="4916853" y="3092227"/>
                  <a:pt x="4910937" y="3070207"/>
                </a:cubicBezTo>
                <a:cubicBezTo>
                  <a:pt x="4905021" y="3048186"/>
                  <a:pt x="4895490" y="3028877"/>
                  <a:pt x="4882343" y="3012280"/>
                </a:cubicBezTo>
                <a:cubicBezTo>
                  <a:pt x="4869197" y="2995683"/>
                  <a:pt x="4852558" y="2982947"/>
                  <a:pt x="4832428" y="2974073"/>
                </a:cubicBezTo>
                <a:cubicBezTo>
                  <a:pt x="4812297" y="2965199"/>
                  <a:pt x="4785881" y="2960762"/>
                  <a:pt x="4753179" y="2960762"/>
                </a:cubicBezTo>
                <a:close/>
                <a:moveTo>
                  <a:pt x="4167447" y="2960762"/>
                </a:moveTo>
                <a:lnTo>
                  <a:pt x="4167447" y="3322126"/>
                </a:lnTo>
                <a:lnTo>
                  <a:pt x="4272455" y="3322126"/>
                </a:lnTo>
                <a:lnTo>
                  <a:pt x="4272455" y="3123712"/>
                </a:lnTo>
                <a:lnTo>
                  <a:pt x="4407781" y="3322126"/>
                </a:lnTo>
                <a:lnTo>
                  <a:pt x="4513035" y="3322126"/>
                </a:lnTo>
                <a:lnTo>
                  <a:pt x="4513035" y="2960762"/>
                </a:lnTo>
                <a:lnTo>
                  <a:pt x="4407781" y="2960762"/>
                </a:lnTo>
                <a:lnTo>
                  <a:pt x="4407781" y="3160687"/>
                </a:lnTo>
                <a:lnTo>
                  <a:pt x="4271715" y="2960762"/>
                </a:lnTo>
                <a:close/>
                <a:moveTo>
                  <a:pt x="3875767" y="2960762"/>
                </a:moveTo>
                <a:lnTo>
                  <a:pt x="3739948" y="3322126"/>
                </a:lnTo>
                <a:lnTo>
                  <a:pt x="3853960" y="3322126"/>
                </a:lnTo>
                <a:lnTo>
                  <a:pt x="3871573" y="3262474"/>
                </a:lnTo>
                <a:lnTo>
                  <a:pt x="3998345" y="3262474"/>
                </a:lnTo>
                <a:lnTo>
                  <a:pt x="4016424" y="3322126"/>
                </a:lnTo>
                <a:lnTo>
                  <a:pt x="4133356" y="3322126"/>
                </a:lnTo>
                <a:lnTo>
                  <a:pt x="3997567" y="2960762"/>
                </a:lnTo>
                <a:close/>
                <a:moveTo>
                  <a:pt x="2923267" y="2960762"/>
                </a:moveTo>
                <a:lnTo>
                  <a:pt x="2787448" y="3322126"/>
                </a:lnTo>
                <a:lnTo>
                  <a:pt x="2901460" y="3322126"/>
                </a:lnTo>
                <a:lnTo>
                  <a:pt x="2919073" y="3262474"/>
                </a:lnTo>
                <a:lnTo>
                  <a:pt x="3045846" y="3262474"/>
                </a:lnTo>
                <a:lnTo>
                  <a:pt x="3063924" y="3322126"/>
                </a:lnTo>
                <a:lnTo>
                  <a:pt x="3180856" y="3322126"/>
                </a:lnTo>
                <a:lnTo>
                  <a:pt x="3045067" y="2960762"/>
                </a:lnTo>
                <a:close/>
                <a:moveTo>
                  <a:pt x="2245844" y="2960762"/>
                </a:moveTo>
                <a:lnTo>
                  <a:pt x="2245844" y="3049994"/>
                </a:lnTo>
                <a:lnTo>
                  <a:pt x="2359725" y="3049994"/>
                </a:lnTo>
                <a:lnTo>
                  <a:pt x="2359725" y="3322126"/>
                </a:lnTo>
                <a:lnTo>
                  <a:pt x="2471388" y="3322126"/>
                </a:lnTo>
                <a:lnTo>
                  <a:pt x="2471388" y="3049994"/>
                </a:lnTo>
                <a:lnTo>
                  <a:pt x="2585269" y="3049994"/>
                </a:lnTo>
                <a:lnTo>
                  <a:pt x="2585269" y="2960762"/>
                </a:lnTo>
                <a:close/>
                <a:moveTo>
                  <a:pt x="1852379" y="2960762"/>
                </a:moveTo>
                <a:lnTo>
                  <a:pt x="1852379" y="3176058"/>
                </a:lnTo>
                <a:cubicBezTo>
                  <a:pt x="1852379" y="3193793"/>
                  <a:pt x="1855830" y="3214156"/>
                  <a:pt x="1862732" y="3237146"/>
                </a:cubicBezTo>
                <a:cubicBezTo>
                  <a:pt x="1867005" y="3251433"/>
                  <a:pt x="1874934" y="3265309"/>
                  <a:pt x="1886519" y="3278776"/>
                </a:cubicBezTo>
                <a:cubicBezTo>
                  <a:pt x="1898104" y="3292242"/>
                  <a:pt x="1910881" y="3302629"/>
                  <a:pt x="1924849" y="3309936"/>
                </a:cubicBezTo>
                <a:cubicBezTo>
                  <a:pt x="1938818" y="3317244"/>
                  <a:pt x="1956195" y="3322130"/>
                  <a:pt x="1976983" y="3324593"/>
                </a:cubicBezTo>
                <a:cubicBezTo>
                  <a:pt x="1997771" y="3327057"/>
                  <a:pt x="2016957" y="3328289"/>
                  <a:pt x="2034540" y="3328289"/>
                </a:cubicBezTo>
                <a:cubicBezTo>
                  <a:pt x="2064942" y="3328289"/>
                  <a:pt x="2090988" y="3324265"/>
                  <a:pt x="2112680" y="3316218"/>
                </a:cubicBezTo>
                <a:cubicBezTo>
                  <a:pt x="2128291" y="3310472"/>
                  <a:pt x="2143204" y="3300496"/>
                  <a:pt x="2157419" y="3286290"/>
                </a:cubicBezTo>
                <a:cubicBezTo>
                  <a:pt x="2171633" y="3272084"/>
                  <a:pt x="2182068" y="3255498"/>
                  <a:pt x="2188724" y="3236530"/>
                </a:cubicBezTo>
                <a:cubicBezTo>
                  <a:pt x="2195379" y="3217563"/>
                  <a:pt x="2198707" y="3197405"/>
                  <a:pt x="2198707" y="3176058"/>
                </a:cubicBezTo>
                <a:lnTo>
                  <a:pt x="2198707" y="2960762"/>
                </a:lnTo>
                <a:lnTo>
                  <a:pt x="2087291" y="2960762"/>
                </a:lnTo>
                <a:lnTo>
                  <a:pt x="2087291" y="3181184"/>
                </a:lnTo>
                <a:cubicBezTo>
                  <a:pt x="2087291" y="3201215"/>
                  <a:pt x="2081827" y="3216689"/>
                  <a:pt x="2070899" y="3227608"/>
                </a:cubicBezTo>
                <a:cubicBezTo>
                  <a:pt x="2059971" y="3238527"/>
                  <a:pt x="2044893" y="3243987"/>
                  <a:pt x="2025666" y="3243987"/>
                </a:cubicBezTo>
                <a:cubicBezTo>
                  <a:pt x="2006275" y="3243987"/>
                  <a:pt x="1991116" y="3238446"/>
                  <a:pt x="1980188" y="3227364"/>
                </a:cubicBezTo>
                <a:cubicBezTo>
                  <a:pt x="1969260" y="3216282"/>
                  <a:pt x="1963796" y="3200889"/>
                  <a:pt x="1963796" y="3181184"/>
                </a:cubicBezTo>
                <a:lnTo>
                  <a:pt x="1963796" y="2960762"/>
                </a:lnTo>
                <a:close/>
                <a:moveTo>
                  <a:pt x="1042754" y="2960762"/>
                </a:moveTo>
                <a:lnTo>
                  <a:pt x="1042754" y="3322126"/>
                </a:lnTo>
                <a:lnTo>
                  <a:pt x="1235515" y="3322126"/>
                </a:lnTo>
                <a:cubicBezTo>
                  <a:pt x="1243731" y="3322126"/>
                  <a:pt x="1260411" y="3320483"/>
                  <a:pt x="1285554" y="3317196"/>
                </a:cubicBezTo>
                <a:cubicBezTo>
                  <a:pt x="1304451" y="3314731"/>
                  <a:pt x="1318584" y="3310787"/>
                  <a:pt x="1327951" y="3305364"/>
                </a:cubicBezTo>
                <a:cubicBezTo>
                  <a:pt x="1343069" y="3296655"/>
                  <a:pt x="1354983" y="3284823"/>
                  <a:pt x="1363693" y="3269869"/>
                </a:cubicBezTo>
                <a:cubicBezTo>
                  <a:pt x="1372403" y="3254915"/>
                  <a:pt x="1376757" y="3238071"/>
                  <a:pt x="1376757" y="3219337"/>
                </a:cubicBezTo>
                <a:cubicBezTo>
                  <a:pt x="1376757" y="3196331"/>
                  <a:pt x="1370636" y="3177227"/>
                  <a:pt x="1358393" y="3162027"/>
                </a:cubicBezTo>
                <a:cubicBezTo>
                  <a:pt x="1346151" y="3146826"/>
                  <a:pt x="1327047" y="3136103"/>
                  <a:pt x="1301083" y="3129859"/>
                </a:cubicBezTo>
                <a:cubicBezTo>
                  <a:pt x="1318173" y="3123943"/>
                  <a:pt x="1331155" y="3115891"/>
                  <a:pt x="1340029" y="3105702"/>
                </a:cubicBezTo>
                <a:cubicBezTo>
                  <a:pt x="1353340" y="3090420"/>
                  <a:pt x="1359995" y="3072096"/>
                  <a:pt x="1359995" y="3050733"/>
                </a:cubicBezTo>
                <a:cubicBezTo>
                  <a:pt x="1359995" y="3025262"/>
                  <a:pt x="1350670" y="3003899"/>
                  <a:pt x="1332018" y="2986644"/>
                </a:cubicBezTo>
                <a:cubicBezTo>
                  <a:pt x="1313367" y="2969390"/>
                  <a:pt x="1286622" y="2960762"/>
                  <a:pt x="1251784" y="2960762"/>
                </a:cubicBezTo>
                <a:close/>
                <a:moveTo>
                  <a:pt x="751567" y="2960762"/>
                </a:moveTo>
                <a:lnTo>
                  <a:pt x="615748" y="3322126"/>
                </a:lnTo>
                <a:lnTo>
                  <a:pt x="729760" y="3322126"/>
                </a:lnTo>
                <a:lnTo>
                  <a:pt x="747373" y="3262474"/>
                </a:lnTo>
                <a:lnTo>
                  <a:pt x="874146" y="3262474"/>
                </a:lnTo>
                <a:lnTo>
                  <a:pt x="892225" y="3322126"/>
                </a:lnTo>
                <a:lnTo>
                  <a:pt x="1009156" y="3322126"/>
                </a:lnTo>
                <a:lnTo>
                  <a:pt x="873368" y="2960762"/>
                </a:lnTo>
                <a:close/>
                <a:moveTo>
                  <a:pt x="3374272" y="2954600"/>
                </a:moveTo>
                <a:cubicBezTo>
                  <a:pt x="3316099" y="2954600"/>
                  <a:pt x="3271113" y="2970653"/>
                  <a:pt x="3239316" y="3002759"/>
                </a:cubicBezTo>
                <a:cubicBezTo>
                  <a:pt x="3207517" y="3034865"/>
                  <a:pt x="3191618" y="3080806"/>
                  <a:pt x="3191618" y="3140581"/>
                </a:cubicBezTo>
                <a:cubicBezTo>
                  <a:pt x="3191618" y="3185416"/>
                  <a:pt x="3200657" y="3222202"/>
                  <a:pt x="3218733" y="3250941"/>
                </a:cubicBezTo>
                <a:cubicBezTo>
                  <a:pt x="3236810" y="3279679"/>
                  <a:pt x="3258296" y="3299755"/>
                  <a:pt x="3283192" y="3311169"/>
                </a:cubicBezTo>
                <a:cubicBezTo>
                  <a:pt x="3308088" y="3322582"/>
                  <a:pt x="3340174" y="3328289"/>
                  <a:pt x="3379449" y="3328289"/>
                </a:cubicBezTo>
                <a:cubicBezTo>
                  <a:pt x="3411822" y="3328289"/>
                  <a:pt x="3438485" y="3323605"/>
                  <a:pt x="3459437" y="3314238"/>
                </a:cubicBezTo>
                <a:cubicBezTo>
                  <a:pt x="3480389" y="3304871"/>
                  <a:pt x="3497931" y="3290986"/>
                  <a:pt x="3512064" y="3272581"/>
                </a:cubicBezTo>
                <a:cubicBezTo>
                  <a:pt x="3526196" y="3254175"/>
                  <a:pt x="3536550" y="3231251"/>
                  <a:pt x="3543123" y="3203808"/>
                </a:cubicBezTo>
                <a:lnTo>
                  <a:pt x="3445263" y="3174228"/>
                </a:lnTo>
                <a:cubicBezTo>
                  <a:pt x="3440334" y="3197070"/>
                  <a:pt x="3432405" y="3214489"/>
                  <a:pt x="3421477" y="3226486"/>
                </a:cubicBezTo>
                <a:cubicBezTo>
                  <a:pt x="3410548" y="3238482"/>
                  <a:pt x="3394403" y="3244480"/>
                  <a:pt x="3373040" y="3244480"/>
                </a:cubicBezTo>
                <a:cubicBezTo>
                  <a:pt x="3351019" y="3244480"/>
                  <a:pt x="3333929" y="3237053"/>
                  <a:pt x="3321769" y="3222199"/>
                </a:cubicBezTo>
                <a:cubicBezTo>
                  <a:pt x="3309608" y="3207345"/>
                  <a:pt x="3303528" y="3179893"/>
                  <a:pt x="3303528" y="3139842"/>
                </a:cubicBezTo>
                <a:cubicBezTo>
                  <a:pt x="3303528" y="3107510"/>
                  <a:pt x="3308622" y="3083793"/>
                  <a:pt x="3318811" y="3068693"/>
                </a:cubicBezTo>
                <a:cubicBezTo>
                  <a:pt x="3332286" y="3048339"/>
                  <a:pt x="3351677" y="3038162"/>
                  <a:pt x="3376984" y="3038162"/>
                </a:cubicBezTo>
                <a:cubicBezTo>
                  <a:pt x="3388158" y="3038162"/>
                  <a:pt x="3398265" y="3040463"/>
                  <a:pt x="3407303" y="3045064"/>
                </a:cubicBezTo>
                <a:cubicBezTo>
                  <a:pt x="3416341" y="3049665"/>
                  <a:pt x="3423983" y="3056238"/>
                  <a:pt x="3430227" y="3064784"/>
                </a:cubicBezTo>
                <a:cubicBezTo>
                  <a:pt x="3434007" y="3069878"/>
                  <a:pt x="3437622" y="3077930"/>
                  <a:pt x="3441073" y="3088940"/>
                </a:cubicBezTo>
                <a:lnTo>
                  <a:pt x="3539672" y="3067002"/>
                </a:lnTo>
                <a:cubicBezTo>
                  <a:pt x="3527018" y="3028877"/>
                  <a:pt x="3507668" y="3000613"/>
                  <a:pt x="3481622" y="2982208"/>
                </a:cubicBezTo>
                <a:cubicBezTo>
                  <a:pt x="3455575" y="2963802"/>
                  <a:pt x="3419792" y="2954600"/>
                  <a:pt x="3374272" y="2954600"/>
                </a:cubicBezTo>
                <a:close/>
                <a:moveTo>
                  <a:pt x="1605580" y="2954600"/>
                </a:moveTo>
                <a:cubicBezTo>
                  <a:pt x="1546914" y="2954600"/>
                  <a:pt x="1501148" y="2971033"/>
                  <a:pt x="1468282" y="3003899"/>
                </a:cubicBezTo>
                <a:cubicBezTo>
                  <a:pt x="1435416" y="3036765"/>
                  <a:pt x="1418983" y="3082696"/>
                  <a:pt x="1418983" y="3141691"/>
                </a:cubicBezTo>
                <a:cubicBezTo>
                  <a:pt x="1418983" y="3183924"/>
                  <a:pt x="1427281" y="3219091"/>
                  <a:pt x="1443879" y="3247191"/>
                </a:cubicBezTo>
                <a:cubicBezTo>
                  <a:pt x="1460476" y="3275292"/>
                  <a:pt x="1482127" y="3295833"/>
                  <a:pt x="1508831" y="3308815"/>
                </a:cubicBezTo>
                <a:cubicBezTo>
                  <a:pt x="1535534" y="3321798"/>
                  <a:pt x="1569263" y="3328289"/>
                  <a:pt x="1610017" y="3328289"/>
                </a:cubicBezTo>
                <a:cubicBezTo>
                  <a:pt x="1650114" y="3328289"/>
                  <a:pt x="1683597" y="3320770"/>
                  <a:pt x="1710465" y="3305734"/>
                </a:cubicBezTo>
                <a:cubicBezTo>
                  <a:pt x="1737333" y="3290698"/>
                  <a:pt x="1757874" y="3269664"/>
                  <a:pt x="1772089" y="3242631"/>
                </a:cubicBezTo>
                <a:cubicBezTo>
                  <a:pt x="1786304" y="3215599"/>
                  <a:pt x="1793411" y="3180966"/>
                  <a:pt x="1793411" y="3138733"/>
                </a:cubicBezTo>
                <a:cubicBezTo>
                  <a:pt x="1793411" y="3080560"/>
                  <a:pt x="1777142" y="3035328"/>
                  <a:pt x="1744605" y="3003037"/>
                </a:cubicBezTo>
                <a:cubicBezTo>
                  <a:pt x="1712067" y="2970745"/>
                  <a:pt x="1665726" y="2954600"/>
                  <a:pt x="1605580" y="2954600"/>
                </a:cubicBezTo>
                <a:close/>
                <a:moveTo>
                  <a:pt x="3392371" y="2444831"/>
                </a:moveTo>
                <a:lnTo>
                  <a:pt x="3432257" y="2574735"/>
                </a:lnTo>
                <a:lnTo>
                  <a:pt x="3352901" y="2574735"/>
                </a:lnTo>
                <a:close/>
                <a:moveTo>
                  <a:pt x="4329484" y="2429548"/>
                </a:moveTo>
                <a:cubicBezTo>
                  <a:pt x="4352983" y="2429548"/>
                  <a:pt x="4371594" y="2437395"/>
                  <a:pt x="4385315" y="2453088"/>
                </a:cubicBezTo>
                <a:cubicBezTo>
                  <a:pt x="4399037" y="2468782"/>
                  <a:pt x="4405898" y="2493637"/>
                  <a:pt x="4405898" y="2527654"/>
                </a:cubicBezTo>
                <a:cubicBezTo>
                  <a:pt x="4405898" y="2568079"/>
                  <a:pt x="4399325" y="2596098"/>
                  <a:pt x="4386178" y="2611709"/>
                </a:cubicBezTo>
                <a:cubicBezTo>
                  <a:pt x="4373031" y="2627321"/>
                  <a:pt x="4354462" y="2635126"/>
                  <a:pt x="4330470" y="2635126"/>
                </a:cubicBezTo>
                <a:cubicBezTo>
                  <a:pt x="4307135" y="2635126"/>
                  <a:pt x="4288689" y="2627156"/>
                  <a:pt x="4275131" y="2611216"/>
                </a:cubicBezTo>
                <a:cubicBezTo>
                  <a:pt x="4261574" y="2595276"/>
                  <a:pt x="4254795" y="2569065"/>
                  <a:pt x="4254795" y="2532584"/>
                </a:cubicBezTo>
                <a:cubicBezTo>
                  <a:pt x="4254795" y="2495774"/>
                  <a:pt x="4261615" y="2469398"/>
                  <a:pt x="4275255" y="2453458"/>
                </a:cubicBezTo>
                <a:cubicBezTo>
                  <a:pt x="4288894" y="2437518"/>
                  <a:pt x="4306970" y="2429548"/>
                  <a:pt x="4329484" y="2429548"/>
                </a:cubicBezTo>
                <a:close/>
                <a:moveTo>
                  <a:pt x="763646" y="2424618"/>
                </a:moveTo>
                <a:lnTo>
                  <a:pt x="795444" y="2424618"/>
                </a:lnTo>
                <a:cubicBezTo>
                  <a:pt x="816314" y="2424618"/>
                  <a:pt x="830529" y="2428562"/>
                  <a:pt x="838088" y="2436450"/>
                </a:cubicBezTo>
                <a:cubicBezTo>
                  <a:pt x="845647" y="2444338"/>
                  <a:pt x="849427" y="2453951"/>
                  <a:pt x="849427" y="2465290"/>
                </a:cubicBezTo>
                <a:cubicBezTo>
                  <a:pt x="849427" y="2476958"/>
                  <a:pt x="845072" y="2486530"/>
                  <a:pt x="836362" y="2494007"/>
                </a:cubicBezTo>
                <a:cubicBezTo>
                  <a:pt x="827653" y="2501484"/>
                  <a:pt x="812534" y="2505223"/>
                  <a:pt x="791007" y="2505223"/>
                </a:cubicBezTo>
                <a:lnTo>
                  <a:pt x="763646" y="2505223"/>
                </a:lnTo>
                <a:close/>
                <a:moveTo>
                  <a:pt x="1127568" y="2424125"/>
                </a:moveTo>
                <a:lnTo>
                  <a:pt x="1176621" y="2424125"/>
                </a:lnTo>
                <a:cubicBezTo>
                  <a:pt x="1196998" y="2424125"/>
                  <a:pt x="1210884" y="2427247"/>
                  <a:pt x="1218279" y="2433492"/>
                </a:cubicBezTo>
                <a:cubicBezTo>
                  <a:pt x="1225674" y="2439737"/>
                  <a:pt x="1229371" y="2448693"/>
                  <a:pt x="1229371" y="2460360"/>
                </a:cubicBezTo>
                <a:cubicBezTo>
                  <a:pt x="1229371" y="2468248"/>
                  <a:pt x="1227029" y="2475232"/>
                  <a:pt x="1222346" y="2481313"/>
                </a:cubicBezTo>
                <a:cubicBezTo>
                  <a:pt x="1217662" y="2487393"/>
                  <a:pt x="1211623" y="2491172"/>
                  <a:pt x="1204228" y="2492651"/>
                </a:cubicBezTo>
                <a:cubicBezTo>
                  <a:pt x="1189603" y="2495938"/>
                  <a:pt x="1179743" y="2497581"/>
                  <a:pt x="1174649" y="2497581"/>
                </a:cubicBezTo>
                <a:lnTo>
                  <a:pt x="1127568" y="2497581"/>
                </a:lnTo>
                <a:close/>
                <a:moveTo>
                  <a:pt x="4577022" y="2351162"/>
                </a:moveTo>
                <a:lnTo>
                  <a:pt x="4577022" y="2712526"/>
                </a:lnTo>
                <a:lnTo>
                  <a:pt x="4682030" y="2712526"/>
                </a:lnTo>
                <a:lnTo>
                  <a:pt x="4682030" y="2514112"/>
                </a:lnTo>
                <a:lnTo>
                  <a:pt x="4817357" y="2712526"/>
                </a:lnTo>
                <a:lnTo>
                  <a:pt x="4922611" y="2712526"/>
                </a:lnTo>
                <a:lnTo>
                  <a:pt x="4922611" y="2351162"/>
                </a:lnTo>
                <a:lnTo>
                  <a:pt x="4817357" y="2351162"/>
                </a:lnTo>
                <a:lnTo>
                  <a:pt x="4817357" y="2551086"/>
                </a:lnTo>
                <a:lnTo>
                  <a:pt x="4681291" y="2351162"/>
                </a:lnTo>
                <a:close/>
                <a:moveTo>
                  <a:pt x="3952070" y="2351162"/>
                </a:moveTo>
                <a:lnTo>
                  <a:pt x="3952070" y="2712526"/>
                </a:lnTo>
                <a:lnTo>
                  <a:pt x="4063979" y="2712526"/>
                </a:lnTo>
                <a:lnTo>
                  <a:pt x="4063979" y="2351162"/>
                </a:lnTo>
                <a:close/>
                <a:moveTo>
                  <a:pt x="3560294" y="2351162"/>
                </a:moveTo>
                <a:lnTo>
                  <a:pt x="3560294" y="2440394"/>
                </a:lnTo>
                <a:lnTo>
                  <a:pt x="3674175" y="2440394"/>
                </a:lnTo>
                <a:lnTo>
                  <a:pt x="3674175" y="2712526"/>
                </a:lnTo>
                <a:lnTo>
                  <a:pt x="3785838" y="2712526"/>
                </a:lnTo>
                <a:lnTo>
                  <a:pt x="3785838" y="2440394"/>
                </a:lnTo>
                <a:lnTo>
                  <a:pt x="3899719" y="2440394"/>
                </a:lnTo>
                <a:lnTo>
                  <a:pt x="3899719" y="2351162"/>
                </a:lnTo>
                <a:close/>
                <a:moveTo>
                  <a:pt x="3332842" y="2351162"/>
                </a:moveTo>
                <a:lnTo>
                  <a:pt x="3197023" y="2712526"/>
                </a:lnTo>
                <a:lnTo>
                  <a:pt x="3311035" y="2712526"/>
                </a:lnTo>
                <a:lnTo>
                  <a:pt x="3328648" y="2652874"/>
                </a:lnTo>
                <a:lnTo>
                  <a:pt x="3455420" y="2652874"/>
                </a:lnTo>
                <a:lnTo>
                  <a:pt x="3473500" y="2712526"/>
                </a:lnTo>
                <a:lnTo>
                  <a:pt x="3590431" y="2712526"/>
                </a:lnTo>
                <a:lnTo>
                  <a:pt x="3454643" y="2351162"/>
                </a:lnTo>
                <a:close/>
                <a:moveTo>
                  <a:pt x="2884019" y="2351162"/>
                </a:moveTo>
                <a:lnTo>
                  <a:pt x="2884019" y="2440394"/>
                </a:lnTo>
                <a:lnTo>
                  <a:pt x="2997900" y="2440394"/>
                </a:lnTo>
                <a:lnTo>
                  <a:pt x="2997900" y="2712526"/>
                </a:lnTo>
                <a:lnTo>
                  <a:pt x="3109563" y="2712526"/>
                </a:lnTo>
                <a:lnTo>
                  <a:pt x="3109563" y="2440394"/>
                </a:lnTo>
                <a:lnTo>
                  <a:pt x="3223445" y="2440394"/>
                </a:lnTo>
                <a:lnTo>
                  <a:pt x="3223445" y="2351162"/>
                </a:lnTo>
                <a:close/>
                <a:moveTo>
                  <a:pt x="2491047" y="2351162"/>
                </a:moveTo>
                <a:lnTo>
                  <a:pt x="2491047" y="2712526"/>
                </a:lnTo>
                <a:lnTo>
                  <a:pt x="2596055" y="2712526"/>
                </a:lnTo>
                <a:lnTo>
                  <a:pt x="2596055" y="2514112"/>
                </a:lnTo>
                <a:lnTo>
                  <a:pt x="2731381" y="2712526"/>
                </a:lnTo>
                <a:lnTo>
                  <a:pt x="2836635" y="2712526"/>
                </a:lnTo>
                <a:lnTo>
                  <a:pt x="2836635" y="2351162"/>
                </a:lnTo>
                <a:lnTo>
                  <a:pt x="2731381" y="2351162"/>
                </a:lnTo>
                <a:lnTo>
                  <a:pt x="2731381" y="2551086"/>
                </a:lnTo>
                <a:lnTo>
                  <a:pt x="2595315" y="2351162"/>
                </a:lnTo>
                <a:close/>
                <a:moveTo>
                  <a:pt x="2128111" y="2351162"/>
                </a:moveTo>
                <a:lnTo>
                  <a:pt x="2128111" y="2712526"/>
                </a:lnTo>
                <a:lnTo>
                  <a:pt x="2432781" y="2712526"/>
                </a:lnTo>
                <a:lnTo>
                  <a:pt x="2432781" y="2630689"/>
                </a:lnTo>
                <a:lnTo>
                  <a:pt x="2240021" y="2630689"/>
                </a:lnTo>
                <a:lnTo>
                  <a:pt x="2240021" y="2559452"/>
                </a:lnTo>
                <a:lnTo>
                  <a:pt x="2413801" y="2559452"/>
                </a:lnTo>
                <a:lnTo>
                  <a:pt x="2413801" y="2485749"/>
                </a:lnTo>
                <a:lnTo>
                  <a:pt x="2240021" y="2485749"/>
                </a:lnTo>
                <a:lnTo>
                  <a:pt x="2240021" y="2428316"/>
                </a:lnTo>
                <a:lnTo>
                  <a:pt x="2427358" y="2428316"/>
                </a:lnTo>
                <a:lnTo>
                  <a:pt x="2427358" y="2351162"/>
                </a:lnTo>
                <a:close/>
                <a:moveTo>
                  <a:pt x="1404211" y="2351162"/>
                </a:moveTo>
                <a:lnTo>
                  <a:pt x="1404211" y="2712526"/>
                </a:lnTo>
                <a:lnTo>
                  <a:pt x="1708881" y="2712526"/>
                </a:lnTo>
                <a:lnTo>
                  <a:pt x="1708881" y="2630689"/>
                </a:lnTo>
                <a:lnTo>
                  <a:pt x="1516121" y="2630689"/>
                </a:lnTo>
                <a:lnTo>
                  <a:pt x="1516121" y="2559452"/>
                </a:lnTo>
                <a:lnTo>
                  <a:pt x="1689901" y="2559452"/>
                </a:lnTo>
                <a:lnTo>
                  <a:pt x="1689901" y="2485749"/>
                </a:lnTo>
                <a:lnTo>
                  <a:pt x="1516121" y="2485749"/>
                </a:lnTo>
                <a:lnTo>
                  <a:pt x="1516121" y="2428316"/>
                </a:lnTo>
                <a:lnTo>
                  <a:pt x="1703458" y="2428316"/>
                </a:lnTo>
                <a:lnTo>
                  <a:pt x="1703458" y="2351162"/>
                </a:lnTo>
                <a:close/>
                <a:moveTo>
                  <a:pt x="1015412" y="2351162"/>
                </a:moveTo>
                <a:lnTo>
                  <a:pt x="1015412" y="2712526"/>
                </a:lnTo>
                <a:lnTo>
                  <a:pt x="1127568" y="2712526"/>
                </a:lnTo>
                <a:lnTo>
                  <a:pt x="1127568" y="2565861"/>
                </a:lnTo>
                <a:lnTo>
                  <a:pt x="1137428" y="2565861"/>
                </a:lnTo>
                <a:cubicBezTo>
                  <a:pt x="1147616" y="2565861"/>
                  <a:pt x="1156736" y="2568655"/>
                  <a:pt x="1164789" y="2574242"/>
                </a:cubicBezTo>
                <a:cubicBezTo>
                  <a:pt x="1170705" y="2578514"/>
                  <a:pt x="1177442" y="2587799"/>
                  <a:pt x="1185002" y="2602096"/>
                </a:cubicBezTo>
                <a:lnTo>
                  <a:pt x="1244688" y="2712526"/>
                </a:lnTo>
                <a:lnTo>
                  <a:pt x="1370860" y="2712526"/>
                </a:lnTo>
                <a:lnTo>
                  <a:pt x="1316785" y="2607815"/>
                </a:lnTo>
                <a:cubicBezTo>
                  <a:pt x="1314158" y="2602551"/>
                  <a:pt x="1308944" y="2595068"/>
                  <a:pt x="1301144" y="2585363"/>
                </a:cubicBezTo>
                <a:cubicBezTo>
                  <a:pt x="1293343" y="2575658"/>
                  <a:pt x="1287390" y="2569326"/>
                  <a:pt x="1283284" y="2566365"/>
                </a:cubicBezTo>
                <a:cubicBezTo>
                  <a:pt x="1277207" y="2561926"/>
                  <a:pt x="1267518" y="2557485"/>
                  <a:pt x="1254217" y="2553043"/>
                </a:cubicBezTo>
                <a:cubicBezTo>
                  <a:pt x="1270825" y="2549263"/>
                  <a:pt x="1283897" y="2544498"/>
                  <a:pt x="1293433" y="2538746"/>
                </a:cubicBezTo>
                <a:cubicBezTo>
                  <a:pt x="1308395" y="2529708"/>
                  <a:pt x="1320151" y="2517917"/>
                  <a:pt x="1328701" y="2503374"/>
                </a:cubicBezTo>
                <a:cubicBezTo>
                  <a:pt x="1337252" y="2488830"/>
                  <a:pt x="1341527" y="2471535"/>
                  <a:pt x="1341527" y="2451486"/>
                </a:cubicBezTo>
                <a:cubicBezTo>
                  <a:pt x="1341527" y="2428480"/>
                  <a:pt x="1335940" y="2408966"/>
                  <a:pt x="1324765" y="2392943"/>
                </a:cubicBezTo>
                <a:cubicBezTo>
                  <a:pt x="1313591" y="2376921"/>
                  <a:pt x="1298883" y="2365952"/>
                  <a:pt x="1280642" y="2360036"/>
                </a:cubicBezTo>
                <a:cubicBezTo>
                  <a:pt x="1262402" y="2354120"/>
                  <a:pt x="1236026" y="2351162"/>
                  <a:pt x="1201517" y="2351162"/>
                </a:cubicBezTo>
                <a:close/>
                <a:moveTo>
                  <a:pt x="651490" y="2351162"/>
                </a:moveTo>
                <a:lnTo>
                  <a:pt x="651490" y="2712526"/>
                </a:lnTo>
                <a:lnTo>
                  <a:pt x="763646" y="2712526"/>
                </a:lnTo>
                <a:lnTo>
                  <a:pt x="763646" y="2578432"/>
                </a:lnTo>
                <a:lnTo>
                  <a:pt x="824777" y="2578432"/>
                </a:lnTo>
                <a:cubicBezTo>
                  <a:pt x="869804" y="2578432"/>
                  <a:pt x="903286" y="2568161"/>
                  <a:pt x="925224" y="2547620"/>
                </a:cubicBezTo>
                <a:cubicBezTo>
                  <a:pt x="947163" y="2527079"/>
                  <a:pt x="958132" y="2498567"/>
                  <a:pt x="958132" y="2462086"/>
                </a:cubicBezTo>
                <a:cubicBezTo>
                  <a:pt x="958132" y="2426590"/>
                  <a:pt x="948066" y="2399229"/>
                  <a:pt x="927936" y="2380002"/>
                </a:cubicBezTo>
                <a:cubicBezTo>
                  <a:pt x="907805" y="2360776"/>
                  <a:pt x="877527" y="2351162"/>
                  <a:pt x="837102" y="2351162"/>
                </a:cubicBezTo>
                <a:close/>
                <a:moveTo>
                  <a:pt x="4329730" y="2345000"/>
                </a:moveTo>
                <a:cubicBezTo>
                  <a:pt x="4271064" y="2345000"/>
                  <a:pt x="4225298" y="2361433"/>
                  <a:pt x="4192432" y="2394299"/>
                </a:cubicBezTo>
                <a:cubicBezTo>
                  <a:pt x="4159565" y="2427165"/>
                  <a:pt x="4143132" y="2473096"/>
                  <a:pt x="4143132" y="2532091"/>
                </a:cubicBezTo>
                <a:cubicBezTo>
                  <a:pt x="4143132" y="2574324"/>
                  <a:pt x="4151431" y="2609491"/>
                  <a:pt x="4168029" y="2637591"/>
                </a:cubicBezTo>
                <a:cubicBezTo>
                  <a:pt x="4184626" y="2665692"/>
                  <a:pt x="4206276" y="2686233"/>
                  <a:pt x="4232980" y="2699215"/>
                </a:cubicBezTo>
                <a:cubicBezTo>
                  <a:pt x="4259684" y="2712198"/>
                  <a:pt x="4293413" y="2718689"/>
                  <a:pt x="4334167" y="2718689"/>
                </a:cubicBezTo>
                <a:cubicBezTo>
                  <a:pt x="4374264" y="2718689"/>
                  <a:pt x="4407746" y="2711170"/>
                  <a:pt x="4434615" y="2696134"/>
                </a:cubicBezTo>
                <a:cubicBezTo>
                  <a:pt x="4461483" y="2681098"/>
                  <a:pt x="4482024" y="2660063"/>
                  <a:pt x="4496239" y="2633031"/>
                </a:cubicBezTo>
                <a:cubicBezTo>
                  <a:pt x="4510453" y="2605999"/>
                  <a:pt x="4517561" y="2571366"/>
                  <a:pt x="4517561" y="2529133"/>
                </a:cubicBezTo>
                <a:cubicBezTo>
                  <a:pt x="4517561" y="2470960"/>
                  <a:pt x="4501292" y="2425727"/>
                  <a:pt x="4468754" y="2393436"/>
                </a:cubicBezTo>
                <a:cubicBezTo>
                  <a:pt x="4436217" y="2361145"/>
                  <a:pt x="4389875" y="2345000"/>
                  <a:pt x="4329730" y="2345000"/>
                </a:cubicBezTo>
                <a:close/>
                <a:moveTo>
                  <a:pt x="1914059" y="2345000"/>
                </a:moveTo>
                <a:cubicBezTo>
                  <a:pt x="1876428" y="2345000"/>
                  <a:pt x="1846807" y="2349724"/>
                  <a:pt x="1825197" y="2359173"/>
                </a:cubicBezTo>
                <a:cubicBezTo>
                  <a:pt x="1803588" y="2368622"/>
                  <a:pt x="1787401" y="2381604"/>
                  <a:pt x="1776638" y="2398120"/>
                </a:cubicBezTo>
                <a:cubicBezTo>
                  <a:pt x="1765874" y="2414635"/>
                  <a:pt x="1760492" y="2432177"/>
                  <a:pt x="1760492" y="2450747"/>
                </a:cubicBezTo>
                <a:cubicBezTo>
                  <a:pt x="1760492" y="2479012"/>
                  <a:pt x="1771009" y="2502265"/>
                  <a:pt x="1792044" y="2520505"/>
                </a:cubicBezTo>
                <a:cubicBezTo>
                  <a:pt x="1812914" y="2538746"/>
                  <a:pt x="1847834" y="2553371"/>
                  <a:pt x="1896805" y="2564382"/>
                </a:cubicBezTo>
                <a:cubicBezTo>
                  <a:pt x="1926713" y="2570955"/>
                  <a:pt x="1945775" y="2577939"/>
                  <a:pt x="1953992" y="2585334"/>
                </a:cubicBezTo>
                <a:cubicBezTo>
                  <a:pt x="1962208" y="2592729"/>
                  <a:pt x="1966317" y="2601110"/>
                  <a:pt x="1966317" y="2610477"/>
                </a:cubicBezTo>
                <a:cubicBezTo>
                  <a:pt x="1966317" y="2620336"/>
                  <a:pt x="1962003" y="2629005"/>
                  <a:pt x="1953376" y="2636482"/>
                </a:cubicBezTo>
                <a:cubicBezTo>
                  <a:pt x="1944748" y="2643959"/>
                  <a:pt x="1932464" y="2647698"/>
                  <a:pt x="1916524" y="2647698"/>
                </a:cubicBezTo>
                <a:cubicBezTo>
                  <a:pt x="1895161" y="2647698"/>
                  <a:pt x="1878728" y="2640385"/>
                  <a:pt x="1867225" y="2625760"/>
                </a:cubicBezTo>
                <a:cubicBezTo>
                  <a:pt x="1860159" y="2616721"/>
                  <a:pt x="1855475" y="2603575"/>
                  <a:pt x="1853175" y="2586320"/>
                </a:cubicBezTo>
                <a:lnTo>
                  <a:pt x="1746935" y="2592975"/>
                </a:lnTo>
                <a:cubicBezTo>
                  <a:pt x="1750057" y="2629457"/>
                  <a:pt x="1763450" y="2659530"/>
                  <a:pt x="1787114" y="2683193"/>
                </a:cubicBezTo>
                <a:cubicBezTo>
                  <a:pt x="1810777" y="2706857"/>
                  <a:pt x="1853339" y="2718689"/>
                  <a:pt x="1914799" y="2718689"/>
                </a:cubicBezTo>
                <a:cubicBezTo>
                  <a:pt x="1949801" y="2718689"/>
                  <a:pt x="1978806" y="2713635"/>
                  <a:pt x="2001812" y="2703529"/>
                </a:cubicBezTo>
                <a:cubicBezTo>
                  <a:pt x="2024819" y="2693423"/>
                  <a:pt x="2042731" y="2678592"/>
                  <a:pt x="2055548" y="2659036"/>
                </a:cubicBezTo>
                <a:cubicBezTo>
                  <a:pt x="2068366" y="2639481"/>
                  <a:pt x="2074775" y="2618118"/>
                  <a:pt x="2074775" y="2594947"/>
                </a:cubicBezTo>
                <a:cubicBezTo>
                  <a:pt x="2074775" y="2575228"/>
                  <a:pt x="2069968" y="2557398"/>
                  <a:pt x="2060355" y="2541458"/>
                </a:cubicBezTo>
                <a:cubicBezTo>
                  <a:pt x="2050742" y="2525517"/>
                  <a:pt x="2035377" y="2512166"/>
                  <a:pt x="2014260" y="2501402"/>
                </a:cubicBezTo>
                <a:cubicBezTo>
                  <a:pt x="1993144" y="2490638"/>
                  <a:pt x="1958182" y="2479998"/>
                  <a:pt x="1909376" y="2469481"/>
                </a:cubicBezTo>
                <a:cubicBezTo>
                  <a:pt x="1889656" y="2465372"/>
                  <a:pt x="1877167" y="2460935"/>
                  <a:pt x="1871909" y="2456170"/>
                </a:cubicBezTo>
                <a:cubicBezTo>
                  <a:pt x="1866485" y="2451568"/>
                  <a:pt x="1863774" y="2446392"/>
                  <a:pt x="1863774" y="2440640"/>
                </a:cubicBezTo>
                <a:cubicBezTo>
                  <a:pt x="1863774" y="2432753"/>
                  <a:pt x="1867061" y="2426056"/>
                  <a:pt x="1873634" y="2420551"/>
                </a:cubicBezTo>
                <a:cubicBezTo>
                  <a:pt x="1880207" y="2415046"/>
                  <a:pt x="1889985" y="2412293"/>
                  <a:pt x="1902967" y="2412293"/>
                </a:cubicBezTo>
                <a:cubicBezTo>
                  <a:pt x="1918743" y="2412293"/>
                  <a:pt x="1931109" y="2415991"/>
                  <a:pt x="1940065" y="2423386"/>
                </a:cubicBezTo>
                <a:cubicBezTo>
                  <a:pt x="1949021" y="2430781"/>
                  <a:pt x="1954895" y="2442612"/>
                  <a:pt x="1957689" y="2458881"/>
                </a:cubicBezTo>
                <a:lnTo>
                  <a:pt x="2062943" y="2452719"/>
                </a:lnTo>
                <a:cubicBezTo>
                  <a:pt x="2058342" y="2415251"/>
                  <a:pt x="2043922" y="2387931"/>
                  <a:pt x="2019683" y="2370759"/>
                </a:cubicBezTo>
                <a:cubicBezTo>
                  <a:pt x="1995444" y="2353586"/>
                  <a:pt x="1960237" y="2345000"/>
                  <a:pt x="1914059" y="2345000"/>
                </a:cubicBezTo>
                <a:close/>
                <a:moveTo>
                  <a:pt x="0" y="0"/>
                </a:moveTo>
                <a:lnTo>
                  <a:pt x="4107426" y="0"/>
                </a:lnTo>
                <a:lnTo>
                  <a:pt x="7536426" y="3429000"/>
                </a:lnTo>
                <a:lnTo>
                  <a:pt x="410742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566642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9000" r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8811F0-E499-F23D-233A-FA5968AC6B19}"/>
              </a:ext>
            </a:extLst>
          </p:cNvPr>
          <p:cNvSpPr txBox="1"/>
          <p:nvPr/>
        </p:nvSpPr>
        <p:spPr>
          <a:xfrm>
            <a:off x="0" y="-147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DEFINATION OF AC CURRENT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86D6E3-5CA1-642B-8DA4-90943B057B1A}"/>
              </a:ext>
            </a:extLst>
          </p:cNvPr>
          <p:cNvSpPr txBox="1"/>
          <p:nvPr/>
        </p:nvSpPr>
        <p:spPr>
          <a:xfrm>
            <a:off x="2079524" y="1072050"/>
            <a:ext cx="8554064" cy="1708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500" b="1" dirty="0">
                <a:ln w="0"/>
                <a:solidFill>
                  <a:schemeClr val="tx2">
                    <a:lumMod val="10000"/>
                    <a:lumOff val="9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 Current is define as a current which can be produce easily and cannot store is known as AC Current.</a:t>
            </a:r>
          </a:p>
        </p:txBody>
      </p:sp>
    </p:spTree>
    <p:extLst>
      <p:ext uri="{BB962C8B-B14F-4D97-AF65-F5344CB8AC3E}">
        <p14:creationId xmlns:p14="http://schemas.microsoft.com/office/powerpoint/2010/main" val="11432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3A3717-5275-71B9-103A-65A26D739C2B}"/>
              </a:ext>
            </a:extLst>
          </p:cNvPr>
          <p:cNvSpPr txBox="1"/>
          <p:nvPr/>
        </p:nvSpPr>
        <p:spPr>
          <a:xfrm>
            <a:off x="3008671" y="0"/>
            <a:ext cx="6312309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500" b="1" dirty="0">
                <a:solidFill>
                  <a:schemeClr val="bg1">
                    <a:lumMod val="95000"/>
                  </a:schemeClr>
                </a:solidFill>
              </a:rPr>
              <a:t>DEFINATION OF DC CURRENT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9FCC46-8E07-CBC3-998F-07FD60E42A77}"/>
              </a:ext>
            </a:extLst>
          </p:cNvPr>
          <p:cNvSpPr txBox="1"/>
          <p:nvPr/>
        </p:nvSpPr>
        <p:spPr>
          <a:xfrm>
            <a:off x="2153264" y="796412"/>
            <a:ext cx="82590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kern="1200" dirty="0">
                <a:solidFill>
                  <a:schemeClr val="tx2">
                    <a:lumMod val="10000"/>
                    <a:lumOff val="9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DC Current is define as a current which cannot be produce easily but can store easily is known as DC Current.</a:t>
            </a:r>
            <a:endParaRPr lang="en-US" sz="35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02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1437FD5E-FF2C-4348-892F-9C5C5169A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7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DIFFRENCE BETWEEN AC AND DC CURRENT.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4341068-58B4-7F13-768C-ADAC750A26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bg1">
                    <a:lumMod val="95000"/>
                  </a:schemeClr>
                </a:solidFill>
              </a:rPr>
              <a:t>ALTERNATIVE CURRENT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C6A2DD-3483-6427-9152-9E949AE93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bg1">
                    <a:lumMod val="95000"/>
                  </a:schemeClr>
                </a:solidFill>
              </a:rPr>
              <a:t>DYNAMIC CURRENT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733F7C-59FA-D01D-8B31-D3EE4DB6EA74}"/>
              </a:ext>
            </a:extLst>
          </p:cNvPr>
          <p:cNvSpPr txBox="1"/>
          <p:nvPr/>
        </p:nvSpPr>
        <p:spPr>
          <a:xfrm>
            <a:off x="1371600" y="2669458"/>
            <a:ext cx="4365523" cy="4188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AB780E-E50A-2F23-EB87-9EE0FBBAF220}"/>
              </a:ext>
            </a:extLst>
          </p:cNvPr>
          <p:cNvSpPr txBox="1"/>
          <p:nvPr/>
        </p:nvSpPr>
        <p:spPr>
          <a:xfrm>
            <a:off x="836612" y="2772697"/>
            <a:ext cx="515778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1: AC Current is define as a current which can be produce easily and cannot store is known as AC Current.</a:t>
            </a:r>
          </a:p>
          <a:p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2: It cannot be store.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3: It is easy to transfer for long distance.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4: Example: fan, bulbs, motors.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5F0149-CA5E-04B6-C85C-8EC61C1F7314}"/>
              </a:ext>
            </a:extLst>
          </p:cNvPr>
          <p:cNvSpPr txBox="1"/>
          <p:nvPr/>
        </p:nvSpPr>
        <p:spPr>
          <a:xfrm>
            <a:off x="6169027" y="2964426"/>
            <a:ext cx="51831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1: DC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urrent is define as a current which cannot be produce easily but can store easily is known as DC Current.</a:t>
            </a:r>
            <a:b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2: It can be store.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3: It cannot transfer for long distance.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4: Example: battery, electric vehicles,               flashlight.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58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E948BCB-2815-8C81-7831-5B4AE5E77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7507"/>
            <a:ext cx="10515600" cy="171926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10000"/>
                    <a:lumOff val="90000"/>
                  </a:schemeClr>
                </a:solidFill>
                <a:latin typeface="Amasis MT Pro Black" panose="02040A040500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38599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173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Amasis MT Pro Black</vt:lpstr>
      <vt:lpstr>Aptos</vt:lpstr>
      <vt:lpstr>Aptos Display</vt:lpstr>
      <vt:lpstr>Arial</vt:lpstr>
      <vt:lpstr>Arial Black</vt:lpstr>
      <vt:lpstr>Office Theme</vt:lpstr>
      <vt:lpstr>PowerPoint Presentation</vt:lpstr>
      <vt:lpstr>PowerPoint Presentation</vt:lpstr>
      <vt:lpstr>PowerPoint Presentation</vt:lpstr>
      <vt:lpstr>DIFFRENCE BETWEEN AC AND DC CURRENT.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BOYZ GAMERZ</dc:creator>
  <cp:lastModifiedBy>BOYZ GAMERZ</cp:lastModifiedBy>
  <cp:revision>29</cp:revision>
  <dcterms:created xsi:type="dcterms:W3CDTF">2024-12-11T23:01:27Z</dcterms:created>
  <dcterms:modified xsi:type="dcterms:W3CDTF">2024-12-12T11:38:05Z</dcterms:modified>
</cp:coreProperties>
</file>