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86391"/>
  </p:normalViewPr>
  <p:slideViewPr>
    <p:cSldViewPr snapToGrid="0" snapToObjects="1">
      <p:cViewPr>
        <p:scale>
          <a:sx n="96" d="100"/>
          <a:sy n="96" d="100"/>
        </p:scale>
        <p:origin x="1168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C04DA-4C50-D147-A395-2F125D6B9142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B95D-912C-224B-BA15-E6534421E9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6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B95D-912C-224B-BA15-E6534421E9D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312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B95D-912C-224B-BA15-E6534421E9D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594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7D0B-1EE8-DB4C-9D08-740C9CA2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3879-6AA5-F449-B5D4-B2407935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B5D0-9FBE-6449-BACA-969798F0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03D0-DE9A-1849-8BCE-DB4B86E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38D6-8D29-E24C-B4CF-C3E6869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23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D9CE-F4C1-5740-B2C4-49D6423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C7B8-307B-FA43-9B65-74163336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9E7-B4EE-F044-9A17-0E50D024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A708-2DA0-B346-A8F6-CABE535E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B1F2-481F-6E4E-97B4-A1BCB6F4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86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8736-A5F1-2748-AB48-F7A470375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02BD-3237-964C-8C9E-7636AA51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F156-AEAD-A143-9BB3-E249F09C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963B-1ACC-FC45-80FB-83596E2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4619-2C91-BE46-B0A2-78CE540C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9D8A-529D-5A40-89AC-E357A30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01D-B60E-E348-89EE-1C980B08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FC42-33B7-8249-A234-EE1740B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9E04-AE16-6D44-8B57-EB56C333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F08D-F541-AA48-980C-64F8CF30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5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1413-5A8A-724E-9DE4-3660712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5CF3-3AB2-2D4A-95E6-5E4B95DD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C828-3FAB-F249-A9C2-127D5B3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C38A-500D-4B41-B267-48F7D0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F7F9-DDB8-8540-AEE1-9EBA2C18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511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8D30-95EC-5346-8767-0E40124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EF31-AD9B-4C47-890D-6E9CB2F91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7CA1-5ECA-0F4E-8ABA-2F81372B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7AF4-2CC5-0F4C-A63D-CF5685FD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306-4100-DF40-B664-D7750AD2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EB0A-C477-F142-BF14-6A295A98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75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672-7EE6-F844-9259-6E3F4A0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B274-B9E9-484D-8837-728873E4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E8D6-17CE-DD42-BE98-2FBE3F32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CF0F8-07C9-F049-8EB6-41C47D89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99197-BCFC-164A-90A7-4EDCC6A45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D2A42-3853-A448-863E-BDB1AAE3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F944E-A40B-7B45-9370-797386D8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6AF4-6B65-CE4D-B2BE-F10BB05B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663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6EEB-168F-6F46-B702-D1F4730F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85F80-45DA-AE46-B7A8-3A7B89A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F6084-CD29-2847-A47B-B0C5CEC7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C1265-8D4B-554F-AE05-038294C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27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F4682-87D2-B64C-B627-CDBBB4A7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834B-06EB-7F49-B46B-71EFC953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89A9D-2471-EB4F-93BF-131E588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4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BD51-7972-F646-B54D-517C22EC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6A31-99AE-9349-8868-ED012098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7FA74-1CFD-E34A-ADEB-A878CA14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27B0-72BD-DE45-BED2-D9C962B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F85B-E62E-D046-B16D-08CAC479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3DA2-801F-7F4E-9E0F-D7647E40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15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3A94-C77F-EF4B-A57A-E0AFEF8A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D2606-1407-AF47-B544-6221D645A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00ED-C257-EA49-83A3-6FE35376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8789-EB4D-C345-A4B1-0FD4F7E7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BCCA-A6EC-6F45-93A2-7F5BF110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EFCAC-42F2-E541-9307-B2083191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06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D8DF5-696E-3F49-AD88-FB536A4B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093E-101A-844F-90F6-48E81EC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2381-477A-BC46-9100-1D6311028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70D1-D63B-4148-8CEF-1202A3FAF8C0}" type="datetimeFigureOut">
              <a:rPr lang="en-DE" smtClean="0"/>
              <a:t>16.11.21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0DEE-CC65-304C-97D9-FA462E7F5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30A8-54AD-8A48-B5E0-062FE4DB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B9E0-C1AD-084D-88ED-4830C5A97E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48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7171-CF1A-0042-87FB-B25C410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163" y="345556"/>
            <a:ext cx="10515600" cy="1325563"/>
          </a:xfrm>
        </p:spPr>
        <p:txBody>
          <a:bodyPr>
            <a:normAutofit/>
          </a:bodyPr>
          <a:lstStyle/>
          <a:p>
            <a:r>
              <a:rPr lang="en-DE" sz="2800" dirty="0"/>
              <a:t>Architecture of Recommendation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A608-ACA9-8645-B853-9A3E41EDA770}"/>
              </a:ext>
            </a:extLst>
          </p:cNvPr>
          <p:cNvSpPr/>
          <p:nvPr/>
        </p:nvSpPr>
        <p:spPr>
          <a:xfrm>
            <a:off x="5229871" y="2034795"/>
            <a:ext cx="1110866" cy="9946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Backend</a:t>
            </a:r>
            <a:br>
              <a:rPr lang="en-DE" sz="1400" dirty="0"/>
            </a:br>
            <a:r>
              <a:rPr lang="en-DE" sz="1400" dirty="0"/>
              <a:t>API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8518246-2257-BB45-9570-64DF646585BF}"/>
              </a:ext>
            </a:extLst>
          </p:cNvPr>
          <p:cNvSpPr/>
          <p:nvPr/>
        </p:nvSpPr>
        <p:spPr>
          <a:xfrm>
            <a:off x="3162146" y="2144110"/>
            <a:ext cx="1695988" cy="931598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dirty="0"/>
          </a:p>
          <a:p>
            <a:pPr algn="ctr"/>
            <a:endParaRPr lang="en-DE" sz="1200" dirty="0"/>
          </a:p>
          <a:p>
            <a:pPr algn="ctr"/>
            <a:r>
              <a:rPr lang="en-DE" sz="1200" dirty="0"/>
              <a:t>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7D4E3-188C-0640-A9D6-FC418F88861B}"/>
              </a:ext>
            </a:extLst>
          </p:cNvPr>
          <p:cNvSpPr/>
          <p:nvPr/>
        </p:nvSpPr>
        <p:spPr>
          <a:xfrm>
            <a:off x="7950982" y="2034794"/>
            <a:ext cx="1110867" cy="9946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R</a:t>
            </a:r>
            <a:r>
              <a:rPr lang="en-GB" sz="1400" dirty="0"/>
              <a:t>e</a:t>
            </a:r>
            <a:r>
              <a:rPr lang="en-DE" sz="1400" dirty="0"/>
              <a:t>comm 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D91BB49-1E06-6E46-B4E8-25822510E370}"/>
              </a:ext>
            </a:extLst>
          </p:cNvPr>
          <p:cNvSpPr/>
          <p:nvPr/>
        </p:nvSpPr>
        <p:spPr>
          <a:xfrm>
            <a:off x="5411549" y="4160939"/>
            <a:ext cx="885073" cy="855293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Database</a:t>
            </a:r>
          </a:p>
        </p:txBody>
      </p:sp>
      <p:pic>
        <p:nvPicPr>
          <p:cNvPr id="1026" name="Picture 2" descr="Desktop Computer Icon. Element of Web for Mobile Concept and Web Apps Icon.  Thin Line Icon for Website Design and Development, App Stock Illustration -  Illustration of business, modern: 134541985">
            <a:extLst>
              <a:ext uri="{FF2B5EF4-FFF2-40B4-BE49-F238E27FC236}">
                <a16:creationId xmlns:a16="http://schemas.microsoft.com/office/drawing/2014/main" id="{30D9C618-2836-3941-BE24-A69D28350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2" b="23686"/>
          <a:stretch/>
        </p:blipFill>
        <p:spPr bwMode="auto">
          <a:xfrm>
            <a:off x="1463140" y="1848883"/>
            <a:ext cx="1246909" cy="111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09885A-BFC6-4044-AB8D-D0373BD4443C}"/>
              </a:ext>
            </a:extLst>
          </p:cNvPr>
          <p:cNvCxnSpPr>
            <a:cxnSpLocks/>
          </p:cNvCxnSpPr>
          <p:nvPr/>
        </p:nvCxnSpPr>
        <p:spPr>
          <a:xfrm>
            <a:off x="2843868" y="2407640"/>
            <a:ext cx="2365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CF8483-53AD-2A45-AC98-188025C70AE1}"/>
              </a:ext>
            </a:extLst>
          </p:cNvPr>
          <p:cNvCxnSpPr>
            <a:cxnSpLocks/>
          </p:cNvCxnSpPr>
          <p:nvPr/>
        </p:nvCxnSpPr>
        <p:spPr>
          <a:xfrm flipH="1">
            <a:off x="2818974" y="2606099"/>
            <a:ext cx="238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C881C0-0308-B64C-AD21-3C6C61856F72}"/>
              </a:ext>
            </a:extLst>
          </p:cNvPr>
          <p:cNvCxnSpPr>
            <a:cxnSpLocks/>
          </p:cNvCxnSpPr>
          <p:nvPr/>
        </p:nvCxnSpPr>
        <p:spPr>
          <a:xfrm>
            <a:off x="6357496" y="2346585"/>
            <a:ext cx="159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CBAB8-B441-B749-9529-049E706BDB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2877381"/>
            <a:ext cx="1610244" cy="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A44672-F7DF-2D4D-B43A-D7E71B7A1C26}"/>
              </a:ext>
            </a:extLst>
          </p:cNvPr>
          <p:cNvCxnSpPr>
            <a:cxnSpLocks/>
          </p:cNvCxnSpPr>
          <p:nvPr/>
        </p:nvCxnSpPr>
        <p:spPr>
          <a:xfrm>
            <a:off x="5885972" y="3029438"/>
            <a:ext cx="9408" cy="113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0ED69-8E42-6748-B674-71ED6B7F5931}"/>
              </a:ext>
            </a:extLst>
          </p:cNvPr>
          <p:cNvCxnSpPr>
            <a:cxnSpLocks/>
          </p:cNvCxnSpPr>
          <p:nvPr/>
        </p:nvCxnSpPr>
        <p:spPr>
          <a:xfrm flipV="1">
            <a:off x="5701776" y="3029439"/>
            <a:ext cx="0" cy="11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1E7BD4-F9AE-0741-8947-0E14CE823E8B}"/>
              </a:ext>
            </a:extLst>
          </p:cNvPr>
          <p:cNvSpPr txBox="1"/>
          <p:nvPr/>
        </p:nvSpPr>
        <p:spPr>
          <a:xfrm>
            <a:off x="3356854" y="2238863"/>
            <a:ext cx="1878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latin typeface="+mj-lt"/>
              </a:rPr>
              <a:t>Request Recommendations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D68A8F-75F2-2845-BE8B-387DEA911983}"/>
              </a:ext>
            </a:extLst>
          </p:cNvPr>
          <p:cNvSpPr/>
          <p:nvPr/>
        </p:nvSpPr>
        <p:spPr>
          <a:xfrm>
            <a:off x="3379999" y="2407639"/>
            <a:ext cx="12602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800" dirty="0">
                <a:latin typeface="+mj-lt"/>
              </a:rPr>
              <a:t>Return Recommendations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011DA0-997B-B34A-A47A-28B5160EA075}"/>
              </a:ext>
            </a:extLst>
          </p:cNvPr>
          <p:cNvSpPr txBox="1"/>
          <p:nvPr/>
        </p:nvSpPr>
        <p:spPr>
          <a:xfrm>
            <a:off x="6643688" y="216603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latin typeface="+mj-lt"/>
              </a:rPr>
              <a:t>Gets Users Data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0A8CCA-0902-4443-9E0A-359D5BE68DD4}"/>
              </a:ext>
            </a:extLst>
          </p:cNvPr>
          <p:cNvSpPr/>
          <p:nvPr/>
        </p:nvSpPr>
        <p:spPr>
          <a:xfrm>
            <a:off x="6459999" y="2717092"/>
            <a:ext cx="12602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800" dirty="0">
                <a:latin typeface="+mj-lt"/>
              </a:rPr>
              <a:t>Return Recommendations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08A16-90DE-5049-9403-C37D9C56813E}"/>
              </a:ext>
            </a:extLst>
          </p:cNvPr>
          <p:cNvSpPr txBox="1"/>
          <p:nvPr/>
        </p:nvSpPr>
        <p:spPr>
          <a:xfrm>
            <a:off x="5995795" y="3426049"/>
            <a:ext cx="76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latin typeface="+mj-lt"/>
              </a:rPr>
              <a:t>Get Interactions</a:t>
            </a:r>
            <a:br>
              <a:rPr lang="en-DE" sz="800" dirty="0">
                <a:latin typeface="+mj-lt"/>
              </a:rPr>
            </a:br>
            <a:r>
              <a:rPr lang="en-DE" sz="800" dirty="0">
                <a:latin typeface="+mj-lt"/>
              </a:rPr>
              <a:t>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36CE6-6BFE-D34B-8F76-8F14AE0A3E64}"/>
              </a:ext>
            </a:extLst>
          </p:cNvPr>
          <p:cNvSpPr txBox="1"/>
          <p:nvPr/>
        </p:nvSpPr>
        <p:spPr>
          <a:xfrm>
            <a:off x="4932217" y="3521510"/>
            <a:ext cx="69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latin typeface="+mj-lt"/>
              </a:rPr>
              <a:t>Return User Interaction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0E55F1-1391-AB44-951A-7F294E802447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2174151"/>
            <a:ext cx="1610244" cy="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E26D3-CBEC-D14C-AE4D-935DBEB57253}"/>
              </a:ext>
            </a:extLst>
          </p:cNvPr>
          <p:cNvCxnSpPr>
            <a:cxnSpLocks/>
          </p:cNvCxnSpPr>
          <p:nvPr/>
        </p:nvCxnSpPr>
        <p:spPr>
          <a:xfrm>
            <a:off x="6342955" y="2606099"/>
            <a:ext cx="159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3E1358-6EFE-7D46-9031-A8FE1ADD3FBE}"/>
              </a:ext>
            </a:extLst>
          </p:cNvPr>
          <p:cNvSpPr txBox="1"/>
          <p:nvPr/>
        </p:nvSpPr>
        <p:spPr>
          <a:xfrm>
            <a:off x="6468379" y="2436659"/>
            <a:ext cx="1878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latin typeface="+mj-lt"/>
              </a:rPr>
              <a:t>Request Recommendations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0C54EE-35B6-AB4B-9A54-CD2B1BFC1B8B}"/>
              </a:ext>
            </a:extLst>
          </p:cNvPr>
          <p:cNvSpPr txBox="1"/>
          <p:nvPr/>
        </p:nvSpPr>
        <p:spPr>
          <a:xfrm>
            <a:off x="6572226" y="1979350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latin typeface="+mj-lt"/>
              </a:rPr>
              <a:t>Requests Users Data </a:t>
            </a:r>
          </a:p>
        </p:txBody>
      </p:sp>
    </p:spTree>
    <p:extLst>
      <p:ext uri="{BB962C8B-B14F-4D97-AF65-F5344CB8AC3E}">
        <p14:creationId xmlns:p14="http://schemas.microsoft.com/office/powerpoint/2010/main" val="11608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5F927-DA77-EE4C-8E62-A898EB19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454" y="5744585"/>
            <a:ext cx="997527" cy="921327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DE" sz="1200" dirty="0"/>
              <a:t>User Intreraction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B9739-A8CB-D34D-9ACD-5C3D0ED9AA3A}"/>
              </a:ext>
            </a:extLst>
          </p:cNvPr>
          <p:cNvSpPr/>
          <p:nvPr/>
        </p:nvSpPr>
        <p:spPr>
          <a:xfrm>
            <a:off x="3112654" y="2646218"/>
            <a:ext cx="8241145" cy="281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9ED41-B410-6E49-A397-9B6DEBD4F851}"/>
              </a:ext>
            </a:extLst>
          </p:cNvPr>
          <p:cNvSpPr txBox="1"/>
          <p:nvPr/>
        </p:nvSpPr>
        <p:spPr>
          <a:xfrm>
            <a:off x="9744363" y="2704426"/>
            <a:ext cx="183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Devops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A38-9366-9F4D-B226-9868E1E20DA6}"/>
              </a:ext>
            </a:extLst>
          </p:cNvPr>
          <p:cNvSpPr/>
          <p:nvPr/>
        </p:nvSpPr>
        <p:spPr>
          <a:xfrm>
            <a:off x="3805382" y="3717636"/>
            <a:ext cx="1233052" cy="905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Data</a:t>
            </a:r>
            <a:br>
              <a:rPr lang="en-DE" sz="1200" dirty="0"/>
            </a:br>
            <a:r>
              <a:rPr lang="en-DE" sz="1200" dirty="0"/>
              <a:t>Preparation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DF0E3-9475-A244-B7D1-5A8A9D0B4C87}"/>
              </a:ext>
            </a:extLst>
          </p:cNvPr>
          <p:cNvSpPr/>
          <p:nvPr/>
        </p:nvSpPr>
        <p:spPr>
          <a:xfrm>
            <a:off x="935180" y="3823854"/>
            <a:ext cx="1140692" cy="8035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Trigger the pipeline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74DB8-6145-DC42-AD26-E83E2B2C3B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75872" y="4225636"/>
            <a:ext cx="144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3721B0-EE41-CB49-95C7-A9FCE9D615E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424218" y="4904729"/>
            <a:ext cx="6926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43813-4AC5-784F-B4D4-27F210385506}"/>
              </a:ext>
            </a:extLst>
          </p:cNvPr>
          <p:cNvSpPr/>
          <p:nvPr/>
        </p:nvSpPr>
        <p:spPr>
          <a:xfrm>
            <a:off x="9956807" y="3713674"/>
            <a:ext cx="1182255" cy="909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/>
              <a:t>Get the recommendations and store it an storage system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03F02D-E5F2-6F49-84DB-F94124539F37}"/>
              </a:ext>
            </a:extLst>
          </p:cNvPr>
          <p:cNvSpPr/>
          <p:nvPr/>
        </p:nvSpPr>
        <p:spPr>
          <a:xfrm>
            <a:off x="3528290" y="3131343"/>
            <a:ext cx="6105242" cy="1773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31EFEC-7676-9F42-85F1-41273FEC0ACE}"/>
              </a:ext>
            </a:extLst>
          </p:cNvPr>
          <p:cNvSpPr/>
          <p:nvPr/>
        </p:nvSpPr>
        <p:spPr>
          <a:xfrm>
            <a:off x="5353626" y="3717636"/>
            <a:ext cx="1205341" cy="905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Train </a:t>
            </a:r>
            <a:br>
              <a:rPr lang="en-DE" sz="1200" dirty="0"/>
            </a:br>
            <a:r>
              <a:rPr lang="en-DE" sz="1200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3D3C4-3D97-4642-A1A5-56348C7602B2}"/>
              </a:ext>
            </a:extLst>
          </p:cNvPr>
          <p:cNvSpPr/>
          <p:nvPr/>
        </p:nvSpPr>
        <p:spPr>
          <a:xfrm>
            <a:off x="8334660" y="3717636"/>
            <a:ext cx="1104903" cy="909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Register</a:t>
            </a:r>
          </a:p>
          <a:p>
            <a:pPr algn="ctr"/>
            <a:r>
              <a:rPr lang="en-DE" sz="1200" dirty="0"/>
              <a:t>Model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709C5E-F0C8-2641-972D-634D2E9B8EE2}"/>
              </a:ext>
            </a:extLst>
          </p:cNvPr>
          <p:cNvSpPr/>
          <p:nvPr/>
        </p:nvSpPr>
        <p:spPr>
          <a:xfrm>
            <a:off x="6882242" y="3722254"/>
            <a:ext cx="1133762" cy="909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Evaluate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683BEA-3DF1-4149-AB48-B54B25615435}"/>
              </a:ext>
            </a:extLst>
          </p:cNvPr>
          <p:cNvSpPr txBox="1"/>
          <p:nvPr/>
        </p:nvSpPr>
        <p:spPr>
          <a:xfrm>
            <a:off x="8286166" y="3200772"/>
            <a:ext cx="1304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ML Pipeline</a:t>
            </a:r>
          </a:p>
        </p:txBody>
      </p:sp>
    </p:spTree>
    <p:extLst>
      <p:ext uri="{BB962C8B-B14F-4D97-AF65-F5344CB8AC3E}">
        <p14:creationId xmlns:p14="http://schemas.microsoft.com/office/powerpoint/2010/main" val="17036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67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of Recommendation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Meetakoti</dc:creator>
  <cp:lastModifiedBy>Kiran Kumar Meetakoti</cp:lastModifiedBy>
  <cp:revision>5</cp:revision>
  <dcterms:created xsi:type="dcterms:W3CDTF">2021-11-05T17:16:56Z</dcterms:created>
  <dcterms:modified xsi:type="dcterms:W3CDTF">2021-11-16T12:41:54Z</dcterms:modified>
</cp:coreProperties>
</file>