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F94E-AEC1-4946-B3AA-B07A9E3DF0BC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52C1E-19EB-48AC-B7C8-69419DFF89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F94E-AEC1-4946-B3AA-B07A9E3DF0BC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52C1E-19EB-48AC-B7C8-69419DFF89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F94E-AEC1-4946-B3AA-B07A9E3DF0BC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52C1E-19EB-48AC-B7C8-69419DFF89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F94E-AEC1-4946-B3AA-B07A9E3DF0BC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52C1E-19EB-48AC-B7C8-69419DFF89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F94E-AEC1-4946-B3AA-B07A9E3DF0BC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52C1E-19EB-48AC-B7C8-69419DFF89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F94E-AEC1-4946-B3AA-B07A9E3DF0BC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52C1E-19EB-48AC-B7C8-69419DFF89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F94E-AEC1-4946-B3AA-B07A9E3DF0BC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52C1E-19EB-48AC-B7C8-69419DFF89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F94E-AEC1-4946-B3AA-B07A9E3DF0BC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52C1E-19EB-48AC-B7C8-69419DFF89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F94E-AEC1-4946-B3AA-B07A9E3DF0BC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52C1E-19EB-48AC-B7C8-69419DFF89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F94E-AEC1-4946-B3AA-B07A9E3DF0BC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52C1E-19EB-48AC-B7C8-69419DFF89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F94E-AEC1-4946-B3AA-B07A9E3DF0BC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52C1E-19EB-48AC-B7C8-69419DFF89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9F94E-AEC1-4946-B3AA-B07A9E3DF0BC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52C1E-19EB-48AC-B7C8-69419DFF891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GULBARGA                    UNIVERSITY      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			       KALBURAGI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		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		           Report  On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         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“Employee  Salary  Management  System”</a:t>
            </a:r>
          </a:p>
          <a:p>
            <a:pPr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Submitted  by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		       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Mr.Kiran.S.B</a:t>
            </a: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		        MCA  V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Sem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	  (Reg.No:1886906)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               Under the guidance of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Mr.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Chanrakant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Modi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cap="all" dirty="0" smtClean="0"/>
              <a:t>            D</a:t>
            </a:r>
            <a:r>
              <a:rPr lang="en-US" sz="2000" b="1" dirty="0" smtClean="0"/>
              <a:t>epartment </a:t>
            </a:r>
            <a:r>
              <a:rPr lang="en-US" sz="2000" b="1" dirty="0"/>
              <a:t>of </a:t>
            </a:r>
            <a:r>
              <a:rPr lang="en-US" sz="2000" b="1" cap="all" dirty="0"/>
              <a:t>P.G. S</a:t>
            </a:r>
            <a:r>
              <a:rPr lang="en-US" sz="2000" b="1" dirty="0"/>
              <a:t>tudies </a:t>
            </a:r>
            <a:r>
              <a:rPr lang="en-US" sz="2000" b="1" cap="all" dirty="0"/>
              <a:t>&amp; </a:t>
            </a:r>
            <a:r>
              <a:rPr lang="en-US" sz="2000" b="1" dirty="0"/>
              <a:t>Research in </a:t>
            </a:r>
            <a:r>
              <a:rPr lang="en-US" sz="2000" b="1" cap="all" dirty="0"/>
              <a:t>C</a:t>
            </a:r>
            <a:r>
              <a:rPr lang="en-US" sz="2000" b="1" dirty="0"/>
              <a:t>omputer </a:t>
            </a:r>
            <a:r>
              <a:rPr lang="en-US" sz="2000" b="1" cap="all" dirty="0"/>
              <a:t>S</a:t>
            </a:r>
            <a:r>
              <a:rPr lang="en-US" sz="2000" b="1" dirty="0"/>
              <a:t>cience</a:t>
            </a:r>
            <a:endParaRPr lang="en-US" sz="2000" dirty="0"/>
          </a:p>
          <a:p>
            <a:pPr>
              <a:buNone/>
            </a:pPr>
            <a:r>
              <a:rPr lang="en-US" sz="2000" b="1" cap="all" dirty="0" smtClean="0"/>
              <a:t>                                     G</a:t>
            </a:r>
            <a:r>
              <a:rPr lang="en-US" sz="2000" b="1" dirty="0" smtClean="0"/>
              <a:t>ulbarga </a:t>
            </a:r>
            <a:r>
              <a:rPr lang="en-US" sz="2000" b="1" cap="all" dirty="0"/>
              <a:t>U</a:t>
            </a:r>
            <a:r>
              <a:rPr lang="en-US" sz="2000" b="1" dirty="0"/>
              <a:t>niversity</a:t>
            </a:r>
            <a:r>
              <a:rPr lang="en-US" sz="2000" b="1" cap="all" dirty="0"/>
              <a:t>, K</a:t>
            </a:r>
            <a:r>
              <a:rPr lang="en-US" sz="2000" b="1" dirty="0"/>
              <a:t>alaburagi</a:t>
            </a:r>
            <a:endParaRPr lang="en-US" sz="2000" dirty="0"/>
          </a:p>
          <a:p>
            <a:pPr>
              <a:buNone/>
            </a:pPr>
            <a:r>
              <a:rPr lang="en-US" sz="2000" b="1" cap="all" dirty="0" smtClean="0"/>
              <a:t>                                                         2019-2020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gug-logo.jpg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28600"/>
            <a:ext cx="889635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Existing System</a:t>
            </a:r>
            <a:endParaRPr lang="en-US" sz="3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existing system uses the manual method of calculating the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salaries or by using the excel sheets for the calculation, which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requires manual entry of formulas and techniques. </a:t>
            </a:r>
          </a:p>
          <a:p>
            <a:pPr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Disadvantages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:  </a:t>
            </a: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consumes time for the calculation.</a:t>
            </a: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Requires manual implementation of formulas and techniques for calculation.</a:t>
            </a: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Maintenance of large amount of data is difficult.</a:t>
            </a: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Manual mistakes are more in entering the formulas.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Accuracy maintained is less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Proposed System</a:t>
            </a:r>
            <a:endParaRPr lang="en-US" sz="3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System we are going to develop is according to the user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requirements which will perform salary calculation as well as tax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calculation and file handling such as salary slips. The system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performs all the operations automatically. </a:t>
            </a:r>
          </a:p>
          <a:p>
            <a:pPr>
              <a:buNone/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Advantages: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system is user friendly, flexible, fast and highly secure.</a:t>
            </a:r>
          </a:p>
          <a:p>
            <a:pPr lvl="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less time consuming.</a:t>
            </a:r>
          </a:p>
          <a:p>
            <a:pPr lvl="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calculations of payroll are done automatically.</a:t>
            </a:r>
          </a:p>
          <a:p>
            <a:pPr lvl="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Large amount of data can be stored and maintained easily.</a:t>
            </a:r>
          </a:p>
          <a:p>
            <a:pPr lvl="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data of the employee stored can be accessed from anywhere through online.</a:t>
            </a:r>
          </a:p>
          <a:p>
            <a:pPr lvl="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Provides more accuracy for the calculation of salary.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7921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  <a:endParaRPr lang="en-US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“Salary Management System“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based on the salary activity for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each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company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staff depending on their attendance. The first activity is based 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saving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employees details where each employee will be given a unique Employee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ID.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Admin only has the authority to enter the number of leaves available for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leave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type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and for each employee. Whenever an employee wishes to take a leave, 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supposed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enter his employee Id. As soon as this is done, he has to select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leave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type like casual leave, providential leave etc. Depending on the leave type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number of leaves available will be shown.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Modules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Modules  Description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System  Analysis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Feasibility Study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System  Environment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Introduction  to  System  Design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System  Testing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Diagrams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Web  Forms</a:t>
            </a:r>
          </a:p>
          <a:p>
            <a:pPr>
              <a:buFont typeface="Wingdings" pitchFamily="2" charset="2"/>
              <a:buChar char="§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3200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FEASIBILITY  STUDY</a:t>
            </a:r>
            <a:endParaRPr lang="en-US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“Salary Management System“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based on the salary activity for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each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company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staff depending on their attendance. The first activity is based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on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saving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employees details where each employee will be given 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unique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Employee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ID. The Admin only has the authority to enter the number of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leaves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available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leave type and for each employee. Whenever an employee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wishes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take a leave, he is supposed to enter his employee Id. As soon as this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done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he has to select the leave type like casual leave, providential leave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pPr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Depending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on the leave type the number of leaves available will be shown.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employee is supposed to enter the no of leaves he needed and it will be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saved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the database.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MODULES</a:t>
            </a:r>
            <a:endParaRPr lang="en-US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Login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Employee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Administrator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Manager/Operator</a:t>
            </a:r>
          </a:p>
          <a:p>
            <a:pPr marL="457200" indent="-45720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MODULE  DESCRIPTION</a:t>
            </a:r>
            <a:endParaRPr lang="en-US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Login:</a:t>
            </a:r>
          </a:p>
          <a:p>
            <a:pPr marL="514350" indent="-51435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Login is the module in which the Admin , the Operator or</a:t>
            </a:r>
          </a:p>
          <a:p>
            <a:pPr marL="514350" indent="-51435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Manager, the Employee can login. Here the Admin has the</a:t>
            </a:r>
          </a:p>
          <a:p>
            <a:pPr marL="514350" indent="-51435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operation to see , edit(add or delete) the Employees. As per the</a:t>
            </a:r>
          </a:p>
          <a:p>
            <a:pPr marL="514350" indent="-51435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Manager login to maintain the employee management. And as per</a:t>
            </a:r>
          </a:p>
          <a:p>
            <a:pPr marL="514350" indent="-51435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Employee login to register in the site to conversation , and</a:t>
            </a:r>
          </a:p>
          <a:p>
            <a:pPr marL="514350" indent="-51435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view his/her salary status.</a:t>
            </a:r>
          </a:p>
          <a:p>
            <a:pPr marL="514350" indent="-51435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763000" cy="6553200"/>
          </a:xfrm>
        </p:spPr>
        <p:txBody>
          <a:bodyPr>
            <a:normAutofit/>
          </a:bodyPr>
          <a:lstStyle/>
          <a:p>
            <a:pPr marL="457200" indent="-457200">
              <a:buAutoNum type="arabicPeriod" startAt="2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Employee:</a:t>
            </a:r>
          </a:p>
          <a:p>
            <a:pPr marL="457200" indent="-45720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Here the Employee role is to view his/her salary reports , and</a:t>
            </a:r>
          </a:p>
          <a:p>
            <a:pPr marL="457200" indent="-45720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communicate with the operator regarding the salary or the work</a:t>
            </a:r>
          </a:p>
          <a:p>
            <a:pPr marL="457200" indent="-45720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done that to be added in his monthly salary or he/she can requests for</a:t>
            </a:r>
          </a:p>
          <a:p>
            <a:pPr marL="457200" indent="-45720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see their monthly 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periodly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or yearly salary reports or they may</a:t>
            </a:r>
          </a:p>
          <a:p>
            <a:pPr marL="457200" indent="-45720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can asks their salary status also.     </a:t>
            </a:r>
          </a:p>
          <a:p>
            <a:pPr marL="457200" indent="-45720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 startAt="3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Admin:</a:t>
            </a:r>
          </a:p>
          <a:p>
            <a:pPr marL="457200" indent="-45720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Here the Admin role is to look over the database of the</a:t>
            </a:r>
          </a:p>
          <a:p>
            <a:pPr marL="457200" indent="-45720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Employees and Managers. Admin has the authority to add or delete</a:t>
            </a:r>
          </a:p>
          <a:p>
            <a:pPr marL="457200" indent="-45720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them.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SYSTEM  ANALYSIS</a:t>
            </a:r>
            <a:endParaRPr lang="en-US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Introduction:</a:t>
            </a:r>
          </a:p>
          <a:p>
            <a:pPr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During this phase, the analysis has several sub-phases. The first is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requirements determination. In this sub-phase, analysts work with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users to determine the expectations of users from the proposed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system. Next, the requirements are studied and structured in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accordance with their inter-relationships and eliminate any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redundancies. Third, alternative initial design is generated to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match the requirements. Then, these alternatives are compared to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determine which alternative best meets the requirement in terms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cost and labor to commit to development process.</a:t>
            </a:r>
          </a:p>
          <a:p>
            <a:pPr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310</Words>
  <Application>Microsoft Office PowerPoint</Application>
  <PresentationFormat>On-screen Show (4:3)</PresentationFormat>
  <Paragraphs>114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ABSTRACT</vt:lpstr>
      <vt:lpstr>CONTENTS</vt:lpstr>
      <vt:lpstr>FEASIBILITY  STUDY</vt:lpstr>
      <vt:lpstr>INTRODUCTION</vt:lpstr>
      <vt:lpstr>MODULES</vt:lpstr>
      <vt:lpstr>MODULE  DESCRIPTION</vt:lpstr>
      <vt:lpstr>Slide 8</vt:lpstr>
      <vt:lpstr>SYSTEM  ANALYSIS</vt:lpstr>
      <vt:lpstr>Existing System</vt:lpstr>
      <vt:lpstr>Proposed System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RohanComp</dc:creator>
  <cp:lastModifiedBy>RohanComp</cp:lastModifiedBy>
  <cp:revision>64</cp:revision>
  <dcterms:created xsi:type="dcterms:W3CDTF">2019-12-07T14:44:31Z</dcterms:created>
  <dcterms:modified xsi:type="dcterms:W3CDTF">2019-12-08T06:42:45Z</dcterms:modified>
</cp:coreProperties>
</file>