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2" r:id="rId7"/>
    <p:sldId id="261" r:id="rId8"/>
    <p:sldId id="262" r:id="rId9"/>
    <p:sldId id="270"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6381" y="447547"/>
            <a:ext cx="2696845" cy="391159"/>
          </a:xfrm>
          <a:prstGeom prst="rect">
            <a:avLst/>
          </a:prstGeom>
        </p:spPr>
        <p:txBody>
          <a:bodyPr wrap="square" lIns="0" tIns="0" rIns="0" bIns="0">
            <a:spAutoFit/>
          </a:bodyPr>
          <a:lstStyle>
            <a:lvl1pPr>
              <a:defRPr sz="2400" b="1" i="0">
                <a:solidFill>
                  <a:srgbClr val="FF0000"/>
                </a:solidFill>
                <a:latin typeface="Tahoma"/>
                <a:cs typeface="Tahom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1" i="0">
                <a:solidFill>
                  <a:srgbClr val="44546A"/>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000" b="1" i="0">
                <a:solidFill>
                  <a:srgbClr val="44546A"/>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0000"/>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11768" y="6184391"/>
            <a:ext cx="3230879" cy="673608"/>
          </a:xfrm>
          <a:prstGeom prst="rect">
            <a:avLst/>
          </a:prstGeom>
        </p:spPr>
      </p:pic>
      <p:pic>
        <p:nvPicPr>
          <p:cNvPr id="17" name="bg object 17"/>
          <p:cNvPicPr/>
          <p:nvPr/>
        </p:nvPicPr>
        <p:blipFill>
          <a:blip r:embed="rId3" cstate="print"/>
          <a:stretch>
            <a:fillRect/>
          </a:stretch>
        </p:blipFill>
        <p:spPr>
          <a:xfrm>
            <a:off x="6096000" y="383059"/>
            <a:ext cx="5408358" cy="5609966"/>
          </a:xfrm>
          <a:prstGeom prst="rect">
            <a:avLst/>
          </a:prstGeom>
        </p:spPr>
      </p:pic>
      <p:pic>
        <p:nvPicPr>
          <p:cNvPr id="18" name="bg object 18"/>
          <p:cNvPicPr/>
          <p:nvPr/>
        </p:nvPicPr>
        <p:blipFill>
          <a:blip r:embed="rId4" cstate="print"/>
          <a:stretch>
            <a:fillRect/>
          </a:stretch>
        </p:blipFill>
        <p:spPr>
          <a:xfrm>
            <a:off x="0" y="0"/>
            <a:ext cx="3437467" cy="3188042"/>
          </a:xfrm>
          <a:prstGeom prst="rect">
            <a:avLst/>
          </a:prstGeom>
        </p:spPr>
      </p:pic>
      <p:sp>
        <p:nvSpPr>
          <p:cNvPr id="2" name="Holder 2"/>
          <p:cNvSpPr>
            <a:spLocks noGrp="1"/>
          </p:cNvSpPr>
          <p:nvPr>
            <p:ph type="title"/>
          </p:nvPr>
        </p:nvSpPr>
        <p:spPr/>
        <p:txBody>
          <a:bodyPr lIns="0" tIns="0" rIns="0" bIns="0"/>
          <a:lstStyle>
            <a:lvl1pPr>
              <a:defRPr sz="2400" b="1" i="0">
                <a:solidFill>
                  <a:srgbClr val="FF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11768" y="6184391"/>
            <a:ext cx="3230879" cy="673608"/>
          </a:xfrm>
          <a:prstGeom prst="rect">
            <a:avLst/>
          </a:prstGeom>
        </p:spPr>
      </p:pic>
      <p:pic>
        <p:nvPicPr>
          <p:cNvPr id="17" name="bg object 17"/>
          <p:cNvPicPr/>
          <p:nvPr/>
        </p:nvPicPr>
        <p:blipFill>
          <a:blip r:embed="rId3" cstate="print"/>
          <a:stretch>
            <a:fillRect/>
          </a:stretch>
        </p:blipFill>
        <p:spPr>
          <a:xfrm>
            <a:off x="0" y="0"/>
            <a:ext cx="12188952" cy="68579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811768" y="6184391"/>
            <a:ext cx="3230879" cy="673608"/>
          </a:xfrm>
          <a:prstGeom prst="rect">
            <a:avLst/>
          </a:prstGeom>
        </p:spPr>
      </p:pic>
      <p:sp>
        <p:nvSpPr>
          <p:cNvPr id="2" name="Holder 2"/>
          <p:cNvSpPr>
            <a:spLocks noGrp="1"/>
          </p:cNvSpPr>
          <p:nvPr>
            <p:ph type="title"/>
          </p:nvPr>
        </p:nvSpPr>
        <p:spPr>
          <a:xfrm>
            <a:off x="506381" y="447547"/>
            <a:ext cx="1460500" cy="391159"/>
          </a:xfrm>
          <a:prstGeom prst="rect">
            <a:avLst/>
          </a:prstGeom>
        </p:spPr>
        <p:txBody>
          <a:bodyPr wrap="square" lIns="0" tIns="0" rIns="0" bIns="0">
            <a:spAutoFit/>
          </a:bodyPr>
          <a:lstStyle>
            <a:lvl1pPr>
              <a:defRPr sz="2400" b="1" i="0">
                <a:solidFill>
                  <a:srgbClr val="FF0000"/>
                </a:solidFill>
                <a:latin typeface="Tahoma"/>
                <a:cs typeface="Tahoma"/>
              </a:defRPr>
            </a:lvl1pPr>
          </a:lstStyle>
          <a:p>
            <a:endParaRPr/>
          </a:p>
        </p:txBody>
      </p:sp>
      <p:sp>
        <p:nvSpPr>
          <p:cNvPr id="3" name="Holder 3"/>
          <p:cNvSpPr>
            <a:spLocks noGrp="1"/>
          </p:cNvSpPr>
          <p:nvPr>
            <p:ph type="body" idx="1"/>
          </p:nvPr>
        </p:nvSpPr>
        <p:spPr>
          <a:xfrm>
            <a:off x="489227" y="1100723"/>
            <a:ext cx="10973435" cy="4681855"/>
          </a:xfrm>
          <a:prstGeom prst="rect">
            <a:avLst/>
          </a:prstGeom>
        </p:spPr>
        <p:txBody>
          <a:bodyPr wrap="square" lIns="0" tIns="0" rIns="0" bIns="0">
            <a:spAutoFit/>
          </a:bodyPr>
          <a:lstStyle>
            <a:lvl1pPr>
              <a:defRPr sz="2000" b="1" i="0">
                <a:solidFill>
                  <a:srgbClr val="44546A"/>
                </a:solidFill>
                <a:latin typeface="Tahoma"/>
                <a:cs typeface="Tahom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1948" y="3751579"/>
            <a:ext cx="63887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Code</a:t>
            </a:r>
            <a:r>
              <a:rPr sz="1800" spc="-30" dirty="0">
                <a:latin typeface="Arial"/>
                <a:cs typeface="Arial"/>
              </a:rPr>
              <a:t> </a:t>
            </a:r>
            <a:r>
              <a:rPr sz="1800" dirty="0">
                <a:latin typeface="Arial"/>
                <a:cs typeface="Arial"/>
              </a:rPr>
              <a:t>Refactoring</a:t>
            </a:r>
            <a:r>
              <a:rPr sz="1800" spc="-25" dirty="0">
                <a:latin typeface="Arial"/>
                <a:cs typeface="Arial"/>
              </a:rPr>
              <a:t> </a:t>
            </a:r>
            <a:r>
              <a:rPr sz="1800" dirty="0">
                <a:latin typeface="Arial"/>
                <a:cs typeface="Arial"/>
              </a:rPr>
              <a:t>and</a:t>
            </a:r>
            <a:r>
              <a:rPr sz="1800" spc="-25" dirty="0">
                <a:latin typeface="Arial"/>
                <a:cs typeface="Arial"/>
              </a:rPr>
              <a:t> </a:t>
            </a:r>
            <a:r>
              <a:rPr sz="1800" dirty="0">
                <a:latin typeface="Arial"/>
                <a:cs typeface="Arial"/>
              </a:rPr>
              <a:t>Bug</a:t>
            </a:r>
            <a:r>
              <a:rPr sz="1800" spc="-25" dirty="0">
                <a:latin typeface="Arial"/>
                <a:cs typeface="Arial"/>
              </a:rPr>
              <a:t> </a:t>
            </a:r>
            <a:r>
              <a:rPr sz="1800" dirty="0">
                <a:latin typeface="Arial"/>
                <a:cs typeface="Arial"/>
              </a:rPr>
              <a:t>Fixing</a:t>
            </a:r>
            <a:r>
              <a:rPr sz="1800" spc="-25" dirty="0">
                <a:latin typeface="Arial"/>
                <a:cs typeface="Arial"/>
              </a:rPr>
              <a:t> </a:t>
            </a:r>
            <a:r>
              <a:rPr sz="1800" dirty="0">
                <a:latin typeface="Arial"/>
                <a:cs typeface="Arial"/>
              </a:rPr>
              <a:t>for</a:t>
            </a:r>
            <a:r>
              <a:rPr sz="1800" spc="-20" dirty="0">
                <a:latin typeface="Arial"/>
                <a:cs typeface="Arial"/>
              </a:rPr>
              <a:t> </a:t>
            </a:r>
            <a:r>
              <a:rPr sz="1800" dirty="0">
                <a:latin typeface="Arial"/>
                <a:cs typeface="Arial"/>
              </a:rPr>
              <a:t>a</a:t>
            </a:r>
            <a:r>
              <a:rPr sz="1800" spc="-25" dirty="0">
                <a:latin typeface="Arial"/>
                <a:cs typeface="Arial"/>
              </a:rPr>
              <a:t> </a:t>
            </a:r>
            <a:r>
              <a:rPr sz="1800" dirty="0">
                <a:latin typeface="Arial"/>
                <a:cs typeface="Arial"/>
              </a:rPr>
              <a:t>Note</a:t>
            </a:r>
            <a:r>
              <a:rPr sz="1800" spc="-30" dirty="0">
                <a:latin typeface="Arial"/>
                <a:cs typeface="Arial"/>
              </a:rPr>
              <a:t> </a:t>
            </a:r>
            <a:r>
              <a:rPr sz="1800" dirty="0">
                <a:latin typeface="Arial"/>
                <a:cs typeface="Arial"/>
              </a:rPr>
              <a:t>Taking</a:t>
            </a:r>
            <a:r>
              <a:rPr sz="1800" spc="-25" dirty="0">
                <a:latin typeface="Arial"/>
                <a:cs typeface="Arial"/>
              </a:rPr>
              <a:t> </a:t>
            </a:r>
            <a:r>
              <a:rPr sz="1800" spc="-10" dirty="0">
                <a:latin typeface="Arial"/>
                <a:cs typeface="Arial"/>
              </a:rPr>
              <a:t>Application</a:t>
            </a:r>
            <a:endParaRPr sz="1800">
              <a:latin typeface="Arial"/>
              <a:cs typeface="Arial"/>
            </a:endParaRPr>
          </a:p>
        </p:txBody>
      </p:sp>
      <p:sp>
        <p:nvSpPr>
          <p:cNvPr id="3" name="object 3"/>
          <p:cNvSpPr txBox="1"/>
          <p:nvPr/>
        </p:nvSpPr>
        <p:spPr>
          <a:xfrm>
            <a:off x="2931445" y="5410200"/>
            <a:ext cx="1346835" cy="824230"/>
          </a:xfrm>
          <a:prstGeom prst="rect">
            <a:avLst/>
          </a:prstGeom>
        </p:spPr>
        <p:txBody>
          <a:bodyPr vert="horz" wrap="square" lIns="0" tIns="161290" rIns="0" bIns="0" rtlCol="0">
            <a:spAutoFit/>
          </a:bodyPr>
          <a:lstStyle/>
          <a:p>
            <a:pPr marL="12700">
              <a:lnSpc>
                <a:spcPct val="100000"/>
              </a:lnSpc>
              <a:spcBef>
                <a:spcPts val="1270"/>
              </a:spcBef>
            </a:pPr>
            <a:r>
              <a:rPr sz="1800" b="1" dirty="0">
                <a:solidFill>
                  <a:srgbClr val="44546A"/>
                </a:solidFill>
                <a:latin typeface="Arial"/>
                <a:cs typeface="Arial"/>
              </a:rPr>
              <a:t>Prepared</a:t>
            </a:r>
            <a:r>
              <a:rPr sz="1800" b="1" spc="-40" dirty="0">
                <a:solidFill>
                  <a:srgbClr val="44546A"/>
                </a:solidFill>
                <a:latin typeface="Arial"/>
                <a:cs typeface="Arial"/>
              </a:rPr>
              <a:t> </a:t>
            </a:r>
            <a:r>
              <a:rPr sz="1800" b="1" spc="-25" dirty="0">
                <a:solidFill>
                  <a:srgbClr val="44546A"/>
                </a:solidFill>
                <a:latin typeface="Arial"/>
                <a:cs typeface="Arial"/>
              </a:rPr>
              <a:t>by</a:t>
            </a:r>
            <a:endParaRPr sz="1800" dirty="0">
              <a:latin typeface="Arial"/>
              <a:cs typeface="Arial"/>
            </a:endParaRPr>
          </a:p>
          <a:p>
            <a:pPr marL="12700">
              <a:lnSpc>
                <a:spcPct val="100000"/>
              </a:lnSpc>
              <a:spcBef>
                <a:spcPts val="1040"/>
              </a:spcBef>
            </a:pPr>
            <a:r>
              <a:rPr lang="en-IN" sz="1600" dirty="0" err="1">
                <a:latin typeface="Arial"/>
                <a:cs typeface="Arial"/>
              </a:rPr>
              <a:t>kiran</a:t>
            </a:r>
            <a:r>
              <a:rPr lang="en-IN" sz="1600" dirty="0">
                <a:latin typeface="Arial"/>
                <a:cs typeface="Arial"/>
              </a:rPr>
              <a:t> Gholap</a:t>
            </a:r>
            <a:endParaRPr sz="16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537" y="1331467"/>
            <a:ext cx="4365064" cy="1015534"/>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4546A"/>
                </a:solidFill>
                <a:latin typeface="Arial"/>
                <a:cs typeface="Arial"/>
              </a:rPr>
              <a:t>Background</a:t>
            </a:r>
            <a:endParaRPr sz="1800" dirty="0">
              <a:latin typeface="Arial"/>
              <a:cs typeface="Arial"/>
            </a:endParaRPr>
          </a:p>
          <a:p>
            <a:pPr marL="12700" marR="5080">
              <a:lnSpc>
                <a:spcPct val="103800"/>
              </a:lnSpc>
              <a:spcBef>
                <a:spcPts val="1780"/>
              </a:spcBef>
            </a:pPr>
            <a:r>
              <a:rPr lang="en-IN" sz="1600" dirty="0">
                <a:latin typeface="Arial"/>
                <a:cs typeface="Arial"/>
              </a:rPr>
              <a:t>Master Of Computer Science</a:t>
            </a:r>
            <a:r>
              <a:rPr sz="1600" spc="-10" dirty="0">
                <a:latin typeface="Arial"/>
                <a:cs typeface="Arial"/>
              </a:rPr>
              <a:t>,</a:t>
            </a:r>
            <a:r>
              <a:rPr lang="en-IN" sz="1600" spc="-10" dirty="0">
                <a:latin typeface="Arial"/>
                <a:cs typeface="Arial"/>
              </a:rPr>
              <a:t> </a:t>
            </a:r>
            <a:r>
              <a:rPr lang="en-IN" sz="1600" dirty="0">
                <a:latin typeface="Arial"/>
                <a:cs typeface="Arial"/>
              </a:rPr>
              <a:t>MIT Art Commerce and Science </a:t>
            </a:r>
            <a:r>
              <a:rPr lang="en-IN" sz="1600" dirty="0" err="1">
                <a:latin typeface="Arial"/>
                <a:cs typeface="Arial"/>
              </a:rPr>
              <a:t>College,Alandi</a:t>
            </a:r>
            <a:r>
              <a:rPr lang="en-IN" sz="1600" dirty="0">
                <a:latin typeface="Arial"/>
                <a:cs typeface="Arial"/>
              </a:rPr>
              <a:t> Pune</a:t>
            </a:r>
          </a:p>
        </p:txBody>
      </p:sp>
      <p:sp>
        <p:nvSpPr>
          <p:cNvPr id="3" name="object 3"/>
          <p:cNvSpPr txBox="1">
            <a:spLocks noGrp="1"/>
          </p:cNvSpPr>
          <p:nvPr>
            <p:ph type="title"/>
          </p:nvPr>
        </p:nvSpPr>
        <p:spPr>
          <a:xfrm>
            <a:off x="816535" y="351027"/>
            <a:ext cx="1594485" cy="452120"/>
          </a:xfrm>
          <a:prstGeom prst="rect">
            <a:avLst/>
          </a:prstGeom>
        </p:spPr>
        <p:txBody>
          <a:bodyPr vert="horz" wrap="square" lIns="0" tIns="12700" rIns="0" bIns="0" rtlCol="0">
            <a:spAutoFit/>
          </a:bodyPr>
          <a:lstStyle/>
          <a:p>
            <a:pPr marL="12700">
              <a:lnSpc>
                <a:spcPct val="100000"/>
              </a:lnSpc>
              <a:spcBef>
                <a:spcPts val="100"/>
              </a:spcBef>
            </a:pPr>
            <a:r>
              <a:rPr sz="2800" spc="-125" dirty="0"/>
              <a:t>About </a:t>
            </a:r>
            <a:r>
              <a:rPr sz="2800" spc="-195" dirty="0"/>
              <a:t>me</a:t>
            </a:r>
            <a:endParaRPr sz="2800"/>
          </a:p>
        </p:txBody>
      </p:sp>
      <p:sp>
        <p:nvSpPr>
          <p:cNvPr id="4" name="object 4"/>
          <p:cNvSpPr txBox="1"/>
          <p:nvPr/>
        </p:nvSpPr>
        <p:spPr>
          <a:xfrm>
            <a:off x="816535" y="4483100"/>
            <a:ext cx="10453370" cy="1751762"/>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44546A"/>
                </a:solidFill>
                <a:latin typeface="Arial"/>
                <a:cs typeface="Arial"/>
              </a:rPr>
              <a:t>Why</a:t>
            </a:r>
            <a:r>
              <a:rPr sz="1800" b="1" spc="-30" dirty="0">
                <a:solidFill>
                  <a:srgbClr val="44546A"/>
                </a:solidFill>
                <a:latin typeface="Arial"/>
                <a:cs typeface="Arial"/>
              </a:rPr>
              <a:t> </a:t>
            </a:r>
            <a:r>
              <a:rPr sz="1800" b="1" dirty="0">
                <a:solidFill>
                  <a:srgbClr val="44546A"/>
                </a:solidFill>
                <a:latin typeface="Arial"/>
                <a:cs typeface="Arial"/>
              </a:rPr>
              <a:t>Data</a:t>
            </a:r>
            <a:r>
              <a:rPr sz="1800" b="1" spc="-25" dirty="0">
                <a:solidFill>
                  <a:srgbClr val="44546A"/>
                </a:solidFill>
                <a:latin typeface="Arial"/>
                <a:cs typeface="Arial"/>
              </a:rPr>
              <a:t> </a:t>
            </a:r>
            <a:r>
              <a:rPr sz="1800" b="1" spc="-10" dirty="0">
                <a:solidFill>
                  <a:srgbClr val="44546A"/>
                </a:solidFill>
                <a:latin typeface="Arial"/>
                <a:cs typeface="Arial"/>
              </a:rPr>
              <a:t>Science?</a:t>
            </a:r>
            <a:endParaRPr sz="1800" dirty="0">
              <a:latin typeface="Arial"/>
              <a:cs typeface="Arial"/>
            </a:endParaRPr>
          </a:p>
          <a:p>
            <a:pPr marL="12700" marR="5080">
              <a:lnSpc>
                <a:spcPct val="100400"/>
              </a:lnSpc>
              <a:spcBef>
                <a:spcPts val="1845"/>
              </a:spcBef>
            </a:pPr>
            <a:r>
              <a:rPr lang="en-US" sz="1600" b="0" i="0" dirty="0">
                <a:solidFill>
                  <a:srgbClr val="0D0D0D"/>
                </a:solidFill>
                <a:effectLst/>
                <a:latin typeface="Arial" panose="020B0604020202020204" pitchFamily="34" charset="0"/>
                <a:cs typeface="Arial" panose="020B0604020202020204" pitchFamily="34" charset="0"/>
              </a:rPr>
              <a:t>Data science is chosen for its ability to extract valuable insights and patterns from large datasets, enabling data-driven decision-making and solutions across various domains such as business, healthcare, finance, and technology. It involves the use of statistical analysis, machine learning, and programming skills to uncover hidden trends, solve complex problems, and optimize processes. Overall, data science empowers organizations to gain a competitive edge, enhance efficiency, and innovate in a rapidly evolving digital landscape</a:t>
            </a:r>
            <a:r>
              <a:rPr lang="en-US" sz="1600" b="0" i="0" dirty="0">
                <a:solidFill>
                  <a:srgbClr val="0D0D0D"/>
                </a:solidFill>
                <a:effectLst/>
                <a:latin typeface="Söhne"/>
              </a:rPr>
              <a:t>.</a:t>
            </a:r>
            <a:endParaRPr sz="1600" dirty="0">
              <a:latin typeface="Arial"/>
              <a:cs typeface="Arial"/>
            </a:endParaRPr>
          </a:p>
        </p:txBody>
      </p:sp>
      <p:sp>
        <p:nvSpPr>
          <p:cNvPr id="5" name="object 5"/>
          <p:cNvSpPr txBox="1"/>
          <p:nvPr/>
        </p:nvSpPr>
        <p:spPr>
          <a:xfrm>
            <a:off x="816534" y="3032252"/>
            <a:ext cx="4212665" cy="766877"/>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44546A"/>
                </a:solidFill>
                <a:latin typeface="Arial"/>
                <a:cs typeface="Arial"/>
              </a:rPr>
              <a:t>LinkedIn</a:t>
            </a:r>
            <a:r>
              <a:rPr sz="1800" b="1" spc="-55" dirty="0">
                <a:solidFill>
                  <a:srgbClr val="44546A"/>
                </a:solidFill>
                <a:latin typeface="Arial"/>
                <a:cs typeface="Arial"/>
              </a:rPr>
              <a:t> </a:t>
            </a:r>
            <a:r>
              <a:rPr sz="1800" b="1" spc="-10" dirty="0">
                <a:solidFill>
                  <a:srgbClr val="44546A"/>
                </a:solidFill>
                <a:latin typeface="Arial"/>
                <a:cs typeface="Arial"/>
              </a:rPr>
              <a:t>Profile</a:t>
            </a:r>
            <a:endParaRPr sz="1800" dirty="0">
              <a:latin typeface="Arial"/>
              <a:cs typeface="Arial"/>
            </a:endParaRPr>
          </a:p>
          <a:p>
            <a:pPr marL="12700">
              <a:lnSpc>
                <a:spcPct val="100000"/>
              </a:lnSpc>
              <a:spcBef>
                <a:spcPts val="1830"/>
              </a:spcBef>
            </a:pPr>
            <a:r>
              <a:rPr lang="en-IN" sz="1600" u="sng" spc="-10" dirty="0">
                <a:uFill>
                  <a:solidFill>
                    <a:srgbClr val="000000"/>
                  </a:solidFill>
                </a:uFill>
                <a:latin typeface="Arial"/>
                <a:cs typeface="Arial"/>
              </a:rPr>
              <a:t>www.linkedin.com/in/kiran-gholap-265a41253/</a:t>
            </a:r>
            <a:endParaRPr sz="16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381" y="231139"/>
            <a:ext cx="3301365" cy="391160"/>
          </a:xfrm>
          <a:prstGeom prst="rect">
            <a:avLst/>
          </a:prstGeom>
        </p:spPr>
        <p:txBody>
          <a:bodyPr vert="horz" wrap="square" lIns="0" tIns="12700" rIns="0" bIns="0" rtlCol="0">
            <a:spAutoFit/>
          </a:bodyPr>
          <a:lstStyle/>
          <a:p>
            <a:pPr marL="12700">
              <a:lnSpc>
                <a:spcPct val="100000"/>
              </a:lnSpc>
              <a:spcBef>
                <a:spcPts val="100"/>
              </a:spcBef>
            </a:pPr>
            <a:r>
              <a:rPr spc="-120" dirty="0"/>
              <a:t>Objective</a:t>
            </a:r>
            <a:r>
              <a:rPr spc="-110" dirty="0"/>
              <a:t> </a:t>
            </a:r>
            <a:r>
              <a:rPr spc="-80" dirty="0"/>
              <a:t>of</a:t>
            </a:r>
            <a:r>
              <a:rPr spc="-105" dirty="0"/>
              <a:t> </a:t>
            </a:r>
            <a:r>
              <a:rPr spc="-155" dirty="0"/>
              <a:t>the</a:t>
            </a:r>
            <a:r>
              <a:rPr spc="-105" dirty="0"/>
              <a:t> </a:t>
            </a:r>
            <a:r>
              <a:rPr spc="-110" dirty="0"/>
              <a:t>Project</a:t>
            </a:r>
          </a:p>
        </p:txBody>
      </p:sp>
      <p:sp>
        <p:nvSpPr>
          <p:cNvPr id="3" name="object 3"/>
          <p:cNvSpPr txBox="1"/>
          <p:nvPr/>
        </p:nvSpPr>
        <p:spPr>
          <a:xfrm>
            <a:off x="506378" y="795019"/>
            <a:ext cx="11100435" cy="5704205"/>
          </a:xfrm>
          <a:prstGeom prst="rect">
            <a:avLst/>
          </a:prstGeom>
        </p:spPr>
        <p:txBody>
          <a:bodyPr vert="horz" wrap="square" lIns="0" tIns="13970" rIns="0" bIns="0" rtlCol="0">
            <a:spAutoFit/>
          </a:bodyPr>
          <a:lstStyle/>
          <a:p>
            <a:pPr marL="12700" marR="131445">
              <a:lnSpc>
                <a:spcPct val="99400"/>
              </a:lnSpc>
              <a:spcBef>
                <a:spcPts val="110"/>
              </a:spcBef>
            </a:pPr>
            <a:r>
              <a:rPr sz="1800" dirty="0">
                <a:latin typeface="Arial"/>
                <a:cs typeface="Arial"/>
              </a:rPr>
              <a:t>The</a:t>
            </a:r>
            <a:r>
              <a:rPr sz="1800" spc="-25" dirty="0">
                <a:latin typeface="Arial"/>
                <a:cs typeface="Arial"/>
              </a:rPr>
              <a:t> </a:t>
            </a:r>
            <a:r>
              <a:rPr sz="1800" dirty="0">
                <a:latin typeface="Arial"/>
                <a:cs typeface="Arial"/>
              </a:rPr>
              <a:t>primary</a:t>
            </a:r>
            <a:r>
              <a:rPr sz="1800" spc="-25" dirty="0">
                <a:latin typeface="Arial"/>
                <a:cs typeface="Arial"/>
              </a:rPr>
              <a:t> </a:t>
            </a:r>
            <a:r>
              <a:rPr sz="1800" dirty="0">
                <a:latin typeface="Arial"/>
                <a:cs typeface="Arial"/>
              </a:rPr>
              <a:t>objective</a:t>
            </a:r>
            <a:r>
              <a:rPr sz="1800" spc="-25" dirty="0">
                <a:latin typeface="Arial"/>
                <a:cs typeface="Arial"/>
              </a:rPr>
              <a:t> </a:t>
            </a:r>
            <a:r>
              <a:rPr sz="1800" dirty="0">
                <a:latin typeface="Arial"/>
                <a:cs typeface="Arial"/>
              </a:rPr>
              <a:t>of</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project</a:t>
            </a:r>
            <a:r>
              <a:rPr sz="1800" spc="-25" dirty="0">
                <a:latin typeface="Arial"/>
                <a:cs typeface="Arial"/>
              </a:rPr>
              <a:t> </a:t>
            </a:r>
            <a:r>
              <a:rPr sz="1800" dirty="0">
                <a:latin typeface="Arial"/>
                <a:cs typeface="Arial"/>
              </a:rPr>
              <a:t>was</a:t>
            </a:r>
            <a:r>
              <a:rPr sz="1800" spc="-25"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enhance</a:t>
            </a:r>
            <a:r>
              <a:rPr sz="1800" spc="-25" dirty="0">
                <a:latin typeface="Arial"/>
                <a:cs typeface="Arial"/>
              </a:rPr>
              <a:t> </a:t>
            </a:r>
            <a:r>
              <a:rPr sz="1800" dirty="0">
                <a:latin typeface="Arial"/>
                <a:cs typeface="Arial"/>
              </a:rPr>
              <a:t>and</a:t>
            </a:r>
            <a:r>
              <a:rPr sz="1800" spc="-25" dirty="0">
                <a:latin typeface="Arial"/>
                <a:cs typeface="Arial"/>
              </a:rPr>
              <a:t> </a:t>
            </a:r>
            <a:r>
              <a:rPr sz="1800" dirty="0">
                <a:latin typeface="Arial"/>
                <a:cs typeface="Arial"/>
              </a:rPr>
              <a:t>refine</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functionality</a:t>
            </a:r>
            <a:r>
              <a:rPr sz="1800" spc="-25" dirty="0">
                <a:latin typeface="Arial"/>
                <a:cs typeface="Arial"/>
              </a:rPr>
              <a:t> </a:t>
            </a:r>
            <a:r>
              <a:rPr sz="1800" dirty="0">
                <a:latin typeface="Arial"/>
                <a:cs typeface="Arial"/>
              </a:rPr>
              <a:t>of</a:t>
            </a:r>
            <a:r>
              <a:rPr sz="1800" spc="-25" dirty="0">
                <a:latin typeface="Arial"/>
                <a:cs typeface="Arial"/>
              </a:rPr>
              <a:t> </a:t>
            </a:r>
            <a:r>
              <a:rPr sz="1800" dirty="0">
                <a:latin typeface="Arial"/>
                <a:cs typeface="Arial"/>
              </a:rPr>
              <a:t>a</a:t>
            </a:r>
            <a:r>
              <a:rPr sz="1800" spc="-20" dirty="0">
                <a:latin typeface="Arial"/>
                <a:cs typeface="Arial"/>
              </a:rPr>
              <a:t> </a:t>
            </a:r>
            <a:r>
              <a:rPr sz="1800" dirty="0">
                <a:latin typeface="Arial"/>
                <a:cs typeface="Arial"/>
              </a:rPr>
              <a:t>Note</a:t>
            </a:r>
            <a:r>
              <a:rPr sz="1800" spc="-25" dirty="0">
                <a:latin typeface="Arial"/>
                <a:cs typeface="Arial"/>
              </a:rPr>
              <a:t> </a:t>
            </a:r>
            <a:r>
              <a:rPr sz="1800" dirty="0">
                <a:latin typeface="Arial"/>
                <a:cs typeface="Arial"/>
              </a:rPr>
              <a:t>Taking</a:t>
            </a:r>
            <a:r>
              <a:rPr sz="1800" spc="-25" dirty="0">
                <a:latin typeface="Arial"/>
                <a:cs typeface="Arial"/>
              </a:rPr>
              <a:t> </a:t>
            </a:r>
            <a:r>
              <a:rPr sz="1800" spc="-10" dirty="0">
                <a:latin typeface="Arial"/>
                <a:cs typeface="Arial"/>
              </a:rPr>
              <a:t>Application. </a:t>
            </a:r>
            <a:r>
              <a:rPr sz="1800" dirty="0">
                <a:latin typeface="Arial"/>
                <a:cs typeface="Arial"/>
              </a:rPr>
              <a:t>The</a:t>
            </a:r>
            <a:r>
              <a:rPr sz="1800" spc="-30" dirty="0">
                <a:latin typeface="Arial"/>
                <a:cs typeface="Arial"/>
              </a:rPr>
              <a:t> </a:t>
            </a:r>
            <a:r>
              <a:rPr sz="1800" dirty="0">
                <a:latin typeface="Arial"/>
                <a:cs typeface="Arial"/>
              </a:rPr>
              <a:t>project</a:t>
            </a:r>
            <a:r>
              <a:rPr sz="1800" spc="-25" dirty="0">
                <a:latin typeface="Arial"/>
                <a:cs typeface="Arial"/>
              </a:rPr>
              <a:t> </a:t>
            </a:r>
            <a:r>
              <a:rPr sz="1800" dirty="0">
                <a:latin typeface="Arial"/>
                <a:cs typeface="Arial"/>
              </a:rPr>
              <a:t>focused</a:t>
            </a:r>
            <a:r>
              <a:rPr sz="1800" spc="-25" dirty="0">
                <a:latin typeface="Arial"/>
                <a:cs typeface="Arial"/>
              </a:rPr>
              <a:t> </a:t>
            </a:r>
            <a:r>
              <a:rPr sz="1800" dirty="0">
                <a:latin typeface="Arial"/>
                <a:cs typeface="Arial"/>
              </a:rPr>
              <a:t>on</a:t>
            </a:r>
            <a:r>
              <a:rPr sz="1800" spc="-30" dirty="0">
                <a:latin typeface="Arial"/>
                <a:cs typeface="Arial"/>
              </a:rPr>
              <a:t> </a:t>
            </a:r>
            <a:r>
              <a:rPr sz="1800" dirty="0">
                <a:latin typeface="Arial"/>
                <a:cs typeface="Arial"/>
              </a:rPr>
              <a:t>code</a:t>
            </a:r>
            <a:r>
              <a:rPr sz="1800" spc="-25" dirty="0">
                <a:latin typeface="Arial"/>
                <a:cs typeface="Arial"/>
              </a:rPr>
              <a:t> </a:t>
            </a:r>
            <a:r>
              <a:rPr sz="1800" dirty="0">
                <a:latin typeface="Arial"/>
                <a:cs typeface="Arial"/>
              </a:rPr>
              <a:t>refactoring</a:t>
            </a:r>
            <a:r>
              <a:rPr sz="1800" spc="-25" dirty="0">
                <a:latin typeface="Arial"/>
                <a:cs typeface="Arial"/>
              </a:rPr>
              <a:t> </a:t>
            </a:r>
            <a:r>
              <a:rPr sz="1800" dirty="0">
                <a:latin typeface="Arial"/>
                <a:cs typeface="Arial"/>
              </a:rPr>
              <a:t>and</a:t>
            </a:r>
            <a:r>
              <a:rPr sz="1800" spc="-30" dirty="0">
                <a:latin typeface="Arial"/>
                <a:cs typeface="Arial"/>
              </a:rPr>
              <a:t> </a:t>
            </a:r>
            <a:r>
              <a:rPr sz="1800" dirty="0">
                <a:latin typeface="Arial"/>
                <a:cs typeface="Arial"/>
              </a:rPr>
              <a:t>bug</a:t>
            </a:r>
            <a:r>
              <a:rPr sz="1800" spc="-25" dirty="0">
                <a:latin typeface="Arial"/>
                <a:cs typeface="Arial"/>
              </a:rPr>
              <a:t> </a:t>
            </a:r>
            <a:r>
              <a:rPr sz="1800" dirty="0">
                <a:latin typeface="Arial"/>
                <a:cs typeface="Arial"/>
              </a:rPr>
              <a:t>fixing</a:t>
            </a:r>
            <a:r>
              <a:rPr sz="1800" spc="-25" dirty="0">
                <a:latin typeface="Arial"/>
                <a:cs typeface="Arial"/>
              </a:rPr>
              <a:t> </a:t>
            </a:r>
            <a:r>
              <a:rPr sz="1800" dirty="0">
                <a:latin typeface="Arial"/>
                <a:cs typeface="Arial"/>
              </a:rPr>
              <a:t>to</a:t>
            </a:r>
            <a:r>
              <a:rPr sz="1800" spc="-30" dirty="0">
                <a:latin typeface="Arial"/>
                <a:cs typeface="Arial"/>
              </a:rPr>
              <a:t> </a:t>
            </a:r>
            <a:r>
              <a:rPr sz="1800" dirty="0">
                <a:latin typeface="Arial"/>
                <a:cs typeface="Arial"/>
              </a:rPr>
              <a:t>improve</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user</a:t>
            </a:r>
            <a:r>
              <a:rPr sz="1800" spc="-25" dirty="0">
                <a:latin typeface="Arial"/>
                <a:cs typeface="Arial"/>
              </a:rPr>
              <a:t> </a:t>
            </a:r>
            <a:r>
              <a:rPr sz="1800" dirty="0">
                <a:latin typeface="Arial"/>
                <a:cs typeface="Arial"/>
              </a:rPr>
              <a:t>experience</a:t>
            </a:r>
            <a:r>
              <a:rPr sz="1800" spc="-25" dirty="0">
                <a:latin typeface="Arial"/>
                <a:cs typeface="Arial"/>
              </a:rPr>
              <a:t> </a:t>
            </a:r>
            <a:r>
              <a:rPr sz="1800" dirty="0">
                <a:latin typeface="Arial"/>
                <a:cs typeface="Arial"/>
              </a:rPr>
              <a:t>and</a:t>
            </a:r>
            <a:r>
              <a:rPr sz="1800" spc="-25" dirty="0">
                <a:latin typeface="Arial"/>
                <a:cs typeface="Arial"/>
              </a:rPr>
              <a:t> </a:t>
            </a:r>
            <a:r>
              <a:rPr sz="1800" dirty="0">
                <a:latin typeface="Arial"/>
                <a:cs typeface="Arial"/>
              </a:rPr>
              <a:t>ensure</a:t>
            </a:r>
            <a:r>
              <a:rPr sz="1800" spc="-30" dirty="0">
                <a:latin typeface="Arial"/>
                <a:cs typeface="Arial"/>
              </a:rPr>
              <a:t> </a:t>
            </a:r>
            <a:r>
              <a:rPr sz="1800" spc="-10" dirty="0">
                <a:latin typeface="Arial"/>
                <a:cs typeface="Arial"/>
              </a:rPr>
              <a:t>smooth </a:t>
            </a:r>
            <a:r>
              <a:rPr sz="1800" dirty="0">
                <a:latin typeface="Arial"/>
                <a:cs typeface="Arial"/>
              </a:rPr>
              <a:t>operation</a:t>
            </a:r>
            <a:r>
              <a:rPr sz="1800" spc="-25" dirty="0">
                <a:latin typeface="Arial"/>
                <a:cs typeface="Arial"/>
              </a:rPr>
              <a:t> </a:t>
            </a:r>
            <a:r>
              <a:rPr sz="1800" dirty="0">
                <a:latin typeface="Arial"/>
                <a:cs typeface="Arial"/>
              </a:rPr>
              <a:t>of</a:t>
            </a:r>
            <a:r>
              <a:rPr sz="1800" spc="-25" dirty="0">
                <a:latin typeface="Arial"/>
                <a:cs typeface="Arial"/>
              </a:rPr>
              <a:t> </a:t>
            </a:r>
            <a:r>
              <a:rPr sz="1800" dirty="0">
                <a:latin typeface="Arial"/>
                <a:cs typeface="Arial"/>
              </a:rPr>
              <a:t>the</a:t>
            </a:r>
            <a:r>
              <a:rPr sz="1800" spc="-20" dirty="0">
                <a:latin typeface="Arial"/>
                <a:cs typeface="Arial"/>
              </a:rPr>
              <a:t> </a:t>
            </a:r>
            <a:r>
              <a:rPr sz="1800" spc="-10" dirty="0">
                <a:latin typeface="Arial"/>
                <a:cs typeface="Arial"/>
              </a:rPr>
              <a:t>application.</a:t>
            </a:r>
            <a:endParaRPr sz="1800">
              <a:latin typeface="Arial"/>
              <a:cs typeface="Arial"/>
            </a:endParaRPr>
          </a:p>
          <a:p>
            <a:pPr marL="354330" marR="55880" indent="-341630" algn="just">
              <a:lnSpc>
                <a:spcPts val="2110"/>
              </a:lnSpc>
              <a:spcBef>
                <a:spcPts val="1695"/>
              </a:spcBef>
              <a:buAutoNum type="arabicPeriod"/>
              <a:tabLst>
                <a:tab pos="355600" algn="l"/>
              </a:tabLst>
            </a:pPr>
            <a:r>
              <a:rPr sz="1800" b="1" dirty="0">
                <a:latin typeface="Arial"/>
                <a:cs typeface="Arial"/>
              </a:rPr>
              <a:t>Enhancing</a:t>
            </a:r>
            <a:r>
              <a:rPr sz="1800" b="1" spc="-30" dirty="0">
                <a:latin typeface="Arial"/>
                <a:cs typeface="Arial"/>
              </a:rPr>
              <a:t> </a:t>
            </a:r>
            <a:r>
              <a:rPr sz="1800" b="1" dirty="0">
                <a:latin typeface="Arial"/>
                <a:cs typeface="Arial"/>
              </a:rPr>
              <a:t>User</a:t>
            </a:r>
            <a:r>
              <a:rPr sz="1800" b="1" spc="-30" dirty="0">
                <a:latin typeface="Arial"/>
                <a:cs typeface="Arial"/>
              </a:rPr>
              <a:t> </a:t>
            </a:r>
            <a:r>
              <a:rPr sz="1800" b="1" dirty="0">
                <a:latin typeface="Arial"/>
                <a:cs typeface="Arial"/>
              </a:rPr>
              <a:t>Experience</a:t>
            </a:r>
            <a:r>
              <a:rPr sz="1800" dirty="0">
                <a:latin typeface="Arial"/>
                <a:cs typeface="Arial"/>
              </a:rPr>
              <a:t>:</a:t>
            </a:r>
            <a:r>
              <a:rPr sz="1800" spc="-25"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project</a:t>
            </a:r>
            <a:r>
              <a:rPr sz="1800" spc="-30" dirty="0">
                <a:latin typeface="Arial"/>
                <a:cs typeface="Arial"/>
              </a:rPr>
              <a:t> </a:t>
            </a:r>
            <a:r>
              <a:rPr sz="1800" dirty="0">
                <a:latin typeface="Arial"/>
                <a:cs typeface="Arial"/>
              </a:rPr>
              <a:t>aimed</a:t>
            </a:r>
            <a:r>
              <a:rPr sz="1800" spc="-25" dirty="0">
                <a:latin typeface="Arial"/>
                <a:cs typeface="Arial"/>
              </a:rPr>
              <a:t> </a:t>
            </a:r>
            <a:r>
              <a:rPr sz="1800" dirty="0">
                <a:latin typeface="Arial"/>
                <a:cs typeface="Arial"/>
              </a:rPr>
              <a:t>to</a:t>
            </a:r>
            <a:r>
              <a:rPr sz="1800" spc="-30" dirty="0">
                <a:latin typeface="Arial"/>
                <a:cs typeface="Arial"/>
              </a:rPr>
              <a:t> </a:t>
            </a:r>
            <a:r>
              <a:rPr sz="1800" dirty="0">
                <a:latin typeface="Arial"/>
                <a:cs typeface="Arial"/>
              </a:rPr>
              <a:t>enhance</a:t>
            </a:r>
            <a:r>
              <a:rPr sz="1800" spc="-3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user</a:t>
            </a:r>
            <a:r>
              <a:rPr sz="1800" spc="-25" dirty="0">
                <a:latin typeface="Arial"/>
                <a:cs typeface="Arial"/>
              </a:rPr>
              <a:t> </a:t>
            </a:r>
            <a:r>
              <a:rPr sz="1800" dirty="0">
                <a:latin typeface="Arial"/>
                <a:cs typeface="Arial"/>
              </a:rPr>
              <a:t>experience</a:t>
            </a:r>
            <a:r>
              <a:rPr sz="1800" spc="-30" dirty="0">
                <a:latin typeface="Arial"/>
                <a:cs typeface="Arial"/>
              </a:rPr>
              <a:t> </a:t>
            </a:r>
            <a:r>
              <a:rPr sz="1800" dirty="0">
                <a:latin typeface="Arial"/>
                <a:cs typeface="Arial"/>
              </a:rPr>
              <a:t>by</a:t>
            </a:r>
            <a:r>
              <a:rPr sz="1800" spc="-25" dirty="0">
                <a:latin typeface="Arial"/>
                <a:cs typeface="Arial"/>
              </a:rPr>
              <a:t> </a:t>
            </a:r>
            <a:r>
              <a:rPr sz="1800" dirty="0">
                <a:latin typeface="Arial"/>
                <a:cs typeface="Arial"/>
              </a:rPr>
              <a:t>refining</a:t>
            </a:r>
            <a:r>
              <a:rPr sz="1800" spc="-30" dirty="0">
                <a:latin typeface="Arial"/>
                <a:cs typeface="Arial"/>
              </a:rPr>
              <a:t> </a:t>
            </a:r>
            <a:r>
              <a:rPr sz="1800" dirty="0">
                <a:latin typeface="Arial"/>
                <a:cs typeface="Arial"/>
              </a:rPr>
              <a:t>the</a:t>
            </a:r>
            <a:r>
              <a:rPr sz="1800" spc="-25" dirty="0">
                <a:latin typeface="Arial"/>
                <a:cs typeface="Arial"/>
              </a:rPr>
              <a:t> </a:t>
            </a:r>
            <a:r>
              <a:rPr sz="1800" spc="-10" dirty="0">
                <a:latin typeface="Arial"/>
                <a:cs typeface="Arial"/>
              </a:rPr>
              <a:t>interface 	</a:t>
            </a:r>
            <a:r>
              <a:rPr sz="1800" dirty="0">
                <a:latin typeface="Arial"/>
                <a:cs typeface="Arial"/>
              </a:rPr>
              <a:t>and</a:t>
            </a:r>
            <a:r>
              <a:rPr sz="1800" spc="-30" dirty="0">
                <a:latin typeface="Arial"/>
                <a:cs typeface="Arial"/>
              </a:rPr>
              <a:t> </a:t>
            </a:r>
            <a:r>
              <a:rPr sz="1800" dirty="0">
                <a:latin typeface="Arial"/>
                <a:cs typeface="Arial"/>
              </a:rPr>
              <a:t>optimizing</a:t>
            </a:r>
            <a:r>
              <a:rPr sz="1800" spc="-3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functionality</a:t>
            </a:r>
            <a:r>
              <a:rPr sz="1800" spc="-3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Note</a:t>
            </a:r>
            <a:r>
              <a:rPr sz="1800" spc="-30" dirty="0">
                <a:latin typeface="Arial"/>
                <a:cs typeface="Arial"/>
              </a:rPr>
              <a:t> </a:t>
            </a:r>
            <a:r>
              <a:rPr sz="1800" dirty="0">
                <a:latin typeface="Arial"/>
                <a:cs typeface="Arial"/>
              </a:rPr>
              <a:t>Taking</a:t>
            </a:r>
            <a:r>
              <a:rPr sz="1800" spc="-30" dirty="0">
                <a:latin typeface="Arial"/>
                <a:cs typeface="Arial"/>
              </a:rPr>
              <a:t> </a:t>
            </a:r>
            <a:r>
              <a:rPr sz="1800" spc="-10" dirty="0">
                <a:latin typeface="Arial"/>
                <a:cs typeface="Arial"/>
              </a:rPr>
              <a:t>Application.</a:t>
            </a:r>
            <a:endParaRPr sz="1800">
              <a:latin typeface="Arial"/>
              <a:cs typeface="Arial"/>
            </a:endParaRPr>
          </a:p>
          <a:p>
            <a:pPr marL="354330" marR="5080" indent="-341630" algn="just">
              <a:lnSpc>
                <a:spcPct val="101699"/>
              </a:lnSpc>
              <a:spcBef>
                <a:spcPts val="2039"/>
              </a:spcBef>
              <a:buAutoNum type="arabicPeriod"/>
              <a:tabLst>
                <a:tab pos="355600" algn="l"/>
              </a:tabLst>
            </a:pPr>
            <a:r>
              <a:rPr sz="1800" b="1" dirty="0">
                <a:latin typeface="Arial"/>
                <a:cs typeface="Arial"/>
              </a:rPr>
              <a:t>Code</a:t>
            </a:r>
            <a:r>
              <a:rPr sz="1800" b="1" spc="-30" dirty="0">
                <a:latin typeface="Arial"/>
                <a:cs typeface="Arial"/>
              </a:rPr>
              <a:t> </a:t>
            </a:r>
            <a:r>
              <a:rPr sz="1800" b="1" dirty="0">
                <a:latin typeface="Arial"/>
                <a:cs typeface="Arial"/>
              </a:rPr>
              <a:t>Refactoring</a:t>
            </a:r>
            <a:r>
              <a:rPr sz="1800" dirty="0">
                <a:latin typeface="Arial"/>
                <a:cs typeface="Arial"/>
              </a:rPr>
              <a:t>:</a:t>
            </a:r>
            <a:r>
              <a:rPr sz="1800" spc="-25" dirty="0">
                <a:latin typeface="Arial"/>
                <a:cs typeface="Arial"/>
              </a:rPr>
              <a:t> </a:t>
            </a:r>
            <a:r>
              <a:rPr sz="1800" dirty="0">
                <a:latin typeface="Arial"/>
                <a:cs typeface="Arial"/>
              </a:rPr>
              <a:t>One</a:t>
            </a:r>
            <a:r>
              <a:rPr sz="1800" spc="-25" dirty="0">
                <a:latin typeface="Arial"/>
                <a:cs typeface="Arial"/>
              </a:rPr>
              <a:t> </a:t>
            </a:r>
            <a:r>
              <a:rPr sz="1800" dirty="0">
                <a:latin typeface="Arial"/>
                <a:cs typeface="Arial"/>
              </a:rPr>
              <a:t>of</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key</a:t>
            </a:r>
            <a:r>
              <a:rPr sz="1800" spc="-30" dirty="0">
                <a:latin typeface="Arial"/>
                <a:cs typeface="Arial"/>
              </a:rPr>
              <a:t> </a:t>
            </a:r>
            <a:r>
              <a:rPr sz="1800" dirty="0">
                <a:latin typeface="Arial"/>
                <a:cs typeface="Arial"/>
              </a:rPr>
              <a:t>objectives</a:t>
            </a:r>
            <a:r>
              <a:rPr sz="1800" spc="-25" dirty="0">
                <a:latin typeface="Arial"/>
                <a:cs typeface="Arial"/>
              </a:rPr>
              <a:t> </a:t>
            </a:r>
            <a:r>
              <a:rPr sz="1800" dirty="0">
                <a:latin typeface="Arial"/>
                <a:cs typeface="Arial"/>
              </a:rPr>
              <a:t>was</a:t>
            </a:r>
            <a:r>
              <a:rPr sz="1800" spc="-25"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refactor</a:t>
            </a:r>
            <a:r>
              <a:rPr sz="1800" spc="-2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existing</a:t>
            </a:r>
            <a:r>
              <a:rPr sz="1800" spc="-30" dirty="0">
                <a:latin typeface="Arial"/>
                <a:cs typeface="Arial"/>
              </a:rPr>
              <a:t> </a:t>
            </a:r>
            <a:r>
              <a:rPr sz="1800" dirty="0">
                <a:latin typeface="Arial"/>
                <a:cs typeface="Arial"/>
              </a:rPr>
              <a:t>codebase</a:t>
            </a:r>
            <a:r>
              <a:rPr sz="1800" spc="-25"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improve</a:t>
            </a:r>
            <a:r>
              <a:rPr sz="1800" spc="-25" dirty="0">
                <a:latin typeface="Arial"/>
                <a:cs typeface="Arial"/>
              </a:rPr>
              <a:t> </a:t>
            </a:r>
            <a:r>
              <a:rPr sz="1800" spc="-10" dirty="0">
                <a:latin typeface="Arial"/>
                <a:cs typeface="Arial"/>
              </a:rPr>
              <a:t>readability, 	</a:t>
            </a:r>
            <a:r>
              <a:rPr sz="1800" dirty="0">
                <a:latin typeface="Arial"/>
                <a:cs typeface="Arial"/>
              </a:rPr>
              <a:t>maintainability,</a:t>
            </a:r>
            <a:r>
              <a:rPr sz="1800" spc="-35" dirty="0">
                <a:latin typeface="Arial"/>
                <a:cs typeface="Arial"/>
              </a:rPr>
              <a:t> </a:t>
            </a:r>
            <a:r>
              <a:rPr sz="1800" dirty="0">
                <a:latin typeface="Arial"/>
                <a:cs typeface="Arial"/>
              </a:rPr>
              <a:t>and</a:t>
            </a:r>
            <a:r>
              <a:rPr sz="1800" spc="-30" dirty="0">
                <a:latin typeface="Arial"/>
                <a:cs typeface="Arial"/>
              </a:rPr>
              <a:t> </a:t>
            </a:r>
            <a:r>
              <a:rPr sz="1800" dirty="0">
                <a:latin typeface="Arial"/>
                <a:cs typeface="Arial"/>
              </a:rPr>
              <a:t>scalability.</a:t>
            </a:r>
            <a:r>
              <a:rPr sz="1800" spc="-30" dirty="0">
                <a:latin typeface="Arial"/>
                <a:cs typeface="Arial"/>
              </a:rPr>
              <a:t> </a:t>
            </a:r>
            <a:r>
              <a:rPr sz="1800" dirty="0">
                <a:latin typeface="Arial"/>
                <a:cs typeface="Arial"/>
              </a:rPr>
              <a:t>This</a:t>
            </a:r>
            <a:r>
              <a:rPr sz="1800" spc="-30" dirty="0">
                <a:latin typeface="Arial"/>
                <a:cs typeface="Arial"/>
              </a:rPr>
              <a:t> </a:t>
            </a:r>
            <a:r>
              <a:rPr sz="1800" dirty="0">
                <a:latin typeface="Arial"/>
                <a:cs typeface="Arial"/>
              </a:rPr>
              <a:t>involved</a:t>
            </a:r>
            <a:r>
              <a:rPr sz="1800" spc="-30" dirty="0">
                <a:latin typeface="Arial"/>
                <a:cs typeface="Arial"/>
              </a:rPr>
              <a:t> </a:t>
            </a:r>
            <a:r>
              <a:rPr sz="1800" dirty="0">
                <a:latin typeface="Arial"/>
                <a:cs typeface="Arial"/>
              </a:rPr>
              <a:t>restructuring</a:t>
            </a:r>
            <a:r>
              <a:rPr sz="1800" spc="-3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code</a:t>
            </a:r>
            <a:r>
              <a:rPr sz="1800" spc="-30" dirty="0">
                <a:latin typeface="Arial"/>
                <a:cs typeface="Arial"/>
              </a:rPr>
              <a:t> </a:t>
            </a:r>
            <a:r>
              <a:rPr sz="1800" dirty="0">
                <a:latin typeface="Arial"/>
                <a:cs typeface="Arial"/>
              </a:rPr>
              <a:t>to</a:t>
            </a:r>
            <a:r>
              <a:rPr sz="1800" spc="-30" dirty="0">
                <a:latin typeface="Arial"/>
                <a:cs typeface="Arial"/>
              </a:rPr>
              <a:t> </a:t>
            </a:r>
            <a:r>
              <a:rPr sz="1800" dirty="0">
                <a:latin typeface="Arial"/>
                <a:cs typeface="Arial"/>
              </a:rPr>
              <a:t>adhere</a:t>
            </a:r>
            <a:r>
              <a:rPr sz="1800" spc="-30" dirty="0">
                <a:latin typeface="Arial"/>
                <a:cs typeface="Arial"/>
              </a:rPr>
              <a:t> </a:t>
            </a:r>
            <a:r>
              <a:rPr sz="1800" dirty="0">
                <a:latin typeface="Arial"/>
                <a:cs typeface="Arial"/>
              </a:rPr>
              <a:t>to</a:t>
            </a:r>
            <a:r>
              <a:rPr sz="1800" spc="-30" dirty="0">
                <a:latin typeface="Arial"/>
                <a:cs typeface="Arial"/>
              </a:rPr>
              <a:t> </a:t>
            </a:r>
            <a:r>
              <a:rPr sz="1800" dirty="0">
                <a:latin typeface="Arial"/>
                <a:cs typeface="Arial"/>
              </a:rPr>
              <a:t>best</a:t>
            </a:r>
            <a:r>
              <a:rPr sz="1800" spc="-30" dirty="0">
                <a:latin typeface="Arial"/>
                <a:cs typeface="Arial"/>
              </a:rPr>
              <a:t> </a:t>
            </a:r>
            <a:r>
              <a:rPr sz="1800" dirty="0">
                <a:latin typeface="Arial"/>
                <a:cs typeface="Arial"/>
              </a:rPr>
              <a:t>practices</a:t>
            </a:r>
            <a:r>
              <a:rPr sz="1800" spc="-30" dirty="0">
                <a:latin typeface="Arial"/>
                <a:cs typeface="Arial"/>
              </a:rPr>
              <a:t> </a:t>
            </a:r>
            <a:r>
              <a:rPr sz="1800" dirty="0">
                <a:latin typeface="Arial"/>
                <a:cs typeface="Arial"/>
              </a:rPr>
              <a:t>and</a:t>
            </a:r>
            <a:r>
              <a:rPr sz="1800" spc="-30" dirty="0">
                <a:latin typeface="Arial"/>
                <a:cs typeface="Arial"/>
              </a:rPr>
              <a:t> </a:t>
            </a:r>
            <a:r>
              <a:rPr sz="1800" spc="-10" dirty="0">
                <a:latin typeface="Arial"/>
                <a:cs typeface="Arial"/>
              </a:rPr>
              <a:t>design 	principles.</a:t>
            </a:r>
            <a:endParaRPr sz="1800">
              <a:latin typeface="Arial"/>
              <a:cs typeface="Arial"/>
            </a:endParaRPr>
          </a:p>
          <a:p>
            <a:pPr>
              <a:lnSpc>
                <a:spcPct val="100000"/>
              </a:lnSpc>
              <a:spcBef>
                <a:spcPts val="180"/>
              </a:spcBef>
              <a:buFont typeface="Arial"/>
              <a:buAutoNum type="arabicPeriod"/>
            </a:pPr>
            <a:endParaRPr sz="1800">
              <a:latin typeface="Arial"/>
              <a:cs typeface="Arial"/>
            </a:endParaRPr>
          </a:p>
          <a:p>
            <a:pPr marL="354330" marR="55880" indent="-341630" algn="just">
              <a:lnSpc>
                <a:spcPts val="2110"/>
              </a:lnSpc>
              <a:buAutoNum type="arabicPeriod"/>
              <a:tabLst>
                <a:tab pos="355600" algn="l"/>
              </a:tabLst>
            </a:pPr>
            <a:r>
              <a:rPr sz="1800" b="1" dirty="0">
                <a:latin typeface="Arial"/>
                <a:cs typeface="Arial"/>
              </a:rPr>
              <a:t>Bug</a:t>
            </a:r>
            <a:r>
              <a:rPr sz="1800" b="1" spc="-30" dirty="0">
                <a:latin typeface="Arial"/>
                <a:cs typeface="Arial"/>
              </a:rPr>
              <a:t> </a:t>
            </a:r>
            <a:r>
              <a:rPr sz="1800" b="1" dirty="0">
                <a:latin typeface="Arial"/>
                <a:cs typeface="Arial"/>
              </a:rPr>
              <a:t>Fixing</a:t>
            </a:r>
            <a:r>
              <a:rPr sz="1800" dirty="0">
                <a:latin typeface="Arial"/>
                <a:cs typeface="Arial"/>
              </a:rPr>
              <a:t>:</a:t>
            </a:r>
            <a:r>
              <a:rPr sz="1800" spc="-35" dirty="0">
                <a:latin typeface="Arial"/>
                <a:cs typeface="Arial"/>
              </a:rPr>
              <a:t> </a:t>
            </a:r>
            <a:r>
              <a:rPr sz="1800" dirty="0">
                <a:latin typeface="Arial"/>
                <a:cs typeface="Arial"/>
              </a:rPr>
              <a:t>Addressing</a:t>
            </a:r>
            <a:r>
              <a:rPr sz="1800" spc="-35" dirty="0">
                <a:latin typeface="Arial"/>
                <a:cs typeface="Arial"/>
              </a:rPr>
              <a:t> </a:t>
            </a:r>
            <a:r>
              <a:rPr sz="1800" dirty="0">
                <a:latin typeface="Arial"/>
                <a:cs typeface="Arial"/>
              </a:rPr>
              <a:t>existing</a:t>
            </a:r>
            <a:r>
              <a:rPr sz="1800" spc="-35" dirty="0">
                <a:latin typeface="Arial"/>
                <a:cs typeface="Arial"/>
              </a:rPr>
              <a:t> </a:t>
            </a:r>
            <a:r>
              <a:rPr sz="1800" dirty="0">
                <a:latin typeface="Arial"/>
                <a:cs typeface="Arial"/>
              </a:rPr>
              <a:t>bugs</a:t>
            </a:r>
            <a:r>
              <a:rPr sz="1800" spc="-35" dirty="0">
                <a:latin typeface="Arial"/>
                <a:cs typeface="Arial"/>
              </a:rPr>
              <a:t> </a:t>
            </a:r>
            <a:r>
              <a:rPr sz="1800" dirty="0">
                <a:latin typeface="Arial"/>
                <a:cs typeface="Arial"/>
              </a:rPr>
              <a:t>and</a:t>
            </a:r>
            <a:r>
              <a:rPr sz="1800" spc="-35" dirty="0">
                <a:latin typeface="Arial"/>
                <a:cs typeface="Arial"/>
              </a:rPr>
              <a:t> </a:t>
            </a:r>
            <a:r>
              <a:rPr sz="1800" dirty="0">
                <a:latin typeface="Arial"/>
                <a:cs typeface="Arial"/>
              </a:rPr>
              <a:t>issues</a:t>
            </a:r>
            <a:r>
              <a:rPr sz="1800" spc="-35" dirty="0">
                <a:latin typeface="Arial"/>
                <a:cs typeface="Arial"/>
              </a:rPr>
              <a:t> </a:t>
            </a:r>
            <a:r>
              <a:rPr sz="1800" dirty="0">
                <a:latin typeface="Arial"/>
                <a:cs typeface="Arial"/>
              </a:rPr>
              <a:t>within</a:t>
            </a:r>
            <a:r>
              <a:rPr sz="1800" spc="-3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application</a:t>
            </a:r>
            <a:r>
              <a:rPr sz="1800" spc="-35" dirty="0">
                <a:latin typeface="Arial"/>
                <a:cs typeface="Arial"/>
              </a:rPr>
              <a:t> </a:t>
            </a:r>
            <a:r>
              <a:rPr sz="1800" dirty="0">
                <a:latin typeface="Arial"/>
                <a:cs typeface="Arial"/>
              </a:rPr>
              <a:t>was</a:t>
            </a:r>
            <a:r>
              <a:rPr sz="1800" spc="-35" dirty="0">
                <a:latin typeface="Arial"/>
                <a:cs typeface="Arial"/>
              </a:rPr>
              <a:t> </a:t>
            </a:r>
            <a:r>
              <a:rPr sz="1800" dirty="0">
                <a:latin typeface="Arial"/>
                <a:cs typeface="Arial"/>
              </a:rPr>
              <a:t>another</a:t>
            </a:r>
            <a:r>
              <a:rPr sz="1800" spc="-30" dirty="0">
                <a:latin typeface="Arial"/>
                <a:cs typeface="Arial"/>
              </a:rPr>
              <a:t> </a:t>
            </a:r>
            <a:r>
              <a:rPr sz="1800" dirty="0">
                <a:latin typeface="Arial"/>
                <a:cs typeface="Arial"/>
              </a:rPr>
              <a:t>primary</a:t>
            </a:r>
            <a:r>
              <a:rPr sz="1800" spc="-35" dirty="0">
                <a:latin typeface="Arial"/>
                <a:cs typeface="Arial"/>
              </a:rPr>
              <a:t> </a:t>
            </a:r>
            <a:r>
              <a:rPr sz="1800" dirty="0">
                <a:latin typeface="Arial"/>
                <a:cs typeface="Arial"/>
              </a:rPr>
              <a:t>objective.</a:t>
            </a:r>
            <a:r>
              <a:rPr sz="1800" spc="-35" dirty="0">
                <a:latin typeface="Arial"/>
                <a:cs typeface="Arial"/>
              </a:rPr>
              <a:t> </a:t>
            </a:r>
            <a:r>
              <a:rPr sz="1800" spc="-25" dirty="0">
                <a:latin typeface="Arial"/>
                <a:cs typeface="Arial"/>
              </a:rPr>
              <a:t>By 	</a:t>
            </a:r>
            <a:r>
              <a:rPr sz="1800" dirty="0">
                <a:latin typeface="Arial"/>
                <a:cs typeface="Arial"/>
              </a:rPr>
              <a:t>identifying</a:t>
            </a:r>
            <a:r>
              <a:rPr sz="1800" spc="-30" dirty="0">
                <a:latin typeface="Arial"/>
                <a:cs typeface="Arial"/>
              </a:rPr>
              <a:t> </a:t>
            </a:r>
            <a:r>
              <a:rPr sz="1800" dirty="0">
                <a:latin typeface="Arial"/>
                <a:cs typeface="Arial"/>
              </a:rPr>
              <a:t>and</a:t>
            </a:r>
            <a:r>
              <a:rPr sz="1800" spc="-25" dirty="0">
                <a:latin typeface="Arial"/>
                <a:cs typeface="Arial"/>
              </a:rPr>
              <a:t> </a:t>
            </a:r>
            <a:r>
              <a:rPr sz="1800" dirty="0">
                <a:latin typeface="Arial"/>
                <a:cs typeface="Arial"/>
              </a:rPr>
              <a:t>resolving</a:t>
            </a:r>
            <a:r>
              <a:rPr sz="1800" spc="-30" dirty="0">
                <a:latin typeface="Arial"/>
                <a:cs typeface="Arial"/>
              </a:rPr>
              <a:t> </a:t>
            </a:r>
            <a:r>
              <a:rPr sz="1800" dirty="0">
                <a:latin typeface="Arial"/>
                <a:cs typeface="Arial"/>
              </a:rPr>
              <a:t>bugs,</a:t>
            </a:r>
            <a:r>
              <a:rPr sz="1800" spc="-25"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project</a:t>
            </a:r>
            <a:r>
              <a:rPr sz="1800" spc="-25" dirty="0">
                <a:latin typeface="Arial"/>
                <a:cs typeface="Arial"/>
              </a:rPr>
              <a:t> </a:t>
            </a:r>
            <a:r>
              <a:rPr sz="1800" dirty="0">
                <a:latin typeface="Arial"/>
                <a:cs typeface="Arial"/>
              </a:rPr>
              <a:t>aimed</a:t>
            </a:r>
            <a:r>
              <a:rPr sz="1800" spc="-30"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ensure</a:t>
            </a:r>
            <a:r>
              <a:rPr sz="1800" spc="-3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stability</a:t>
            </a:r>
            <a:r>
              <a:rPr sz="1800" spc="-30" dirty="0">
                <a:latin typeface="Arial"/>
                <a:cs typeface="Arial"/>
              </a:rPr>
              <a:t> </a:t>
            </a:r>
            <a:r>
              <a:rPr sz="1800" dirty="0">
                <a:latin typeface="Arial"/>
                <a:cs typeface="Arial"/>
              </a:rPr>
              <a:t>and</a:t>
            </a:r>
            <a:r>
              <a:rPr sz="1800" spc="-25" dirty="0">
                <a:latin typeface="Arial"/>
                <a:cs typeface="Arial"/>
              </a:rPr>
              <a:t> </a:t>
            </a:r>
            <a:r>
              <a:rPr sz="1800" dirty="0">
                <a:latin typeface="Arial"/>
                <a:cs typeface="Arial"/>
              </a:rPr>
              <a:t>reliability</a:t>
            </a:r>
            <a:r>
              <a:rPr sz="1800" spc="-30" dirty="0">
                <a:latin typeface="Arial"/>
                <a:cs typeface="Arial"/>
              </a:rPr>
              <a:t> </a:t>
            </a:r>
            <a:r>
              <a:rPr sz="1800" dirty="0">
                <a:latin typeface="Arial"/>
                <a:cs typeface="Arial"/>
              </a:rPr>
              <a:t>of</a:t>
            </a:r>
            <a:r>
              <a:rPr sz="1800" spc="-25" dirty="0">
                <a:latin typeface="Arial"/>
                <a:cs typeface="Arial"/>
              </a:rPr>
              <a:t> </a:t>
            </a:r>
            <a:r>
              <a:rPr sz="1800" dirty="0">
                <a:latin typeface="Arial"/>
                <a:cs typeface="Arial"/>
              </a:rPr>
              <a:t>the</a:t>
            </a:r>
            <a:r>
              <a:rPr sz="1800" spc="-30" dirty="0">
                <a:latin typeface="Arial"/>
                <a:cs typeface="Arial"/>
              </a:rPr>
              <a:t> </a:t>
            </a:r>
            <a:r>
              <a:rPr sz="1800" spc="-10" dirty="0">
                <a:latin typeface="Arial"/>
                <a:cs typeface="Arial"/>
              </a:rPr>
              <a:t>application.</a:t>
            </a:r>
            <a:endParaRPr sz="1800">
              <a:latin typeface="Arial"/>
              <a:cs typeface="Arial"/>
            </a:endParaRPr>
          </a:p>
          <a:p>
            <a:pPr>
              <a:lnSpc>
                <a:spcPct val="100000"/>
              </a:lnSpc>
              <a:spcBef>
                <a:spcPts val="114"/>
              </a:spcBef>
              <a:buFont typeface="Arial"/>
              <a:buAutoNum type="arabicPeriod"/>
            </a:pPr>
            <a:endParaRPr sz="1800">
              <a:latin typeface="Arial"/>
              <a:cs typeface="Arial"/>
            </a:endParaRPr>
          </a:p>
          <a:p>
            <a:pPr marL="355600" marR="195580" indent="-342900">
              <a:lnSpc>
                <a:spcPct val="99400"/>
              </a:lnSpc>
              <a:buAutoNum type="arabicPeriod"/>
              <a:tabLst>
                <a:tab pos="355600" algn="l"/>
              </a:tabLst>
            </a:pPr>
            <a:r>
              <a:rPr sz="1800" b="1" dirty="0">
                <a:latin typeface="Arial"/>
                <a:cs typeface="Arial"/>
              </a:rPr>
              <a:t>Improving</a:t>
            </a:r>
            <a:r>
              <a:rPr sz="1800" b="1" spc="-30" dirty="0">
                <a:latin typeface="Arial"/>
                <a:cs typeface="Arial"/>
              </a:rPr>
              <a:t> </a:t>
            </a:r>
            <a:r>
              <a:rPr sz="1800" b="1" spc="-10" dirty="0">
                <a:latin typeface="Arial"/>
                <a:cs typeface="Arial"/>
              </a:rPr>
              <a:t>Functionality</a:t>
            </a:r>
            <a:r>
              <a:rPr sz="1800" spc="-10" dirty="0">
                <a:latin typeface="Arial"/>
                <a:cs typeface="Arial"/>
              </a:rPr>
              <a:t>:</a:t>
            </a:r>
            <a:r>
              <a:rPr sz="1800" spc="-3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project</a:t>
            </a:r>
            <a:r>
              <a:rPr sz="1800" spc="-30" dirty="0">
                <a:latin typeface="Arial"/>
                <a:cs typeface="Arial"/>
              </a:rPr>
              <a:t> </a:t>
            </a:r>
            <a:r>
              <a:rPr sz="1800" dirty="0">
                <a:latin typeface="Arial"/>
                <a:cs typeface="Arial"/>
              </a:rPr>
              <a:t>sought</a:t>
            </a:r>
            <a:r>
              <a:rPr sz="1800" spc="-30" dirty="0">
                <a:latin typeface="Arial"/>
                <a:cs typeface="Arial"/>
              </a:rPr>
              <a:t> </a:t>
            </a:r>
            <a:r>
              <a:rPr sz="1800" dirty="0">
                <a:latin typeface="Arial"/>
                <a:cs typeface="Arial"/>
              </a:rPr>
              <a:t>to</a:t>
            </a:r>
            <a:r>
              <a:rPr sz="1800" spc="-30" dirty="0">
                <a:latin typeface="Arial"/>
                <a:cs typeface="Arial"/>
              </a:rPr>
              <a:t> </a:t>
            </a:r>
            <a:r>
              <a:rPr sz="1800" dirty="0">
                <a:latin typeface="Arial"/>
                <a:cs typeface="Arial"/>
              </a:rPr>
              <a:t>improve</a:t>
            </a:r>
            <a:r>
              <a:rPr sz="1800" spc="-3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overall</a:t>
            </a:r>
            <a:r>
              <a:rPr sz="1800" spc="-25" dirty="0">
                <a:latin typeface="Arial"/>
                <a:cs typeface="Arial"/>
              </a:rPr>
              <a:t> </a:t>
            </a:r>
            <a:r>
              <a:rPr sz="1800" dirty="0">
                <a:latin typeface="Arial"/>
                <a:cs typeface="Arial"/>
              </a:rPr>
              <a:t>functionality</a:t>
            </a:r>
            <a:r>
              <a:rPr sz="1800" spc="-3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application</a:t>
            </a:r>
            <a:r>
              <a:rPr sz="1800" spc="-30" dirty="0">
                <a:latin typeface="Arial"/>
                <a:cs typeface="Arial"/>
              </a:rPr>
              <a:t> </a:t>
            </a:r>
            <a:r>
              <a:rPr sz="1800" spc="-25" dirty="0">
                <a:latin typeface="Arial"/>
                <a:cs typeface="Arial"/>
              </a:rPr>
              <a:t>by </a:t>
            </a:r>
            <a:r>
              <a:rPr sz="1800" dirty="0">
                <a:latin typeface="Arial"/>
                <a:cs typeface="Arial"/>
              </a:rPr>
              <a:t>implementing</a:t>
            </a:r>
            <a:r>
              <a:rPr sz="1800" spc="-40" dirty="0">
                <a:latin typeface="Arial"/>
                <a:cs typeface="Arial"/>
              </a:rPr>
              <a:t> </a:t>
            </a:r>
            <a:r>
              <a:rPr sz="1800" dirty="0">
                <a:latin typeface="Arial"/>
                <a:cs typeface="Arial"/>
              </a:rPr>
              <a:t>new</a:t>
            </a:r>
            <a:r>
              <a:rPr sz="1800" spc="-35" dirty="0">
                <a:latin typeface="Arial"/>
                <a:cs typeface="Arial"/>
              </a:rPr>
              <a:t> </a:t>
            </a:r>
            <a:r>
              <a:rPr sz="1800" dirty="0">
                <a:latin typeface="Arial"/>
                <a:cs typeface="Arial"/>
              </a:rPr>
              <a:t>features</a:t>
            </a:r>
            <a:r>
              <a:rPr sz="1800" spc="-35" dirty="0">
                <a:latin typeface="Arial"/>
                <a:cs typeface="Arial"/>
              </a:rPr>
              <a:t> </a:t>
            </a:r>
            <a:r>
              <a:rPr sz="1800" dirty="0">
                <a:latin typeface="Arial"/>
                <a:cs typeface="Arial"/>
              </a:rPr>
              <a:t>and</a:t>
            </a:r>
            <a:r>
              <a:rPr sz="1800" spc="-35" dirty="0">
                <a:latin typeface="Arial"/>
                <a:cs typeface="Arial"/>
              </a:rPr>
              <a:t> </a:t>
            </a:r>
            <a:r>
              <a:rPr sz="1800" dirty="0">
                <a:latin typeface="Arial"/>
                <a:cs typeface="Arial"/>
              </a:rPr>
              <a:t>optimizing</a:t>
            </a:r>
            <a:r>
              <a:rPr sz="1800" spc="-35" dirty="0">
                <a:latin typeface="Arial"/>
                <a:cs typeface="Arial"/>
              </a:rPr>
              <a:t> </a:t>
            </a:r>
            <a:r>
              <a:rPr sz="1800" dirty="0">
                <a:latin typeface="Arial"/>
                <a:cs typeface="Arial"/>
              </a:rPr>
              <a:t>existing</a:t>
            </a:r>
            <a:r>
              <a:rPr sz="1800" spc="-35" dirty="0">
                <a:latin typeface="Arial"/>
                <a:cs typeface="Arial"/>
              </a:rPr>
              <a:t> </a:t>
            </a:r>
            <a:r>
              <a:rPr sz="1800" dirty="0">
                <a:latin typeface="Arial"/>
                <a:cs typeface="Arial"/>
              </a:rPr>
              <a:t>ones.</a:t>
            </a:r>
            <a:r>
              <a:rPr sz="1800" spc="-35" dirty="0">
                <a:latin typeface="Arial"/>
                <a:cs typeface="Arial"/>
              </a:rPr>
              <a:t> </a:t>
            </a:r>
            <a:r>
              <a:rPr sz="1800" dirty="0">
                <a:latin typeface="Arial"/>
                <a:cs typeface="Arial"/>
              </a:rPr>
              <a:t>This</a:t>
            </a:r>
            <a:r>
              <a:rPr sz="1800" spc="-35" dirty="0">
                <a:latin typeface="Arial"/>
                <a:cs typeface="Arial"/>
              </a:rPr>
              <a:t> </a:t>
            </a:r>
            <a:r>
              <a:rPr sz="1800" dirty="0">
                <a:latin typeface="Arial"/>
                <a:cs typeface="Arial"/>
              </a:rPr>
              <a:t>included</a:t>
            </a:r>
            <a:r>
              <a:rPr sz="1800" spc="-35" dirty="0">
                <a:latin typeface="Arial"/>
                <a:cs typeface="Arial"/>
              </a:rPr>
              <a:t> </a:t>
            </a:r>
            <a:r>
              <a:rPr sz="1800" dirty="0">
                <a:latin typeface="Arial"/>
                <a:cs typeface="Arial"/>
              </a:rPr>
              <a:t>adding</a:t>
            </a:r>
            <a:r>
              <a:rPr sz="1800" spc="-35" dirty="0">
                <a:latin typeface="Arial"/>
                <a:cs typeface="Arial"/>
              </a:rPr>
              <a:t> </a:t>
            </a:r>
            <a:r>
              <a:rPr sz="1800" dirty="0">
                <a:latin typeface="Arial"/>
                <a:cs typeface="Arial"/>
              </a:rPr>
              <a:t>features</a:t>
            </a:r>
            <a:r>
              <a:rPr sz="1800" spc="-40" dirty="0">
                <a:latin typeface="Arial"/>
                <a:cs typeface="Arial"/>
              </a:rPr>
              <a:t> </a:t>
            </a:r>
            <a:r>
              <a:rPr sz="1800" dirty="0">
                <a:latin typeface="Arial"/>
                <a:cs typeface="Arial"/>
              </a:rPr>
              <a:t>such</a:t>
            </a:r>
            <a:r>
              <a:rPr sz="1800" spc="-35" dirty="0">
                <a:latin typeface="Arial"/>
                <a:cs typeface="Arial"/>
              </a:rPr>
              <a:t> </a:t>
            </a:r>
            <a:r>
              <a:rPr sz="1800" dirty="0">
                <a:latin typeface="Arial"/>
                <a:cs typeface="Arial"/>
              </a:rPr>
              <a:t>as</a:t>
            </a:r>
            <a:r>
              <a:rPr sz="1800" spc="-35" dirty="0">
                <a:latin typeface="Arial"/>
                <a:cs typeface="Arial"/>
              </a:rPr>
              <a:t> </a:t>
            </a:r>
            <a:r>
              <a:rPr sz="1800" spc="-10" dirty="0">
                <a:latin typeface="Arial"/>
                <a:cs typeface="Arial"/>
              </a:rPr>
              <a:t>dynamic </a:t>
            </a:r>
            <a:r>
              <a:rPr sz="1800" dirty="0">
                <a:latin typeface="Arial"/>
                <a:cs typeface="Arial"/>
              </a:rPr>
              <a:t>button</a:t>
            </a:r>
            <a:r>
              <a:rPr sz="1800" spc="-30" dirty="0">
                <a:latin typeface="Arial"/>
                <a:cs typeface="Arial"/>
              </a:rPr>
              <a:t> </a:t>
            </a:r>
            <a:r>
              <a:rPr sz="1800" dirty="0">
                <a:latin typeface="Arial"/>
                <a:cs typeface="Arial"/>
              </a:rPr>
              <a:t>sizing</a:t>
            </a:r>
            <a:r>
              <a:rPr sz="1800" spc="-30" dirty="0">
                <a:latin typeface="Arial"/>
                <a:cs typeface="Arial"/>
              </a:rPr>
              <a:t> </a:t>
            </a:r>
            <a:r>
              <a:rPr sz="1800" dirty="0">
                <a:latin typeface="Arial"/>
                <a:cs typeface="Arial"/>
              </a:rPr>
              <a:t>and</a:t>
            </a:r>
            <a:r>
              <a:rPr sz="1800" spc="-30" dirty="0">
                <a:latin typeface="Arial"/>
                <a:cs typeface="Arial"/>
              </a:rPr>
              <a:t> </a:t>
            </a:r>
            <a:r>
              <a:rPr sz="1800" dirty="0">
                <a:latin typeface="Arial"/>
                <a:cs typeface="Arial"/>
              </a:rPr>
              <a:t>aligning</a:t>
            </a:r>
            <a:r>
              <a:rPr sz="1800" spc="-30" dirty="0">
                <a:latin typeface="Arial"/>
                <a:cs typeface="Arial"/>
              </a:rPr>
              <a:t> </a:t>
            </a:r>
            <a:r>
              <a:rPr sz="1800" dirty="0">
                <a:latin typeface="Arial"/>
                <a:cs typeface="Arial"/>
              </a:rPr>
              <a:t>elements</a:t>
            </a:r>
            <a:r>
              <a:rPr sz="1800" spc="-30" dirty="0">
                <a:latin typeface="Arial"/>
                <a:cs typeface="Arial"/>
              </a:rPr>
              <a:t> </a:t>
            </a:r>
            <a:r>
              <a:rPr sz="1800" dirty="0">
                <a:latin typeface="Arial"/>
                <a:cs typeface="Arial"/>
              </a:rPr>
              <a:t>for</a:t>
            </a:r>
            <a:r>
              <a:rPr sz="1800" spc="-25" dirty="0">
                <a:latin typeface="Arial"/>
                <a:cs typeface="Arial"/>
              </a:rPr>
              <a:t> </a:t>
            </a:r>
            <a:r>
              <a:rPr sz="1800" dirty="0">
                <a:latin typeface="Arial"/>
                <a:cs typeface="Arial"/>
              </a:rPr>
              <a:t>better</a:t>
            </a:r>
            <a:r>
              <a:rPr sz="1800" spc="-25" dirty="0">
                <a:latin typeface="Arial"/>
                <a:cs typeface="Arial"/>
              </a:rPr>
              <a:t> </a:t>
            </a:r>
            <a:r>
              <a:rPr sz="1800" dirty="0">
                <a:latin typeface="Arial"/>
                <a:cs typeface="Arial"/>
              </a:rPr>
              <a:t>visual</a:t>
            </a:r>
            <a:r>
              <a:rPr sz="1800" spc="-25" dirty="0">
                <a:latin typeface="Arial"/>
                <a:cs typeface="Arial"/>
              </a:rPr>
              <a:t> </a:t>
            </a:r>
            <a:r>
              <a:rPr sz="1800" spc="-10" dirty="0">
                <a:latin typeface="Arial"/>
                <a:cs typeface="Arial"/>
              </a:rPr>
              <a:t>presentation.</a:t>
            </a:r>
            <a:endParaRPr sz="1800">
              <a:latin typeface="Arial"/>
              <a:cs typeface="Arial"/>
            </a:endParaRPr>
          </a:p>
          <a:p>
            <a:pPr>
              <a:lnSpc>
                <a:spcPct val="100000"/>
              </a:lnSpc>
              <a:spcBef>
                <a:spcPts val="65"/>
              </a:spcBef>
              <a:buFont typeface="Arial"/>
              <a:buAutoNum type="arabicPeriod"/>
            </a:pPr>
            <a:endParaRPr sz="1800">
              <a:latin typeface="Arial"/>
              <a:cs typeface="Arial"/>
            </a:endParaRPr>
          </a:p>
          <a:p>
            <a:pPr marL="355600" marR="182880" indent="-342900">
              <a:lnSpc>
                <a:spcPct val="100000"/>
              </a:lnSpc>
              <a:buAutoNum type="arabicPeriod"/>
              <a:tabLst>
                <a:tab pos="355600" algn="l"/>
              </a:tabLst>
            </a:pPr>
            <a:r>
              <a:rPr sz="1800" b="1" dirty="0">
                <a:latin typeface="Arial"/>
                <a:cs typeface="Arial"/>
              </a:rPr>
              <a:t>Creating</a:t>
            </a:r>
            <a:r>
              <a:rPr sz="1800" b="1" spc="-25" dirty="0">
                <a:latin typeface="Arial"/>
                <a:cs typeface="Arial"/>
              </a:rPr>
              <a:t> </a:t>
            </a:r>
            <a:r>
              <a:rPr sz="1800" b="1" dirty="0">
                <a:latin typeface="Arial"/>
                <a:cs typeface="Arial"/>
              </a:rPr>
              <a:t>a</a:t>
            </a:r>
            <a:r>
              <a:rPr sz="1800" b="1" spc="-25" dirty="0">
                <a:latin typeface="Arial"/>
                <a:cs typeface="Arial"/>
              </a:rPr>
              <a:t> </a:t>
            </a:r>
            <a:r>
              <a:rPr sz="1800" b="1" dirty="0">
                <a:latin typeface="Arial"/>
                <a:cs typeface="Arial"/>
              </a:rPr>
              <a:t>Seamless</a:t>
            </a:r>
            <a:r>
              <a:rPr sz="1800" b="1" spc="-25" dirty="0">
                <a:latin typeface="Arial"/>
                <a:cs typeface="Arial"/>
              </a:rPr>
              <a:t> </a:t>
            </a:r>
            <a:r>
              <a:rPr sz="1800" b="1" dirty="0">
                <a:latin typeface="Arial"/>
                <a:cs typeface="Arial"/>
              </a:rPr>
              <a:t>User</a:t>
            </a:r>
            <a:r>
              <a:rPr sz="1800" b="1" spc="-20" dirty="0">
                <a:latin typeface="Arial"/>
                <a:cs typeface="Arial"/>
              </a:rPr>
              <a:t> </a:t>
            </a:r>
            <a:r>
              <a:rPr sz="1800" b="1" dirty="0">
                <a:latin typeface="Arial"/>
                <a:cs typeface="Arial"/>
              </a:rPr>
              <a:t>Experience</a:t>
            </a:r>
            <a:r>
              <a:rPr sz="1800" dirty="0">
                <a:latin typeface="Arial"/>
                <a:cs typeface="Arial"/>
              </a:rPr>
              <a:t>:</a:t>
            </a:r>
            <a:r>
              <a:rPr sz="1800" spc="-25" dirty="0">
                <a:latin typeface="Arial"/>
                <a:cs typeface="Arial"/>
              </a:rPr>
              <a:t> </a:t>
            </a:r>
            <a:r>
              <a:rPr sz="1800" dirty="0">
                <a:latin typeface="Arial"/>
                <a:cs typeface="Arial"/>
              </a:rPr>
              <a:t>Ultimately,</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objective</a:t>
            </a:r>
            <a:r>
              <a:rPr sz="1800" spc="-25" dirty="0">
                <a:latin typeface="Arial"/>
                <a:cs typeface="Arial"/>
              </a:rPr>
              <a:t> </a:t>
            </a:r>
            <a:r>
              <a:rPr sz="1800" dirty="0">
                <a:latin typeface="Arial"/>
                <a:cs typeface="Arial"/>
              </a:rPr>
              <a:t>was</a:t>
            </a:r>
            <a:r>
              <a:rPr sz="1800" spc="-25"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create</a:t>
            </a:r>
            <a:r>
              <a:rPr sz="1800" spc="-25" dirty="0">
                <a:latin typeface="Arial"/>
                <a:cs typeface="Arial"/>
              </a:rPr>
              <a:t> </a:t>
            </a:r>
            <a:r>
              <a:rPr sz="1800" dirty="0">
                <a:latin typeface="Arial"/>
                <a:cs typeface="Arial"/>
              </a:rPr>
              <a:t>a</a:t>
            </a:r>
            <a:r>
              <a:rPr sz="1800" spc="-25" dirty="0">
                <a:latin typeface="Arial"/>
                <a:cs typeface="Arial"/>
              </a:rPr>
              <a:t> </a:t>
            </a:r>
            <a:r>
              <a:rPr sz="1800" dirty="0">
                <a:latin typeface="Arial"/>
                <a:cs typeface="Arial"/>
              </a:rPr>
              <a:t>seamless</a:t>
            </a:r>
            <a:r>
              <a:rPr sz="1800" spc="-25" dirty="0">
                <a:latin typeface="Arial"/>
                <a:cs typeface="Arial"/>
              </a:rPr>
              <a:t> </a:t>
            </a:r>
            <a:r>
              <a:rPr sz="1800" dirty="0">
                <a:latin typeface="Arial"/>
                <a:cs typeface="Arial"/>
              </a:rPr>
              <a:t>and</a:t>
            </a:r>
            <a:r>
              <a:rPr sz="1800" spc="-25" dirty="0">
                <a:latin typeface="Arial"/>
                <a:cs typeface="Arial"/>
              </a:rPr>
              <a:t> </a:t>
            </a:r>
            <a:r>
              <a:rPr sz="1800" spc="-10" dirty="0">
                <a:latin typeface="Arial"/>
                <a:cs typeface="Arial"/>
              </a:rPr>
              <a:t>intuitive </a:t>
            </a:r>
            <a:r>
              <a:rPr sz="1800" dirty="0">
                <a:latin typeface="Arial"/>
                <a:cs typeface="Arial"/>
              </a:rPr>
              <a:t>user</a:t>
            </a:r>
            <a:r>
              <a:rPr sz="1800" spc="-30" dirty="0">
                <a:latin typeface="Arial"/>
                <a:cs typeface="Arial"/>
              </a:rPr>
              <a:t> </a:t>
            </a:r>
            <a:r>
              <a:rPr sz="1800" dirty="0">
                <a:latin typeface="Arial"/>
                <a:cs typeface="Arial"/>
              </a:rPr>
              <a:t>experience</a:t>
            </a:r>
            <a:r>
              <a:rPr sz="1800" spc="-35" dirty="0">
                <a:latin typeface="Arial"/>
                <a:cs typeface="Arial"/>
              </a:rPr>
              <a:t> </a:t>
            </a:r>
            <a:r>
              <a:rPr sz="1800" dirty="0">
                <a:latin typeface="Arial"/>
                <a:cs typeface="Arial"/>
              </a:rPr>
              <a:t>for</a:t>
            </a:r>
            <a:r>
              <a:rPr sz="1800" spc="-30" dirty="0">
                <a:latin typeface="Arial"/>
                <a:cs typeface="Arial"/>
              </a:rPr>
              <a:t> </a:t>
            </a:r>
            <a:r>
              <a:rPr sz="1800" dirty="0">
                <a:latin typeface="Arial"/>
                <a:cs typeface="Arial"/>
              </a:rPr>
              <a:t>individuals</a:t>
            </a:r>
            <a:r>
              <a:rPr sz="1800" spc="-35" dirty="0">
                <a:latin typeface="Arial"/>
                <a:cs typeface="Arial"/>
              </a:rPr>
              <a:t> </a:t>
            </a:r>
            <a:r>
              <a:rPr sz="1800" dirty="0">
                <a:latin typeface="Arial"/>
                <a:cs typeface="Arial"/>
              </a:rPr>
              <a:t>using</a:t>
            </a:r>
            <a:r>
              <a:rPr sz="1800" spc="-3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Note</a:t>
            </a:r>
            <a:r>
              <a:rPr sz="1800" spc="-35" dirty="0">
                <a:latin typeface="Arial"/>
                <a:cs typeface="Arial"/>
              </a:rPr>
              <a:t> </a:t>
            </a:r>
            <a:r>
              <a:rPr sz="1800" dirty="0">
                <a:latin typeface="Arial"/>
                <a:cs typeface="Arial"/>
              </a:rPr>
              <a:t>Taking</a:t>
            </a:r>
            <a:r>
              <a:rPr sz="1800" spc="-35" dirty="0">
                <a:latin typeface="Arial"/>
                <a:cs typeface="Arial"/>
              </a:rPr>
              <a:t> </a:t>
            </a:r>
            <a:r>
              <a:rPr sz="1800" dirty="0">
                <a:latin typeface="Arial"/>
                <a:cs typeface="Arial"/>
              </a:rPr>
              <a:t>Application,</a:t>
            </a:r>
            <a:r>
              <a:rPr sz="1800" spc="-35" dirty="0">
                <a:latin typeface="Arial"/>
                <a:cs typeface="Arial"/>
              </a:rPr>
              <a:t> </a:t>
            </a:r>
            <a:r>
              <a:rPr sz="1800" dirty="0">
                <a:latin typeface="Arial"/>
                <a:cs typeface="Arial"/>
              </a:rPr>
              <a:t>making</a:t>
            </a:r>
            <a:r>
              <a:rPr sz="1800" spc="-35" dirty="0">
                <a:latin typeface="Arial"/>
                <a:cs typeface="Arial"/>
              </a:rPr>
              <a:t> </a:t>
            </a:r>
            <a:r>
              <a:rPr sz="1800" dirty="0">
                <a:latin typeface="Arial"/>
                <a:cs typeface="Arial"/>
              </a:rPr>
              <a:t>it</a:t>
            </a:r>
            <a:r>
              <a:rPr sz="1800" spc="-35" dirty="0">
                <a:latin typeface="Arial"/>
                <a:cs typeface="Arial"/>
              </a:rPr>
              <a:t> </a:t>
            </a:r>
            <a:r>
              <a:rPr sz="1800" dirty="0">
                <a:latin typeface="Arial"/>
                <a:cs typeface="Arial"/>
              </a:rPr>
              <a:t>easier</a:t>
            </a:r>
            <a:r>
              <a:rPr sz="1800" spc="-30" dirty="0">
                <a:latin typeface="Arial"/>
                <a:cs typeface="Arial"/>
              </a:rPr>
              <a:t> </a:t>
            </a:r>
            <a:r>
              <a:rPr sz="1800" dirty="0">
                <a:latin typeface="Arial"/>
                <a:cs typeface="Arial"/>
              </a:rPr>
              <a:t>and</a:t>
            </a:r>
            <a:r>
              <a:rPr sz="1800" spc="-35" dirty="0">
                <a:latin typeface="Arial"/>
                <a:cs typeface="Arial"/>
              </a:rPr>
              <a:t> </a:t>
            </a:r>
            <a:r>
              <a:rPr sz="1800" dirty="0">
                <a:latin typeface="Arial"/>
                <a:cs typeface="Arial"/>
              </a:rPr>
              <a:t>more</a:t>
            </a:r>
            <a:r>
              <a:rPr sz="1800" spc="-35" dirty="0">
                <a:latin typeface="Arial"/>
                <a:cs typeface="Arial"/>
              </a:rPr>
              <a:t> </a:t>
            </a:r>
            <a:r>
              <a:rPr sz="1800" dirty="0">
                <a:latin typeface="Arial"/>
                <a:cs typeface="Arial"/>
              </a:rPr>
              <a:t>efficient</a:t>
            </a:r>
            <a:r>
              <a:rPr sz="1800" spc="-30" dirty="0">
                <a:latin typeface="Arial"/>
                <a:cs typeface="Arial"/>
              </a:rPr>
              <a:t> </a:t>
            </a:r>
            <a:r>
              <a:rPr sz="1800" spc="-25" dirty="0">
                <a:latin typeface="Arial"/>
                <a:cs typeface="Arial"/>
              </a:rPr>
              <a:t>to </a:t>
            </a:r>
            <a:r>
              <a:rPr sz="1800" dirty="0">
                <a:latin typeface="Arial"/>
                <a:cs typeface="Arial"/>
              </a:rPr>
              <a:t>manage</a:t>
            </a:r>
            <a:r>
              <a:rPr sz="1800" spc="-30" dirty="0">
                <a:latin typeface="Arial"/>
                <a:cs typeface="Arial"/>
              </a:rPr>
              <a:t> </a:t>
            </a:r>
            <a:r>
              <a:rPr sz="1800" dirty="0">
                <a:latin typeface="Arial"/>
                <a:cs typeface="Arial"/>
              </a:rPr>
              <a:t>notes</a:t>
            </a:r>
            <a:r>
              <a:rPr sz="1800" spc="-25" dirty="0">
                <a:latin typeface="Arial"/>
                <a:cs typeface="Arial"/>
              </a:rPr>
              <a:t> </a:t>
            </a:r>
            <a:r>
              <a:rPr sz="1800" dirty="0">
                <a:latin typeface="Arial"/>
                <a:cs typeface="Arial"/>
              </a:rPr>
              <a:t>and</a:t>
            </a:r>
            <a:r>
              <a:rPr sz="1800" spc="-25" dirty="0">
                <a:latin typeface="Arial"/>
                <a:cs typeface="Arial"/>
              </a:rPr>
              <a:t> </a:t>
            </a:r>
            <a:r>
              <a:rPr sz="1800" spc="-10" dirty="0">
                <a:latin typeface="Arial"/>
                <a:cs typeface="Arial"/>
              </a:rPr>
              <a:t>tasks.</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0" dirty="0"/>
              <a:t>Bugs</a:t>
            </a:r>
            <a:r>
              <a:rPr spc="-100" dirty="0"/>
              <a:t> </a:t>
            </a:r>
            <a:r>
              <a:rPr spc="-105" dirty="0"/>
              <a:t>fixed</a:t>
            </a:r>
          </a:p>
        </p:txBody>
      </p:sp>
      <p:sp>
        <p:nvSpPr>
          <p:cNvPr id="3" name="object 3"/>
          <p:cNvSpPr txBox="1"/>
          <p:nvPr/>
        </p:nvSpPr>
        <p:spPr>
          <a:xfrm>
            <a:off x="506381" y="1034796"/>
            <a:ext cx="10977880" cy="1718310"/>
          </a:xfrm>
          <a:prstGeom prst="rect">
            <a:avLst/>
          </a:prstGeom>
        </p:spPr>
        <p:txBody>
          <a:bodyPr vert="horz" wrap="square" lIns="0" tIns="12700" rIns="0" bIns="0" rtlCol="0">
            <a:spAutoFit/>
          </a:bodyPr>
          <a:lstStyle/>
          <a:p>
            <a:pPr marL="12700">
              <a:lnSpc>
                <a:spcPct val="100000"/>
              </a:lnSpc>
              <a:spcBef>
                <a:spcPts val="100"/>
              </a:spcBef>
            </a:pPr>
            <a:r>
              <a:rPr sz="2000" b="1" spc="-114" dirty="0">
                <a:solidFill>
                  <a:srgbClr val="44546A"/>
                </a:solidFill>
                <a:latin typeface="Tahoma"/>
                <a:cs typeface="Tahoma"/>
              </a:rPr>
              <a:t>Fixing </a:t>
            </a:r>
            <a:r>
              <a:rPr sz="2000" b="1" spc="-80" dirty="0">
                <a:solidFill>
                  <a:srgbClr val="44546A"/>
                </a:solidFill>
                <a:latin typeface="Tahoma"/>
                <a:cs typeface="Tahoma"/>
              </a:rPr>
              <a:t>Method</a:t>
            </a:r>
            <a:r>
              <a:rPr sz="2000" b="1" spc="-110" dirty="0">
                <a:solidFill>
                  <a:srgbClr val="44546A"/>
                </a:solidFill>
                <a:latin typeface="Tahoma"/>
                <a:cs typeface="Tahoma"/>
              </a:rPr>
              <a:t> </a:t>
            </a:r>
            <a:r>
              <a:rPr sz="2000" b="1" spc="-20" dirty="0">
                <a:solidFill>
                  <a:srgbClr val="44546A"/>
                </a:solidFill>
                <a:latin typeface="Tahoma"/>
                <a:cs typeface="Tahoma"/>
              </a:rPr>
              <a:t>Error</a:t>
            </a:r>
            <a:endParaRPr sz="2000">
              <a:latin typeface="Tahoma"/>
              <a:cs typeface="Tahoma"/>
            </a:endParaRPr>
          </a:p>
          <a:p>
            <a:pPr marL="29845">
              <a:lnSpc>
                <a:spcPct val="100000"/>
              </a:lnSpc>
              <a:spcBef>
                <a:spcPts val="2360"/>
              </a:spcBef>
            </a:pPr>
            <a:r>
              <a:rPr sz="1800" b="1" dirty="0">
                <a:latin typeface="Arial"/>
                <a:cs typeface="Arial"/>
              </a:rPr>
              <a:t>Bug</a:t>
            </a:r>
            <a:r>
              <a:rPr sz="1800" b="1" spc="-35" dirty="0">
                <a:latin typeface="Arial"/>
                <a:cs typeface="Arial"/>
              </a:rPr>
              <a:t> </a:t>
            </a:r>
            <a:r>
              <a:rPr sz="1800" b="1" dirty="0">
                <a:latin typeface="Arial"/>
                <a:cs typeface="Arial"/>
              </a:rPr>
              <a:t>Description</a:t>
            </a:r>
            <a:r>
              <a:rPr sz="1800" dirty="0">
                <a:latin typeface="Arial"/>
                <a:cs typeface="Arial"/>
              </a:rPr>
              <a:t>:</a:t>
            </a:r>
            <a:r>
              <a:rPr sz="1800" spc="-3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application</a:t>
            </a:r>
            <a:r>
              <a:rPr sz="1800" spc="-35" dirty="0">
                <a:latin typeface="Arial"/>
                <a:cs typeface="Arial"/>
              </a:rPr>
              <a:t> </a:t>
            </a:r>
            <a:r>
              <a:rPr sz="1800" dirty="0">
                <a:latin typeface="Arial"/>
                <a:cs typeface="Arial"/>
              </a:rPr>
              <a:t>encountered</a:t>
            </a:r>
            <a:r>
              <a:rPr sz="1800" spc="-40" dirty="0">
                <a:latin typeface="Arial"/>
                <a:cs typeface="Arial"/>
              </a:rPr>
              <a:t> </a:t>
            </a:r>
            <a:r>
              <a:rPr sz="1800" dirty="0">
                <a:latin typeface="Arial"/>
                <a:cs typeface="Arial"/>
              </a:rPr>
              <a:t>a</a:t>
            </a:r>
            <a:r>
              <a:rPr sz="1800" spc="-35" dirty="0">
                <a:latin typeface="Arial"/>
                <a:cs typeface="Arial"/>
              </a:rPr>
              <a:t> </a:t>
            </a:r>
            <a:r>
              <a:rPr sz="1800" dirty="0">
                <a:latin typeface="Arial"/>
                <a:cs typeface="Arial"/>
              </a:rPr>
              <a:t>method</a:t>
            </a:r>
            <a:r>
              <a:rPr sz="1800" spc="-35" dirty="0">
                <a:latin typeface="Arial"/>
                <a:cs typeface="Arial"/>
              </a:rPr>
              <a:t> </a:t>
            </a:r>
            <a:r>
              <a:rPr sz="1800" dirty="0">
                <a:latin typeface="Arial"/>
                <a:cs typeface="Arial"/>
              </a:rPr>
              <a:t>error</a:t>
            </a:r>
            <a:r>
              <a:rPr sz="1800" spc="-30" dirty="0">
                <a:latin typeface="Arial"/>
                <a:cs typeface="Arial"/>
              </a:rPr>
              <a:t> </a:t>
            </a:r>
            <a:r>
              <a:rPr sz="1800" dirty="0">
                <a:latin typeface="Arial"/>
                <a:cs typeface="Arial"/>
              </a:rPr>
              <a:t>initially</a:t>
            </a:r>
            <a:r>
              <a:rPr sz="1800" spc="-35" dirty="0">
                <a:latin typeface="Arial"/>
                <a:cs typeface="Arial"/>
              </a:rPr>
              <a:t> </a:t>
            </a:r>
            <a:r>
              <a:rPr sz="1800" dirty="0">
                <a:latin typeface="Arial"/>
                <a:cs typeface="Arial"/>
              </a:rPr>
              <a:t>due</a:t>
            </a:r>
            <a:r>
              <a:rPr sz="1800" spc="-40"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incorrect</a:t>
            </a:r>
            <a:r>
              <a:rPr sz="1800" spc="-35" dirty="0">
                <a:latin typeface="Arial"/>
                <a:cs typeface="Arial"/>
              </a:rPr>
              <a:t> </a:t>
            </a:r>
            <a:r>
              <a:rPr sz="1800" dirty="0">
                <a:latin typeface="Arial"/>
                <a:cs typeface="Arial"/>
              </a:rPr>
              <a:t>routing</a:t>
            </a:r>
            <a:r>
              <a:rPr sz="1800" spc="-35" dirty="0">
                <a:latin typeface="Arial"/>
                <a:cs typeface="Arial"/>
              </a:rPr>
              <a:t> </a:t>
            </a:r>
            <a:r>
              <a:rPr sz="1800" spc="-10" dirty="0">
                <a:latin typeface="Arial"/>
                <a:cs typeface="Arial"/>
              </a:rPr>
              <a:t>configuration.</a:t>
            </a:r>
            <a:endParaRPr sz="1800">
              <a:latin typeface="Arial"/>
              <a:cs typeface="Arial"/>
            </a:endParaRPr>
          </a:p>
          <a:p>
            <a:pPr>
              <a:lnSpc>
                <a:spcPct val="100000"/>
              </a:lnSpc>
              <a:spcBef>
                <a:spcPts val="175"/>
              </a:spcBef>
            </a:pPr>
            <a:endParaRPr sz="1800">
              <a:latin typeface="Arial"/>
              <a:cs typeface="Arial"/>
            </a:endParaRPr>
          </a:p>
          <a:p>
            <a:pPr marL="29845" marR="5080">
              <a:lnSpc>
                <a:spcPts val="2110"/>
              </a:lnSpc>
            </a:pPr>
            <a:r>
              <a:rPr sz="1800" b="1" dirty="0">
                <a:latin typeface="Arial"/>
                <a:cs typeface="Arial"/>
              </a:rPr>
              <a:t>Solution</a:t>
            </a:r>
            <a:r>
              <a:rPr sz="1800" dirty="0">
                <a:latin typeface="Arial"/>
                <a:cs typeface="Arial"/>
              </a:rPr>
              <a:t>:</a:t>
            </a:r>
            <a:r>
              <a:rPr sz="1800" spc="-35" dirty="0">
                <a:latin typeface="Arial"/>
                <a:cs typeface="Arial"/>
              </a:rPr>
              <a:t> </a:t>
            </a:r>
            <a:r>
              <a:rPr sz="1800" dirty="0">
                <a:latin typeface="Arial"/>
                <a:cs typeface="Arial"/>
              </a:rPr>
              <a:t>Updated</a:t>
            </a:r>
            <a:r>
              <a:rPr sz="1800" spc="-3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routing</a:t>
            </a:r>
            <a:r>
              <a:rPr sz="1800" spc="-35" dirty="0">
                <a:latin typeface="Arial"/>
                <a:cs typeface="Arial"/>
              </a:rPr>
              <a:t> </a:t>
            </a:r>
            <a:r>
              <a:rPr sz="1800" dirty="0">
                <a:latin typeface="Arial"/>
                <a:cs typeface="Arial"/>
              </a:rPr>
              <a:t>configuration</a:t>
            </a:r>
            <a:r>
              <a:rPr sz="1800" spc="-35" dirty="0">
                <a:latin typeface="Arial"/>
                <a:cs typeface="Arial"/>
              </a:rPr>
              <a:t> </a:t>
            </a:r>
            <a:r>
              <a:rPr sz="1800" dirty="0">
                <a:latin typeface="Arial"/>
                <a:cs typeface="Arial"/>
              </a:rPr>
              <a:t>in</a:t>
            </a:r>
            <a:r>
              <a:rPr sz="1800" spc="-30" dirty="0">
                <a:latin typeface="Arial"/>
                <a:cs typeface="Arial"/>
              </a:rPr>
              <a:t> </a:t>
            </a:r>
            <a:r>
              <a:rPr sz="1800" dirty="0">
                <a:latin typeface="Arial"/>
                <a:cs typeface="Arial"/>
              </a:rPr>
              <a:t>app.py</a:t>
            </a:r>
            <a:r>
              <a:rPr sz="1800" spc="-35"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accept</a:t>
            </a:r>
            <a:r>
              <a:rPr sz="1800" spc="-35" dirty="0">
                <a:latin typeface="Arial"/>
                <a:cs typeface="Arial"/>
              </a:rPr>
              <a:t> </a:t>
            </a:r>
            <a:r>
              <a:rPr sz="1800" dirty="0">
                <a:latin typeface="Arial"/>
                <a:cs typeface="Arial"/>
              </a:rPr>
              <a:t>both</a:t>
            </a:r>
            <a:r>
              <a:rPr sz="1800" spc="-35" dirty="0">
                <a:latin typeface="Arial"/>
                <a:cs typeface="Arial"/>
              </a:rPr>
              <a:t> </a:t>
            </a:r>
            <a:r>
              <a:rPr sz="1800" dirty="0">
                <a:latin typeface="Arial"/>
                <a:cs typeface="Arial"/>
              </a:rPr>
              <a:t>GET</a:t>
            </a:r>
            <a:r>
              <a:rPr sz="1800" spc="-25" dirty="0">
                <a:latin typeface="Arial"/>
                <a:cs typeface="Arial"/>
              </a:rPr>
              <a:t> </a:t>
            </a:r>
            <a:r>
              <a:rPr sz="1800" dirty="0">
                <a:latin typeface="Arial"/>
                <a:cs typeface="Arial"/>
              </a:rPr>
              <a:t>and</a:t>
            </a:r>
            <a:r>
              <a:rPr sz="1800" spc="-35" dirty="0">
                <a:latin typeface="Arial"/>
                <a:cs typeface="Arial"/>
              </a:rPr>
              <a:t> </a:t>
            </a:r>
            <a:r>
              <a:rPr sz="1800" dirty="0">
                <a:latin typeface="Arial"/>
                <a:cs typeface="Arial"/>
              </a:rPr>
              <a:t>POST</a:t>
            </a:r>
            <a:r>
              <a:rPr sz="1800" spc="-30" dirty="0">
                <a:latin typeface="Arial"/>
                <a:cs typeface="Arial"/>
              </a:rPr>
              <a:t> </a:t>
            </a:r>
            <a:r>
              <a:rPr sz="1800" dirty="0">
                <a:latin typeface="Arial"/>
                <a:cs typeface="Arial"/>
              </a:rPr>
              <a:t>requests,</a:t>
            </a:r>
            <a:r>
              <a:rPr sz="1800" spc="-35" dirty="0">
                <a:latin typeface="Arial"/>
                <a:cs typeface="Arial"/>
              </a:rPr>
              <a:t> </a:t>
            </a:r>
            <a:r>
              <a:rPr sz="1800" dirty="0">
                <a:latin typeface="Arial"/>
                <a:cs typeface="Arial"/>
              </a:rPr>
              <a:t>resolving</a:t>
            </a:r>
            <a:r>
              <a:rPr sz="1800" spc="-35" dirty="0">
                <a:latin typeface="Arial"/>
                <a:cs typeface="Arial"/>
              </a:rPr>
              <a:t> </a:t>
            </a:r>
            <a:r>
              <a:rPr sz="1800" spc="-25" dirty="0">
                <a:latin typeface="Arial"/>
                <a:cs typeface="Arial"/>
              </a:rPr>
              <a:t>the </a:t>
            </a:r>
            <a:r>
              <a:rPr sz="1800" dirty="0">
                <a:latin typeface="Arial"/>
                <a:cs typeface="Arial"/>
              </a:rPr>
              <a:t>method</a:t>
            </a:r>
            <a:r>
              <a:rPr sz="1800" spc="-35" dirty="0">
                <a:latin typeface="Arial"/>
                <a:cs typeface="Arial"/>
              </a:rPr>
              <a:t> </a:t>
            </a:r>
            <a:r>
              <a:rPr sz="1800" dirty="0">
                <a:latin typeface="Arial"/>
                <a:cs typeface="Arial"/>
              </a:rPr>
              <a:t>error</a:t>
            </a:r>
            <a:r>
              <a:rPr sz="1800" spc="-25" dirty="0">
                <a:latin typeface="Arial"/>
                <a:cs typeface="Arial"/>
              </a:rPr>
              <a:t> </a:t>
            </a:r>
            <a:r>
              <a:rPr sz="1800" dirty="0">
                <a:latin typeface="Arial"/>
                <a:cs typeface="Arial"/>
              </a:rPr>
              <a:t>and</a:t>
            </a:r>
            <a:r>
              <a:rPr sz="1800" spc="-30" dirty="0">
                <a:latin typeface="Arial"/>
                <a:cs typeface="Arial"/>
              </a:rPr>
              <a:t> </a:t>
            </a:r>
            <a:r>
              <a:rPr sz="1800" dirty="0">
                <a:latin typeface="Arial"/>
                <a:cs typeface="Arial"/>
              </a:rPr>
              <a:t>ensuring</a:t>
            </a:r>
            <a:r>
              <a:rPr sz="1800" spc="-30" dirty="0">
                <a:latin typeface="Arial"/>
                <a:cs typeface="Arial"/>
              </a:rPr>
              <a:t> </a:t>
            </a:r>
            <a:r>
              <a:rPr sz="1800" dirty="0">
                <a:latin typeface="Arial"/>
                <a:cs typeface="Arial"/>
              </a:rPr>
              <a:t>proper</a:t>
            </a:r>
            <a:r>
              <a:rPr sz="1800" spc="-25" dirty="0">
                <a:latin typeface="Arial"/>
                <a:cs typeface="Arial"/>
              </a:rPr>
              <a:t> </a:t>
            </a:r>
            <a:r>
              <a:rPr sz="1800" dirty="0">
                <a:latin typeface="Arial"/>
                <a:cs typeface="Arial"/>
              </a:rPr>
              <a:t>functionality</a:t>
            </a:r>
            <a:r>
              <a:rPr sz="1800" spc="-35"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the</a:t>
            </a:r>
            <a:r>
              <a:rPr sz="1800" spc="-30" dirty="0">
                <a:latin typeface="Arial"/>
                <a:cs typeface="Arial"/>
              </a:rPr>
              <a:t> </a:t>
            </a:r>
            <a:r>
              <a:rPr sz="1800" spc="-10" dirty="0">
                <a:latin typeface="Arial"/>
                <a:cs typeface="Arial"/>
              </a:rPr>
              <a:t>application.</a:t>
            </a:r>
            <a:endParaRPr sz="1800">
              <a:latin typeface="Arial"/>
              <a:cs typeface="Arial"/>
            </a:endParaRPr>
          </a:p>
        </p:txBody>
      </p:sp>
      <p:pic>
        <p:nvPicPr>
          <p:cNvPr id="4" name="object 4"/>
          <p:cNvPicPr/>
          <p:nvPr/>
        </p:nvPicPr>
        <p:blipFill>
          <a:blip r:embed="rId2" cstate="print"/>
          <a:stretch>
            <a:fillRect/>
          </a:stretch>
        </p:blipFill>
        <p:spPr>
          <a:xfrm>
            <a:off x="4207488" y="3276600"/>
            <a:ext cx="3187698" cy="304800"/>
          </a:xfrm>
          <a:prstGeom prst="rect">
            <a:avLst/>
          </a:prstGeom>
        </p:spPr>
      </p:pic>
      <p:pic>
        <p:nvPicPr>
          <p:cNvPr id="5" name="object 5"/>
          <p:cNvPicPr/>
          <p:nvPr/>
        </p:nvPicPr>
        <p:blipFill>
          <a:blip r:embed="rId3" cstate="print"/>
          <a:stretch>
            <a:fillRect/>
          </a:stretch>
        </p:blipFill>
        <p:spPr>
          <a:xfrm>
            <a:off x="3883638" y="4248576"/>
            <a:ext cx="3835398" cy="30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0" dirty="0"/>
              <a:t>Bugs</a:t>
            </a:r>
            <a:r>
              <a:rPr spc="-100" dirty="0"/>
              <a:t> </a:t>
            </a:r>
            <a:r>
              <a:rPr spc="-105" dirty="0"/>
              <a:t>fixed</a:t>
            </a:r>
          </a:p>
        </p:txBody>
      </p:sp>
      <p:sp>
        <p:nvSpPr>
          <p:cNvPr id="3" name="object 3"/>
          <p:cNvSpPr txBox="1"/>
          <p:nvPr/>
        </p:nvSpPr>
        <p:spPr>
          <a:xfrm>
            <a:off x="506381" y="958595"/>
            <a:ext cx="10958830" cy="3571240"/>
          </a:xfrm>
          <a:prstGeom prst="rect">
            <a:avLst/>
          </a:prstGeom>
        </p:spPr>
        <p:txBody>
          <a:bodyPr vert="horz" wrap="square" lIns="0" tIns="12700" rIns="0" bIns="0" rtlCol="0">
            <a:spAutoFit/>
          </a:bodyPr>
          <a:lstStyle/>
          <a:p>
            <a:pPr marL="12700">
              <a:lnSpc>
                <a:spcPct val="100000"/>
              </a:lnSpc>
              <a:spcBef>
                <a:spcPts val="100"/>
              </a:spcBef>
            </a:pPr>
            <a:r>
              <a:rPr sz="2000" b="1" spc="-125" dirty="0">
                <a:solidFill>
                  <a:srgbClr val="44546A"/>
                </a:solidFill>
                <a:latin typeface="Tahoma"/>
                <a:cs typeface="Tahoma"/>
              </a:rPr>
              <a:t>Handling</a:t>
            </a:r>
            <a:r>
              <a:rPr sz="2000" b="1" spc="-95" dirty="0">
                <a:solidFill>
                  <a:srgbClr val="44546A"/>
                </a:solidFill>
                <a:latin typeface="Tahoma"/>
                <a:cs typeface="Tahoma"/>
              </a:rPr>
              <a:t> </a:t>
            </a:r>
            <a:r>
              <a:rPr sz="2000" b="1" spc="-100" dirty="0">
                <a:solidFill>
                  <a:srgbClr val="44546A"/>
                </a:solidFill>
                <a:latin typeface="Tahoma"/>
                <a:cs typeface="Tahoma"/>
              </a:rPr>
              <a:t>Default</a:t>
            </a:r>
            <a:r>
              <a:rPr sz="2000" b="1" spc="-95" dirty="0">
                <a:solidFill>
                  <a:srgbClr val="44546A"/>
                </a:solidFill>
                <a:latin typeface="Tahoma"/>
                <a:cs typeface="Tahoma"/>
              </a:rPr>
              <a:t> </a:t>
            </a:r>
            <a:r>
              <a:rPr sz="2000" b="1" spc="-100" dirty="0">
                <a:solidFill>
                  <a:srgbClr val="44546A"/>
                </a:solidFill>
                <a:latin typeface="Tahoma"/>
                <a:cs typeface="Tahoma"/>
              </a:rPr>
              <a:t>None</a:t>
            </a:r>
            <a:r>
              <a:rPr sz="2000" b="1" spc="-85" dirty="0">
                <a:solidFill>
                  <a:srgbClr val="44546A"/>
                </a:solidFill>
                <a:latin typeface="Tahoma"/>
                <a:cs typeface="Tahoma"/>
              </a:rPr>
              <a:t> </a:t>
            </a:r>
            <a:r>
              <a:rPr sz="2000" b="1" spc="-100" dirty="0">
                <a:solidFill>
                  <a:srgbClr val="44546A"/>
                </a:solidFill>
                <a:latin typeface="Tahoma"/>
                <a:cs typeface="Tahoma"/>
              </a:rPr>
              <a:t>Value</a:t>
            </a:r>
            <a:r>
              <a:rPr sz="2000" b="1" spc="-85" dirty="0">
                <a:solidFill>
                  <a:srgbClr val="44546A"/>
                </a:solidFill>
                <a:latin typeface="Tahoma"/>
                <a:cs typeface="Tahoma"/>
              </a:rPr>
              <a:t> </a:t>
            </a:r>
            <a:r>
              <a:rPr sz="2000" b="1" spc="-160" dirty="0">
                <a:solidFill>
                  <a:srgbClr val="44546A"/>
                </a:solidFill>
                <a:latin typeface="Tahoma"/>
                <a:cs typeface="Tahoma"/>
              </a:rPr>
              <a:t>and</a:t>
            </a:r>
            <a:r>
              <a:rPr sz="2000" b="1" spc="-95" dirty="0">
                <a:solidFill>
                  <a:srgbClr val="44546A"/>
                </a:solidFill>
                <a:latin typeface="Tahoma"/>
                <a:cs typeface="Tahoma"/>
              </a:rPr>
              <a:t> </a:t>
            </a:r>
            <a:r>
              <a:rPr sz="2000" b="1" spc="-140" dirty="0">
                <a:solidFill>
                  <a:srgbClr val="44546A"/>
                </a:solidFill>
                <a:latin typeface="Tahoma"/>
                <a:cs typeface="Tahoma"/>
              </a:rPr>
              <a:t>Reloading</a:t>
            </a:r>
            <a:r>
              <a:rPr sz="2000" b="1" spc="-90" dirty="0">
                <a:solidFill>
                  <a:srgbClr val="44546A"/>
                </a:solidFill>
                <a:latin typeface="Tahoma"/>
                <a:cs typeface="Tahoma"/>
              </a:rPr>
              <a:t> </a:t>
            </a:r>
            <a:r>
              <a:rPr sz="2000" b="1" spc="-10" dirty="0">
                <a:solidFill>
                  <a:srgbClr val="44546A"/>
                </a:solidFill>
                <a:latin typeface="Tahoma"/>
                <a:cs typeface="Tahoma"/>
              </a:rPr>
              <a:t>Entries</a:t>
            </a:r>
            <a:endParaRPr sz="2000">
              <a:latin typeface="Tahoma"/>
              <a:cs typeface="Tahoma"/>
            </a:endParaRPr>
          </a:p>
          <a:p>
            <a:pPr marL="29845">
              <a:lnSpc>
                <a:spcPts val="2125"/>
              </a:lnSpc>
              <a:spcBef>
                <a:spcPts val="1760"/>
              </a:spcBef>
            </a:pPr>
            <a:r>
              <a:rPr sz="1800" b="1" dirty="0">
                <a:latin typeface="Arial"/>
                <a:cs typeface="Arial"/>
              </a:rPr>
              <a:t>Bug</a:t>
            </a:r>
            <a:r>
              <a:rPr sz="1800" b="1" spc="-35" dirty="0">
                <a:latin typeface="Arial"/>
                <a:cs typeface="Arial"/>
              </a:rPr>
              <a:t> </a:t>
            </a:r>
            <a:r>
              <a:rPr sz="1800" b="1" spc="-10" dirty="0">
                <a:latin typeface="Arial"/>
                <a:cs typeface="Arial"/>
              </a:rPr>
              <a:t>Description</a:t>
            </a:r>
            <a:r>
              <a:rPr sz="1800" spc="-10" dirty="0">
                <a:latin typeface="Arial"/>
                <a:cs typeface="Arial"/>
              </a:rPr>
              <a:t>:</a:t>
            </a:r>
            <a:endParaRPr sz="1800">
              <a:latin typeface="Arial"/>
              <a:cs typeface="Arial"/>
            </a:endParaRPr>
          </a:p>
          <a:p>
            <a:pPr marL="314960" indent="-285115">
              <a:lnSpc>
                <a:spcPts val="2125"/>
              </a:lnSpc>
              <a:buChar char="•"/>
              <a:tabLst>
                <a:tab pos="314960" algn="l"/>
              </a:tabLst>
            </a:pPr>
            <a:r>
              <a:rPr sz="1800" dirty="0">
                <a:latin typeface="Arial"/>
                <a:cs typeface="Arial"/>
              </a:rPr>
              <a:t>Upon</a:t>
            </a:r>
            <a:r>
              <a:rPr sz="1800" spc="-25" dirty="0">
                <a:latin typeface="Arial"/>
                <a:cs typeface="Arial"/>
              </a:rPr>
              <a:t> </a:t>
            </a:r>
            <a:r>
              <a:rPr sz="1800" dirty="0">
                <a:latin typeface="Arial"/>
                <a:cs typeface="Arial"/>
              </a:rPr>
              <a:t>reloading</a:t>
            </a:r>
            <a:r>
              <a:rPr sz="1800" spc="-20"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page,</a:t>
            </a:r>
            <a:r>
              <a:rPr sz="1800" spc="-20"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last</a:t>
            </a:r>
            <a:r>
              <a:rPr sz="1800" spc="-20" dirty="0">
                <a:latin typeface="Arial"/>
                <a:cs typeface="Arial"/>
              </a:rPr>
              <a:t> </a:t>
            </a:r>
            <a:r>
              <a:rPr sz="1800" dirty="0">
                <a:latin typeface="Arial"/>
                <a:cs typeface="Arial"/>
              </a:rPr>
              <a:t>entry</a:t>
            </a:r>
            <a:r>
              <a:rPr sz="1800" spc="-20" dirty="0">
                <a:latin typeface="Arial"/>
                <a:cs typeface="Arial"/>
              </a:rPr>
              <a:t> </a:t>
            </a:r>
            <a:r>
              <a:rPr sz="1800" dirty="0">
                <a:latin typeface="Arial"/>
                <a:cs typeface="Arial"/>
              </a:rPr>
              <a:t>is</a:t>
            </a:r>
            <a:r>
              <a:rPr sz="1800" spc="-20" dirty="0">
                <a:latin typeface="Arial"/>
                <a:cs typeface="Arial"/>
              </a:rPr>
              <a:t> </a:t>
            </a:r>
            <a:r>
              <a:rPr sz="1800" dirty="0">
                <a:latin typeface="Arial"/>
                <a:cs typeface="Arial"/>
              </a:rPr>
              <a:t>added</a:t>
            </a:r>
            <a:r>
              <a:rPr sz="1800" spc="-20" dirty="0">
                <a:latin typeface="Arial"/>
                <a:cs typeface="Arial"/>
              </a:rPr>
              <a:t> </a:t>
            </a:r>
            <a:r>
              <a:rPr sz="1800" dirty="0">
                <a:latin typeface="Arial"/>
                <a:cs typeface="Arial"/>
              </a:rPr>
              <a:t>again,</a:t>
            </a:r>
            <a:r>
              <a:rPr sz="1800" spc="-20" dirty="0">
                <a:latin typeface="Arial"/>
                <a:cs typeface="Arial"/>
              </a:rPr>
              <a:t> </a:t>
            </a:r>
            <a:r>
              <a:rPr sz="1800" dirty="0">
                <a:latin typeface="Arial"/>
                <a:cs typeface="Arial"/>
              </a:rPr>
              <a:t>and</a:t>
            </a:r>
            <a:r>
              <a:rPr sz="1800" spc="-20" dirty="0">
                <a:latin typeface="Arial"/>
                <a:cs typeface="Arial"/>
              </a:rPr>
              <a:t> </a:t>
            </a:r>
            <a:r>
              <a:rPr sz="1800" dirty="0">
                <a:latin typeface="Arial"/>
                <a:cs typeface="Arial"/>
              </a:rPr>
              <a:t>a</a:t>
            </a:r>
            <a:r>
              <a:rPr sz="1800" spc="-20" dirty="0">
                <a:latin typeface="Arial"/>
                <a:cs typeface="Arial"/>
              </a:rPr>
              <a:t> </a:t>
            </a:r>
            <a:r>
              <a:rPr sz="1800" dirty="0">
                <a:latin typeface="Arial"/>
                <a:cs typeface="Arial"/>
              </a:rPr>
              <a:t>None</a:t>
            </a:r>
            <a:r>
              <a:rPr sz="1800" spc="-20" dirty="0">
                <a:latin typeface="Arial"/>
                <a:cs typeface="Arial"/>
              </a:rPr>
              <a:t> </a:t>
            </a:r>
            <a:r>
              <a:rPr sz="1800" dirty="0">
                <a:latin typeface="Arial"/>
                <a:cs typeface="Arial"/>
              </a:rPr>
              <a:t>value</a:t>
            </a:r>
            <a:r>
              <a:rPr sz="1800" spc="-20" dirty="0">
                <a:latin typeface="Arial"/>
                <a:cs typeface="Arial"/>
              </a:rPr>
              <a:t> </a:t>
            </a:r>
            <a:r>
              <a:rPr sz="1800" dirty="0">
                <a:latin typeface="Arial"/>
                <a:cs typeface="Arial"/>
              </a:rPr>
              <a:t>is</a:t>
            </a:r>
            <a:r>
              <a:rPr sz="1800" spc="-20" dirty="0">
                <a:latin typeface="Arial"/>
                <a:cs typeface="Arial"/>
              </a:rPr>
              <a:t> </a:t>
            </a:r>
            <a:r>
              <a:rPr sz="1800" dirty="0">
                <a:latin typeface="Arial"/>
                <a:cs typeface="Arial"/>
              </a:rPr>
              <a:t>displayed</a:t>
            </a:r>
            <a:r>
              <a:rPr sz="1800" spc="-20" dirty="0">
                <a:latin typeface="Arial"/>
                <a:cs typeface="Arial"/>
              </a:rPr>
              <a:t> </a:t>
            </a:r>
            <a:r>
              <a:rPr sz="1800" dirty="0">
                <a:latin typeface="Arial"/>
                <a:cs typeface="Arial"/>
              </a:rPr>
              <a:t>by</a:t>
            </a:r>
            <a:r>
              <a:rPr sz="1800" spc="-20" dirty="0">
                <a:latin typeface="Arial"/>
                <a:cs typeface="Arial"/>
              </a:rPr>
              <a:t> </a:t>
            </a:r>
            <a:r>
              <a:rPr sz="1800" dirty="0">
                <a:latin typeface="Arial"/>
                <a:cs typeface="Arial"/>
              </a:rPr>
              <a:t>default</a:t>
            </a:r>
            <a:r>
              <a:rPr sz="1800" spc="-20" dirty="0">
                <a:latin typeface="Arial"/>
                <a:cs typeface="Arial"/>
              </a:rPr>
              <a:t> </a:t>
            </a:r>
            <a:r>
              <a:rPr sz="1800" dirty="0">
                <a:latin typeface="Arial"/>
                <a:cs typeface="Arial"/>
              </a:rPr>
              <a:t>at</a:t>
            </a:r>
            <a:r>
              <a:rPr sz="1800" spc="-20" dirty="0">
                <a:latin typeface="Arial"/>
                <a:cs typeface="Arial"/>
              </a:rPr>
              <a:t> </a:t>
            </a:r>
            <a:r>
              <a:rPr sz="1800" spc="-25" dirty="0">
                <a:latin typeface="Arial"/>
                <a:cs typeface="Arial"/>
              </a:rPr>
              <a:t>the</a:t>
            </a:r>
            <a:endParaRPr sz="1800">
              <a:latin typeface="Arial"/>
              <a:cs typeface="Arial"/>
            </a:endParaRPr>
          </a:p>
          <a:p>
            <a:pPr marL="315595">
              <a:lnSpc>
                <a:spcPts val="2125"/>
              </a:lnSpc>
              <a:spcBef>
                <a:spcPts val="45"/>
              </a:spcBef>
            </a:pPr>
            <a:r>
              <a:rPr sz="1800" spc="-10" dirty="0">
                <a:latin typeface="Arial"/>
                <a:cs typeface="Arial"/>
              </a:rPr>
              <a:t>beginning.</a:t>
            </a:r>
            <a:endParaRPr sz="1800">
              <a:latin typeface="Arial"/>
              <a:cs typeface="Arial"/>
            </a:endParaRPr>
          </a:p>
          <a:p>
            <a:pPr marL="314960" indent="-285115">
              <a:lnSpc>
                <a:spcPts val="2125"/>
              </a:lnSpc>
              <a:buChar char="•"/>
              <a:tabLst>
                <a:tab pos="314960" algn="l"/>
              </a:tabLst>
            </a:pPr>
            <a:r>
              <a:rPr sz="1800" dirty="0">
                <a:latin typeface="Arial"/>
                <a:cs typeface="Arial"/>
              </a:rPr>
              <a:t>Additionally,</a:t>
            </a:r>
            <a:r>
              <a:rPr sz="1800" spc="-3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browser</a:t>
            </a:r>
            <a:r>
              <a:rPr sz="1800" spc="-25" dirty="0">
                <a:latin typeface="Arial"/>
                <a:cs typeface="Arial"/>
              </a:rPr>
              <a:t> </a:t>
            </a:r>
            <a:r>
              <a:rPr sz="1800" dirty="0">
                <a:latin typeface="Arial"/>
                <a:cs typeface="Arial"/>
              </a:rPr>
              <a:t>resends</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last</a:t>
            </a:r>
            <a:r>
              <a:rPr sz="1800" spc="-30" dirty="0">
                <a:latin typeface="Arial"/>
                <a:cs typeface="Arial"/>
              </a:rPr>
              <a:t> </a:t>
            </a:r>
            <a:r>
              <a:rPr sz="1800" dirty="0">
                <a:latin typeface="Arial"/>
                <a:cs typeface="Arial"/>
              </a:rPr>
              <a:t>POST</a:t>
            </a:r>
            <a:r>
              <a:rPr sz="1800" spc="-20" dirty="0">
                <a:latin typeface="Arial"/>
                <a:cs typeface="Arial"/>
              </a:rPr>
              <a:t> </a:t>
            </a:r>
            <a:r>
              <a:rPr sz="1800" dirty="0">
                <a:latin typeface="Arial"/>
                <a:cs typeface="Arial"/>
              </a:rPr>
              <a:t>request</a:t>
            </a:r>
            <a:r>
              <a:rPr sz="1800" spc="-30" dirty="0">
                <a:latin typeface="Arial"/>
                <a:cs typeface="Arial"/>
              </a:rPr>
              <a:t> </a:t>
            </a:r>
            <a:r>
              <a:rPr sz="1800" dirty="0">
                <a:latin typeface="Arial"/>
                <a:cs typeface="Arial"/>
              </a:rPr>
              <a:t>upon</a:t>
            </a:r>
            <a:r>
              <a:rPr sz="1800" spc="-25" dirty="0">
                <a:latin typeface="Arial"/>
                <a:cs typeface="Arial"/>
              </a:rPr>
              <a:t> </a:t>
            </a:r>
            <a:r>
              <a:rPr sz="1800" dirty="0">
                <a:latin typeface="Arial"/>
                <a:cs typeface="Arial"/>
              </a:rPr>
              <a:t>page</a:t>
            </a:r>
            <a:r>
              <a:rPr sz="1800" spc="-25" dirty="0">
                <a:latin typeface="Arial"/>
                <a:cs typeface="Arial"/>
              </a:rPr>
              <a:t> </a:t>
            </a:r>
            <a:r>
              <a:rPr sz="1800" dirty="0">
                <a:latin typeface="Arial"/>
                <a:cs typeface="Arial"/>
              </a:rPr>
              <a:t>reload,</a:t>
            </a:r>
            <a:r>
              <a:rPr sz="1800" spc="-30" dirty="0">
                <a:latin typeface="Arial"/>
                <a:cs typeface="Arial"/>
              </a:rPr>
              <a:t> </a:t>
            </a:r>
            <a:r>
              <a:rPr sz="1800" dirty="0">
                <a:latin typeface="Arial"/>
                <a:cs typeface="Arial"/>
              </a:rPr>
              <a:t>causing</a:t>
            </a:r>
            <a:r>
              <a:rPr sz="1800" spc="-25" dirty="0">
                <a:latin typeface="Arial"/>
                <a:cs typeface="Arial"/>
              </a:rPr>
              <a:t> </a:t>
            </a:r>
            <a:r>
              <a:rPr sz="1800" dirty="0">
                <a:latin typeface="Arial"/>
                <a:cs typeface="Arial"/>
              </a:rPr>
              <a:t>the</a:t>
            </a:r>
            <a:r>
              <a:rPr sz="1800" spc="-30" dirty="0">
                <a:latin typeface="Arial"/>
                <a:cs typeface="Arial"/>
              </a:rPr>
              <a:t> </a:t>
            </a:r>
            <a:r>
              <a:rPr sz="1800" dirty="0">
                <a:latin typeface="Arial"/>
                <a:cs typeface="Arial"/>
              </a:rPr>
              <a:t>last</a:t>
            </a:r>
            <a:r>
              <a:rPr sz="1800" spc="-25" dirty="0">
                <a:latin typeface="Arial"/>
                <a:cs typeface="Arial"/>
              </a:rPr>
              <a:t> </a:t>
            </a:r>
            <a:r>
              <a:rPr sz="1800" dirty="0">
                <a:latin typeface="Arial"/>
                <a:cs typeface="Arial"/>
              </a:rPr>
              <a:t>entry</a:t>
            </a:r>
            <a:r>
              <a:rPr sz="1800" spc="-25" dirty="0">
                <a:latin typeface="Arial"/>
                <a:cs typeface="Arial"/>
              </a:rPr>
              <a:t> </a:t>
            </a:r>
            <a:r>
              <a:rPr sz="1800" dirty="0">
                <a:latin typeface="Arial"/>
                <a:cs typeface="Arial"/>
              </a:rPr>
              <a:t>to</a:t>
            </a:r>
            <a:r>
              <a:rPr sz="1800" spc="-30" dirty="0">
                <a:latin typeface="Arial"/>
                <a:cs typeface="Arial"/>
              </a:rPr>
              <a:t> </a:t>
            </a:r>
            <a:r>
              <a:rPr sz="1800" spc="-25" dirty="0">
                <a:latin typeface="Arial"/>
                <a:cs typeface="Arial"/>
              </a:rPr>
              <a:t>be</a:t>
            </a:r>
            <a:endParaRPr sz="1800">
              <a:latin typeface="Arial"/>
              <a:cs typeface="Arial"/>
            </a:endParaRPr>
          </a:p>
          <a:p>
            <a:pPr marL="315595">
              <a:lnSpc>
                <a:spcPct val="100000"/>
              </a:lnSpc>
              <a:spcBef>
                <a:spcPts val="50"/>
              </a:spcBef>
            </a:pPr>
            <a:r>
              <a:rPr sz="1800" dirty="0">
                <a:latin typeface="Arial"/>
                <a:cs typeface="Arial"/>
              </a:rPr>
              <a:t>added</a:t>
            </a:r>
            <a:r>
              <a:rPr sz="1800" spc="-25" dirty="0">
                <a:latin typeface="Arial"/>
                <a:cs typeface="Arial"/>
              </a:rPr>
              <a:t> </a:t>
            </a:r>
            <a:r>
              <a:rPr sz="1800" spc="-10" dirty="0">
                <a:latin typeface="Arial"/>
                <a:cs typeface="Arial"/>
              </a:rPr>
              <a:t>again.</a:t>
            </a:r>
            <a:endParaRPr sz="1800">
              <a:latin typeface="Arial"/>
              <a:cs typeface="Arial"/>
            </a:endParaRPr>
          </a:p>
          <a:p>
            <a:pPr>
              <a:lnSpc>
                <a:spcPct val="100000"/>
              </a:lnSpc>
              <a:spcBef>
                <a:spcPts val="65"/>
              </a:spcBef>
            </a:pPr>
            <a:endParaRPr sz="1800">
              <a:latin typeface="Arial"/>
              <a:cs typeface="Arial"/>
            </a:endParaRPr>
          </a:p>
          <a:p>
            <a:pPr marL="29845">
              <a:lnSpc>
                <a:spcPct val="100000"/>
              </a:lnSpc>
            </a:pPr>
            <a:r>
              <a:rPr sz="1800" b="1" spc="-10" dirty="0">
                <a:latin typeface="Arial"/>
                <a:cs typeface="Arial"/>
              </a:rPr>
              <a:t>Solution</a:t>
            </a:r>
            <a:r>
              <a:rPr sz="1800" spc="-10" dirty="0">
                <a:latin typeface="Arial"/>
                <a:cs typeface="Arial"/>
              </a:rPr>
              <a:t>:</a:t>
            </a:r>
            <a:endParaRPr sz="1800">
              <a:latin typeface="Arial"/>
              <a:cs typeface="Arial"/>
            </a:endParaRPr>
          </a:p>
          <a:p>
            <a:pPr marL="315595" marR="5080" indent="-285750">
              <a:lnSpc>
                <a:spcPts val="2090"/>
              </a:lnSpc>
              <a:spcBef>
                <a:spcPts val="175"/>
              </a:spcBef>
              <a:buChar char="•"/>
              <a:tabLst>
                <a:tab pos="315595" algn="l"/>
              </a:tabLst>
            </a:pPr>
            <a:r>
              <a:rPr sz="1800" dirty="0">
                <a:latin typeface="Arial"/>
                <a:cs typeface="Arial"/>
              </a:rPr>
              <a:t>Implemented</a:t>
            </a:r>
            <a:r>
              <a:rPr sz="1800" spc="-25" dirty="0">
                <a:latin typeface="Arial"/>
                <a:cs typeface="Arial"/>
              </a:rPr>
              <a:t> </a:t>
            </a:r>
            <a:r>
              <a:rPr sz="1800" dirty="0">
                <a:latin typeface="Arial"/>
                <a:cs typeface="Arial"/>
              </a:rPr>
              <a:t>a</a:t>
            </a:r>
            <a:r>
              <a:rPr sz="1800" spc="-25" dirty="0">
                <a:latin typeface="Arial"/>
                <a:cs typeface="Arial"/>
              </a:rPr>
              <a:t> </a:t>
            </a:r>
            <a:r>
              <a:rPr sz="1800" dirty="0">
                <a:latin typeface="Arial"/>
                <a:cs typeface="Arial"/>
              </a:rPr>
              <a:t>check</a:t>
            </a:r>
            <a:r>
              <a:rPr sz="1800" spc="-20" dirty="0">
                <a:latin typeface="Arial"/>
                <a:cs typeface="Arial"/>
              </a:rPr>
              <a:t> </a:t>
            </a:r>
            <a:r>
              <a:rPr sz="1800" dirty="0">
                <a:latin typeface="Arial"/>
                <a:cs typeface="Arial"/>
              </a:rPr>
              <a:t>in</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index()</a:t>
            </a:r>
            <a:r>
              <a:rPr sz="1800" spc="-20" dirty="0">
                <a:latin typeface="Arial"/>
                <a:cs typeface="Arial"/>
              </a:rPr>
              <a:t> </a:t>
            </a:r>
            <a:r>
              <a:rPr sz="1800" dirty="0">
                <a:latin typeface="Arial"/>
                <a:cs typeface="Arial"/>
              </a:rPr>
              <a:t>function</a:t>
            </a:r>
            <a:r>
              <a:rPr sz="1800" spc="-20" dirty="0">
                <a:latin typeface="Arial"/>
                <a:cs typeface="Arial"/>
              </a:rPr>
              <a:t> </a:t>
            </a:r>
            <a:r>
              <a:rPr sz="1800" dirty="0">
                <a:latin typeface="Arial"/>
                <a:cs typeface="Arial"/>
              </a:rPr>
              <a:t>of</a:t>
            </a:r>
            <a:r>
              <a:rPr sz="1800" spc="-25" dirty="0">
                <a:latin typeface="Arial"/>
                <a:cs typeface="Arial"/>
              </a:rPr>
              <a:t> </a:t>
            </a:r>
            <a:r>
              <a:rPr sz="1800" dirty="0">
                <a:latin typeface="Arial"/>
                <a:cs typeface="Arial"/>
              </a:rPr>
              <a:t>app.py</a:t>
            </a:r>
            <a:r>
              <a:rPr sz="1800" spc="-25"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handle</a:t>
            </a:r>
            <a:r>
              <a:rPr sz="1800" spc="-25"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case</a:t>
            </a:r>
            <a:r>
              <a:rPr sz="1800" spc="-20" dirty="0">
                <a:latin typeface="Arial"/>
                <a:cs typeface="Arial"/>
              </a:rPr>
              <a:t> </a:t>
            </a:r>
            <a:r>
              <a:rPr sz="1800" dirty="0">
                <a:latin typeface="Arial"/>
                <a:cs typeface="Arial"/>
              </a:rPr>
              <a:t>where</a:t>
            </a:r>
            <a:r>
              <a:rPr sz="1800" spc="-25"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note</a:t>
            </a:r>
            <a:r>
              <a:rPr sz="1800" spc="-25" dirty="0">
                <a:latin typeface="Arial"/>
                <a:cs typeface="Arial"/>
              </a:rPr>
              <a:t> </a:t>
            </a:r>
            <a:r>
              <a:rPr sz="1800" dirty="0">
                <a:latin typeface="Arial"/>
                <a:cs typeface="Arial"/>
              </a:rPr>
              <a:t>variable</a:t>
            </a:r>
            <a:r>
              <a:rPr sz="1800" spc="-25" dirty="0">
                <a:latin typeface="Arial"/>
                <a:cs typeface="Arial"/>
              </a:rPr>
              <a:t> </a:t>
            </a:r>
            <a:r>
              <a:rPr sz="1800" dirty="0">
                <a:latin typeface="Arial"/>
                <a:cs typeface="Arial"/>
              </a:rPr>
              <a:t>is</a:t>
            </a:r>
            <a:r>
              <a:rPr sz="1800" spc="-20" dirty="0">
                <a:latin typeface="Arial"/>
                <a:cs typeface="Arial"/>
              </a:rPr>
              <a:t> None </a:t>
            </a:r>
            <a:r>
              <a:rPr sz="1800" dirty="0">
                <a:latin typeface="Arial"/>
                <a:cs typeface="Arial"/>
              </a:rPr>
              <a:t>before</a:t>
            </a:r>
            <a:r>
              <a:rPr sz="1800" spc="-25" dirty="0">
                <a:latin typeface="Arial"/>
                <a:cs typeface="Arial"/>
              </a:rPr>
              <a:t> </a:t>
            </a:r>
            <a:r>
              <a:rPr sz="1800" dirty="0">
                <a:latin typeface="Arial"/>
                <a:cs typeface="Arial"/>
              </a:rPr>
              <a:t>appending</a:t>
            </a:r>
            <a:r>
              <a:rPr sz="1800" spc="-20" dirty="0">
                <a:latin typeface="Arial"/>
                <a:cs typeface="Arial"/>
              </a:rPr>
              <a:t> </a:t>
            </a:r>
            <a:r>
              <a:rPr sz="1800" dirty="0">
                <a:latin typeface="Arial"/>
                <a:cs typeface="Arial"/>
              </a:rPr>
              <a:t>it</a:t>
            </a:r>
            <a:r>
              <a:rPr sz="1800" spc="-25"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notes</a:t>
            </a:r>
            <a:r>
              <a:rPr sz="1800" spc="-20" dirty="0">
                <a:latin typeface="Arial"/>
                <a:cs typeface="Arial"/>
              </a:rPr>
              <a:t> </a:t>
            </a:r>
            <a:r>
              <a:rPr sz="1800" spc="-10" dirty="0">
                <a:latin typeface="Arial"/>
                <a:cs typeface="Arial"/>
              </a:rPr>
              <a:t>list.</a:t>
            </a:r>
            <a:endParaRPr sz="1800">
              <a:latin typeface="Arial"/>
              <a:cs typeface="Arial"/>
            </a:endParaRPr>
          </a:p>
          <a:p>
            <a:pPr marL="315595" marR="30480" indent="-285750">
              <a:lnSpc>
                <a:spcPts val="2210"/>
              </a:lnSpc>
              <a:spcBef>
                <a:spcPts val="20"/>
              </a:spcBef>
              <a:buChar char="•"/>
              <a:tabLst>
                <a:tab pos="315595" algn="l"/>
              </a:tabLst>
            </a:pPr>
            <a:r>
              <a:rPr sz="1800" dirty="0">
                <a:latin typeface="Arial"/>
                <a:cs typeface="Arial"/>
              </a:rPr>
              <a:t>Applied</a:t>
            </a:r>
            <a:r>
              <a:rPr sz="1800" spc="-25" dirty="0">
                <a:latin typeface="Arial"/>
                <a:cs typeface="Arial"/>
              </a:rPr>
              <a:t> </a:t>
            </a:r>
            <a:r>
              <a:rPr sz="1800" dirty="0">
                <a:latin typeface="Arial"/>
                <a:cs typeface="Arial"/>
              </a:rPr>
              <a:t>the</a:t>
            </a:r>
            <a:r>
              <a:rPr sz="1800" spc="-20" dirty="0">
                <a:latin typeface="Arial"/>
                <a:cs typeface="Arial"/>
              </a:rPr>
              <a:t> </a:t>
            </a:r>
            <a:r>
              <a:rPr sz="1800" spc="-10" dirty="0">
                <a:latin typeface="Arial"/>
                <a:cs typeface="Arial"/>
              </a:rPr>
              <a:t>POST-Redirect-</a:t>
            </a:r>
            <a:r>
              <a:rPr sz="1800" dirty="0">
                <a:latin typeface="Arial"/>
                <a:cs typeface="Arial"/>
              </a:rPr>
              <a:t>GET</a:t>
            </a:r>
            <a:r>
              <a:rPr sz="1800" spc="-15" dirty="0">
                <a:latin typeface="Arial"/>
                <a:cs typeface="Arial"/>
              </a:rPr>
              <a:t> </a:t>
            </a:r>
            <a:r>
              <a:rPr sz="1800" dirty="0">
                <a:latin typeface="Arial"/>
                <a:cs typeface="Arial"/>
              </a:rPr>
              <a:t>pattern</a:t>
            </a:r>
            <a:r>
              <a:rPr sz="1800" spc="-2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redirect</a:t>
            </a:r>
            <a:r>
              <a:rPr sz="1800" spc="-25"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user</a:t>
            </a:r>
            <a:r>
              <a:rPr sz="1800" spc="-15"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a</a:t>
            </a:r>
            <a:r>
              <a:rPr sz="1800" spc="-20" dirty="0">
                <a:latin typeface="Arial"/>
                <a:cs typeface="Arial"/>
              </a:rPr>
              <a:t> </a:t>
            </a:r>
            <a:r>
              <a:rPr sz="1800" dirty="0">
                <a:latin typeface="Arial"/>
                <a:cs typeface="Arial"/>
              </a:rPr>
              <a:t>GET</a:t>
            </a:r>
            <a:r>
              <a:rPr sz="1800" spc="-20" dirty="0">
                <a:latin typeface="Arial"/>
                <a:cs typeface="Arial"/>
              </a:rPr>
              <a:t> </a:t>
            </a:r>
            <a:r>
              <a:rPr sz="1800" dirty="0">
                <a:latin typeface="Arial"/>
                <a:cs typeface="Arial"/>
              </a:rPr>
              <a:t>request</a:t>
            </a:r>
            <a:r>
              <a:rPr sz="1800" spc="-20" dirty="0">
                <a:latin typeface="Arial"/>
                <a:cs typeface="Arial"/>
              </a:rPr>
              <a:t> </a:t>
            </a:r>
            <a:r>
              <a:rPr sz="1800" dirty="0">
                <a:latin typeface="Arial"/>
                <a:cs typeface="Arial"/>
              </a:rPr>
              <a:t>after</a:t>
            </a:r>
            <a:r>
              <a:rPr sz="1800" spc="-15" dirty="0">
                <a:latin typeface="Arial"/>
                <a:cs typeface="Arial"/>
              </a:rPr>
              <a:t> </a:t>
            </a:r>
            <a:r>
              <a:rPr sz="1800" dirty="0">
                <a:latin typeface="Arial"/>
                <a:cs typeface="Arial"/>
              </a:rPr>
              <a:t>processing</a:t>
            </a:r>
            <a:r>
              <a:rPr sz="1800" spc="-20" dirty="0">
                <a:latin typeface="Arial"/>
                <a:cs typeface="Arial"/>
              </a:rPr>
              <a:t> </a:t>
            </a:r>
            <a:r>
              <a:rPr sz="1800" dirty="0">
                <a:latin typeface="Arial"/>
                <a:cs typeface="Arial"/>
              </a:rPr>
              <a:t>the</a:t>
            </a:r>
            <a:r>
              <a:rPr sz="1800" spc="-20" dirty="0">
                <a:latin typeface="Arial"/>
                <a:cs typeface="Arial"/>
              </a:rPr>
              <a:t> POST </a:t>
            </a:r>
            <a:r>
              <a:rPr sz="1800" dirty="0">
                <a:latin typeface="Arial"/>
                <a:cs typeface="Arial"/>
              </a:rPr>
              <a:t>request,</a:t>
            </a:r>
            <a:r>
              <a:rPr sz="1800" spc="-40" dirty="0">
                <a:latin typeface="Arial"/>
                <a:cs typeface="Arial"/>
              </a:rPr>
              <a:t> </a:t>
            </a:r>
            <a:r>
              <a:rPr sz="1800" dirty="0">
                <a:latin typeface="Arial"/>
                <a:cs typeface="Arial"/>
              </a:rPr>
              <a:t>preventing</a:t>
            </a:r>
            <a:r>
              <a:rPr sz="1800" spc="-3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browser</a:t>
            </a:r>
            <a:r>
              <a:rPr sz="1800" spc="-30" dirty="0">
                <a:latin typeface="Arial"/>
                <a:cs typeface="Arial"/>
              </a:rPr>
              <a:t> </a:t>
            </a:r>
            <a:r>
              <a:rPr sz="1800" dirty="0">
                <a:latin typeface="Arial"/>
                <a:cs typeface="Arial"/>
              </a:rPr>
              <a:t>from</a:t>
            </a:r>
            <a:r>
              <a:rPr sz="1800" spc="-30" dirty="0">
                <a:latin typeface="Arial"/>
                <a:cs typeface="Arial"/>
              </a:rPr>
              <a:t> </a:t>
            </a:r>
            <a:r>
              <a:rPr sz="1800" dirty="0">
                <a:latin typeface="Arial"/>
                <a:cs typeface="Arial"/>
              </a:rPr>
              <a:t>resending</a:t>
            </a:r>
            <a:r>
              <a:rPr sz="1800" spc="-3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form</a:t>
            </a:r>
            <a:r>
              <a:rPr sz="1800" spc="-30" dirty="0">
                <a:latin typeface="Arial"/>
                <a:cs typeface="Arial"/>
              </a:rPr>
              <a:t> </a:t>
            </a:r>
            <a:r>
              <a:rPr sz="1800" spc="-10" dirty="0">
                <a:latin typeface="Arial"/>
                <a:cs typeface="Arial"/>
              </a:rPr>
              <a:t>data.</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B210E-28E5-824F-220E-CCF80F30F1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76F902-827A-0302-99CC-7F36587550F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0" dirty="0"/>
              <a:t>Bugs</a:t>
            </a:r>
            <a:r>
              <a:rPr spc="-100" dirty="0"/>
              <a:t> </a:t>
            </a:r>
            <a:r>
              <a:rPr spc="-105" dirty="0"/>
              <a:t>fixed</a:t>
            </a:r>
          </a:p>
        </p:txBody>
      </p:sp>
      <p:sp>
        <p:nvSpPr>
          <p:cNvPr id="3" name="object 3">
            <a:extLst>
              <a:ext uri="{FF2B5EF4-FFF2-40B4-BE49-F238E27FC236}">
                <a16:creationId xmlns:a16="http://schemas.microsoft.com/office/drawing/2014/main" id="{01A02FC7-E5DC-B97E-849C-D274D5F92B9F}"/>
              </a:ext>
            </a:extLst>
          </p:cNvPr>
          <p:cNvSpPr txBox="1"/>
          <p:nvPr/>
        </p:nvSpPr>
        <p:spPr>
          <a:xfrm>
            <a:off x="506381" y="1371600"/>
            <a:ext cx="10958830" cy="1931298"/>
          </a:xfrm>
          <a:prstGeom prst="rect">
            <a:avLst/>
          </a:prstGeom>
        </p:spPr>
        <p:txBody>
          <a:bodyPr vert="horz" wrap="square" lIns="0" tIns="12700" rIns="0" bIns="0" rtlCol="0">
            <a:spAutoFit/>
          </a:bodyPr>
          <a:lstStyle/>
          <a:p>
            <a:pPr marL="29845">
              <a:lnSpc>
                <a:spcPts val="2125"/>
              </a:lnSpc>
              <a:spcBef>
                <a:spcPts val="1760"/>
              </a:spcBef>
            </a:pPr>
            <a:r>
              <a:rPr sz="1800" b="1" dirty="0">
                <a:latin typeface="Arial"/>
                <a:cs typeface="Arial"/>
              </a:rPr>
              <a:t>Bug</a:t>
            </a:r>
            <a:r>
              <a:rPr sz="1800" b="1" spc="-35" dirty="0">
                <a:latin typeface="Arial"/>
                <a:cs typeface="Arial"/>
              </a:rPr>
              <a:t> </a:t>
            </a:r>
            <a:r>
              <a:rPr sz="1800" b="1" spc="-10" dirty="0">
                <a:latin typeface="Arial"/>
                <a:cs typeface="Arial"/>
              </a:rPr>
              <a:t>Description</a:t>
            </a:r>
            <a:r>
              <a:rPr sz="1800" spc="-10" dirty="0">
                <a:latin typeface="Arial"/>
                <a:cs typeface="Arial"/>
              </a:rPr>
              <a:t>:</a:t>
            </a:r>
            <a:endParaRPr sz="1800" dirty="0">
              <a:latin typeface="Arial"/>
              <a:cs typeface="Arial"/>
            </a:endParaRPr>
          </a:p>
          <a:p>
            <a:pPr marL="314960" indent="-285115">
              <a:lnSpc>
                <a:spcPts val="2125"/>
              </a:lnSpc>
              <a:buChar char="•"/>
              <a:tabLst>
                <a:tab pos="314960" algn="l"/>
              </a:tabLst>
            </a:pPr>
            <a:r>
              <a:rPr lang="en-US" b="0" i="0" dirty="0">
                <a:solidFill>
                  <a:srgbClr val="0D0D0D"/>
                </a:solidFill>
                <a:effectLst/>
                <a:latin typeface="Arial" panose="020B0604020202020204" pitchFamily="34" charset="0"/>
                <a:cs typeface="Arial" panose="020B0604020202020204" pitchFamily="34" charset="0"/>
              </a:rPr>
              <a:t>The input field doesn't get cleared after adding a note.</a:t>
            </a:r>
          </a:p>
          <a:p>
            <a:pPr marL="314960" indent="-285115">
              <a:lnSpc>
                <a:spcPts val="2125"/>
              </a:lnSpc>
              <a:buChar char="•"/>
              <a:tabLst>
                <a:tab pos="314960" algn="l"/>
              </a:tabLst>
            </a:pPr>
            <a:endParaRPr lang="en-US" dirty="0">
              <a:solidFill>
                <a:srgbClr val="0D0D0D"/>
              </a:solidFill>
              <a:latin typeface="Arial" panose="020B0604020202020204" pitchFamily="34" charset="0"/>
              <a:cs typeface="Arial" panose="020B0604020202020204" pitchFamily="34" charset="0"/>
            </a:endParaRPr>
          </a:p>
          <a:p>
            <a:pPr marL="314960" indent="-285115">
              <a:lnSpc>
                <a:spcPts val="2125"/>
              </a:lnSpc>
              <a:buChar char="•"/>
              <a:tabLst>
                <a:tab pos="314960" algn="l"/>
              </a:tabLst>
            </a:pPr>
            <a:endParaRPr dirty="0">
              <a:latin typeface="Arial" panose="020B0604020202020204" pitchFamily="34" charset="0"/>
              <a:cs typeface="Arial" panose="020B0604020202020204" pitchFamily="34" charset="0"/>
            </a:endParaRPr>
          </a:p>
          <a:p>
            <a:pPr marL="29845">
              <a:lnSpc>
                <a:spcPct val="100000"/>
              </a:lnSpc>
            </a:pPr>
            <a:r>
              <a:rPr sz="1800" b="1" spc="-10" dirty="0">
                <a:latin typeface="Arial"/>
                <a:cs typeface="Arial"/>
              </a:rPr>
              <a:t>Solution</a:t>
            </a:r>
            <a:r>
              <a:rPr sz="1800" spc="-10" dirty="0">
                <a:latin typeface="Arial"/>
                <a:cs typeface="Arial"/>
              </a:rPr>
              <a:t>:</a:t>
            </a:r>
            <a:endParaRPr sz="1800" dirty="0">
              <a:latin typeface="Arial"/>
              <a:cs typeface="Arial"/>
            </a:endParaRPr>
          </a:p>
          <a:p>
            <a:pPr marL="315595" marR="5080" indent="-285750">
              <a:lnSpc>
                <a:spcPts val="2090"/>
              </a:lnSpc>
              <a:spcBef>
                <a:spcPts val="175"/>
              </a:spcBef>
              <a:buChar char="•"/>
              <a:tabLst>
                <a:tab pos="315595" algn="l"/>
              </a:tabLst>
            </a:pPr>
            <a:r>
              <a:rPr lang="en-US" b="0" i="0" dirty="0">
                <a:solidFill>
                  <a:srgbClr val="0D0D0D"/>
                </a:solidFill>
                <a:effectLst/>
                <a:latin typeface="Arial" panose="020B0604020202020204" pitchFamily="34" charset="0"/>
                <a:cs typeface="Arial" panose="020B0604020202020204" pitchFamily="34" charset="0"/>
              </a:rPr>
              <a:t>The browser automatically clears the input field upon form submission due to the page reload caused by the redirect.</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84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6381" y="447547"/>
            <a:ext cx="1460500" cy="391160"/>
          </a:xfrm>
          <a:prstGeom prst="rect">
            <a:avLst/>
          </a:prstGeom>
        </p:spPr>
        <p:txBody>
          <a:bodyPr vert="horz" wrap="square" lIns="0" tIns="12700" rIns="0" bIns="0" rtlCol="0">
            <a:spAutoFit/>
          </a:bodyPr>
          <a:lstStyle/>
          <a:p>
            <a:pPr marL="12700">
              <a:lnSpc>
                <a:spcPct val="100000"/>
              </a:lnSpc>
              <a:spcBef>
                <a:spcPts val="100"/>
              </a:spcBef>
            </a:pPr>
            <a:r>
              <a:rPr sz="2400" b="1" spc="-180" dirty="0">
                <a:solidFill>
                  <a:srgbClr val="FF0000"/>
                </a:solidFill>
                <a:latin typeface="Tahoma"/>
                <a:cs typeface="Tahoma"/>
              </a:rPr>
              <a:t>Bugs</a:t>
            </a:r>
            <a:r>
              <a:rPr sz="2400" b="1" spc="-100" dirty="0">
                <a:solidFill>
                  <a:srgbClr val="FF0000"/>
                </a:solidFill>
                <a:latin typeface="Tahoma"/>
                <a:cs typeface="Tahoma"/>
              </a:rPr>
              <a:t> </a:t>
            </a:r>
            <a:r>
              <a:rPr sz="2400" b="1" spc="-105" dirty="0">
                <a:solidFill>
                  <a:srgbClr val="FF0000"/>
                </a:solidFill>
                <a:latin typeface="Tahoma"/>
                <a:cs typeface="Tahoma"/>
              </a:rPr>
              <a:t>fixed</a:t>
            </a:r>
            <a:endParaRPr sz="2400" dirty="0">
              <a:latin typeface="Tahoma"/>
              <a:cs typeface="Tahoma"/>
            </a:endParaRPr>
          </a:p>
        </p:txBody>
      </p:sp>
      <p:sp>
        <p:nvSpPr>
          <p:cNvPr id="3" name="object 3"/>
          <p:cNvSpPr txBox="1"/>
          <p:nvPr/>
        </p:nvSpPr>
        <p:spPr>
          <a:xfrm>
            <a:off x="506381" y="958595"/>
            <a:ext cx="5899150" cy="330200"/>
          </a:xfrm>
          <a:prstGeom prst="rect">
            <a:avLst/>
          </a:prstGeom>
        </p:spPr>
        <p:txBody>
          <a:bodyPr vert="horz" wrap="square" lIns="0" tIns="12700" rIns="0" bIns="0" rtlCol="0">
            <a:spAutoFit/>
          </a:bodyPr>
          <a:lstStyle/>
          <a:p>
            <a:pPr marL="12700">
              <a:lnSpc>
                <a:spcPct val="100000"/>
              </a:lnSpc>
              <a:spcBef>
                <a:spcPts val="100"/>
              </a:spcBef>
            </a:pPr>
            <a:r>
              <a:rPr sz="2000" b="1" spc="-125" dirty="0">
                <a:solidFill>
                  <a:srgbClr val="44546A"/>
                </a:solidFill>
                <a:latin typeface="Tahoma"/>
                <a:cs typeface="Tahoma"/>
              </a:rPr>
              <a:t>Handling</a:t>
            </a:r>
            <a:r>
              <a:rPr sz="2000" b="1" spc="-95" dirty="0">
                <a:solidFill>
                  <a:srgbClr val="44546A"/>
                </a:solidFill>
                <a:latin typeface="Tahoma"/>
                <a:cs typeface="Tahoma"/>
              </a:rPr>
              <a:t> </a:t>
            </a:r>
            <a:r>
              <a:rPr sz="2000" b="1" spc="-100" dirty="0">
                <a:solidFill>
                  <a:srgbClr val="44546A"/>
                </a:solidFill>
                <a:latin typeface="Tahoma"/>
                <a:cs typeface="Tahoma"/>
              </a:rPr>
              <a:t>Default</a:t>
            </a:r>
            <a:r>
              <a:rPr sz="2000" b="1" spc="-95" dirty="0">
                <a:solidFill>
                  <a:srgbClr val="44546A"/>
                </a:solidFill>
                <a:latin typeface="Tahoma"/>
                <a:cs typeface="Tahoma"/>
              </a:rPr>
              <a:t> </a:t>
            </a:r>
            <a:r>
              <a:rPr sz="2000" b="1" spc="-100" dirty="0">
                <a:solidFill>
                  <a:srgbClr val="44546A"/>
                </a:solidFill>
                <a:latin typeface="Tahoma"/>
                <a:cs typeface="Tahoma"/>
              </a:rPr>
              <a:t>None</a:t>
            </a:r>
            <a:r>
              <a:rPr sz="2000" b="1" spc="-85" dirty="0">
                <a:solidFill>
                  <a:srgbClr val="44546A"/>
                </a:solidFill>
                <a:latin typeface="Tahoma"/>
                <a:cs typeface="Tahoma"/>
              </a:rPr>
              <a:t> </a:t>
            </a:r>
            <a:r>
              <a:rPr sz="2000" b="1" spc="-100" dirty="0">
                <a:solidFill>
                  <a:srgbClr val="44546A"/>
                </a:solidFill>
                <a:latin typeface="Tahoma"/>
                <a:cs typeface="Tahoma"/>
              </a:rPr>
              <a:t>Value</a:t>
            </a:r>
            <a:r>
              <a:rPr sz="2000" b="1" spc="-85" dirty="0">
                <a:solidFill>
                  <a:srgbClr val="44546A"/>
                </a:solidFill>
                <a:latin typeface="Tahoma"/>
                <a:cs typeface="Tahoma"/>
              </a:rPr>
              <a:t> </a:t>
            </a:r>
            <a:r>
              <a:rPr sz="2000" b="1" spc="-160" dirty="0">
                <a:solidFill>
                  <a:srgbClr val="44546A"/>
                </a:solidFill>
                <a:latin typeface="Tahoma"/>
                <a:cs typeface="Tahoma"/>
              </a:rPr>
              <a:t>and</a:t>
            </a:r>
            <a:r>
              <a:rPr sz="2000" b="1" spc="-95" dirty="0">
                <a:solidFill>
                  <a:srgbClr val="44546A"/>
                </a:solidFill>
                <a:latin typeface="Tahoma"/>
                <a:cs typeface="Tahoma"/>
              </a:rPr>
              <a:t> </a:t>
            </a:r>
            <a:r>
              <a:rPr sz="2000" b="1" spc="-140" dirty="0">
                <a:solidFill>
                  <a:srgbClr val="44546A"/>
                </a:solidFill>
                <a:latin typeface="Tahoma"/>
                <a:cs typeface="Tahoma"/>
              </a:rPr>
              <a:t>Reloading</a:t>
            </a:r>
            <a:r>
              <a:rPr sz="2000" b="1" spc="-90" dirty="0">
                <a:solidFill>
                  <a:srgbClr val="44546A"/>
                </a:solidFill>
                <a:latin typeface="Tahoma"/>
                <a:cs typeface="Tahoma"/>
              </a:rPr>
              <a:t> </a:t>
            </a:r>
            <a:r>
              <a:rPr sz="2000" b="1" spc="-60" dirty="0">
                <a:solidFill>
                  <a:srgbClr val="44546A"/>
                </a:solidFill>
                <a:latin typeface="Tahoma"/>
                <a:cs typeface="Tahoma"/>
              </a:rPr>
              <a:t>Entries</a:t>
            </a:r>
            <a:endParaRPr sz="2000">
              <a:latin typeface="Tahoma"/>
              <a:cs typeface="Tahoma"/>
            </a:endParaRPr>
          </a:p>
        </p:txBody>
      </p:sp>
      <p:pic>
        <p:nvPicPr>
          <p:cNvPr id="4" name="object 4"/>
          <p:cNvPicPr/>
          <p:nvPr/>
        </p:nvPicPr>
        <p:blipFill>
          <a:blip r:embed="rId2" cstate="print"/>
          <a:stretch>
            <a:fillRect/>
          </a:stretch>
        </p:blipFill>
        <p:spPr>
          <a:xfrm>
            <a:off x="1971797" y="1626639"/>
            <a:ext cx="4914900" cy="977900"/>
          </a:xfrm>
          <a:prstGeom prst="rect">
            <a:avLst/>
          </a:prstGeom>
        </p:spPr>
      </p:pic>
      <p:pic>
        <p:nvPicPr>
          <p:cNvPr id="5" name="object 5"/>
          <p:cNvPicPr/>
          <p:nvPr/>
        </p:nvPicPr>
        <p:blipFill>
          <a:blip r:embed="rId3" cstate="print"/>
          <a:stretch>
            <a:fillRect/>
          </a:stretch>
        </p:blipFill>
        <p:spPr>
          <a:xfrm>
            <a:off x="1966881" y="4015697"/>
            <a:ext cx="4914900" cy="1638300"/>
          </a:xfrm>
          <a:prstGeom prst="rect">
            <a:avLst/>
          </a:prstGeom>
        </p:spPr>
      </p:pic>
      <p:sp>
        <p:nvSpPr>
          <p:cNvPr id="9" name="TextBox 8">
            <a:extLst>
              <a:ext uri="{FF2B5EF4-FFF2-40B4-BE49-F238E27FC236}">
                <a16:creationId xmlns:a16="http://schemas.microsoft.com/office/drawing/2014/main" id="{1858E7E2-BE85-2599-CD34-22246A3038DD}"/>
              </a:ext>
            </a:extLst>
          </p:cNvPr>
          <p:cNvSpPr txBox="1"/>
          <p:nvPr/>
        </p:nvSpPr>
        <p:spPr>
          <a:xfrm>
            <a:off x="506381" y="2947299"/>
            <a:ext cx="6096000" cy="461665"/>
          </a:xfrm>
          <a:prstGeom prst="rect">
            <a:avLst/>
          </a:prstGeom>
          <a:noFill/>
        </p:spPr>
        <p:txBody>
          <a:bodyPr wrap="square">
            <a:spAutoFit/>
          </a:bodyPr>
          <a:lstStyle/>
          <a:p>
            <a:pPr marL="12700">
              <a:lnSpc>
                <a:spcPct val="100000"/>
              </a:lnSpc>
              <a:spcBef>
                <a:spcPts val="100"/>
              </a:spcBef>
            </a:pPr>
            <a:r>
              <a:rPr lang="en-IN" sz="2400" b="1" spc="-180" dirty="0">
                <a:solidFill>
                  <a:srgbClr val="FF0000"/>
                </a:solidFill>
                <a:latin typeface="Tahoma"/>
                <a:cs typeface="Tahoma"/>
              </a:rPr>
              <a:t>Solution</a:t>
            </a:r>
            <a:endParaRPr lang="en-IN" sz="2400" dirty="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0" dirty="0"/>
              <a:t>Bugs</a:t>
            </a:r>
            <a:r>
              <a:rPr spc="-100" dirty="0"/>
              <a:t> </a:t>
            </a:r>
            <a:r>
              <a:rPr spc="-105" dirty="0"/>
              <a:t>fixed</a:t>
            </a:r>
          </a:p>
        </p:txBody>
      </p:sp>
      <p:sp>
        <p:nvSpPr>
          <p:cNvPr id="3" name="object 3"/>
          <p:cNvSpPr txBox="1"/>
          <p:nvPr/>
        </p:nvSpPr>
        <p:spPr>
          <a:xfrm>
            <a:off x="506381" y="958595"/>
            <a:ext cx="10342880" cy="1638935"/>
          </a:xfrm>
          <a:prstGeom prst="rect">
            <a:avLst/>
          </a:prstGeom>
        </p:spPr>
        <p:txBody>
          <a:bodyPr vert="horz" wrap="square" lIns="0" tIns="12700" rIns="0" bIns="0" rtlCol="0">
            <a:spAutoFit/>
          </a:bodyPr>
          <a:lstStyle/>
          <a:p>
            <a:pPr marL="12700">
              <a:lnSpc>
                <a:spcPct val="100000"/>
              </a:lnSpc>
              <a:spcBef>
                <a:spcPts val="100"/>
              </a:spcBef>
            </a:pPr>
            <a:r>
              <a:rPr lang="en-US" sz="2000" b="1" spc="-10" dirty="0">
                <a:solidFill>
                  <a:srgbClr val="44546A"/>
                </a:solidFill>
                <a:latin typeface="Tahoma"/>
                <a:cs typeface="Tahoma"/>
              </a:rPr>
              <a:t>Validation</a:t>
            </a:r>
            <a:endParaRPr lang="en-US" sz="2000" dirty="0">
              <a:latin typeface="Tahoma"/>
              <a:cs typeface="Tahoma"/>
            </a:endParaRPr>
          </a:p>
          <a:p>
            <a:pPr marL="29845">
              <a:lnSpc>
                <a:spcPct val="100000"/>
              </a:lnSpc>
              <a:spcBef>
                <a:spcPts val="1760"/>
              </a:spcBef>
            </a:pPr>
            <a:r>
              <a:rPr lang="en-US" sz="1800" b="1" dirty="0">
                <a:latin typeface="Arial"/>
                <a:cs typeface="Arial"/>
              </a:rPr>
              <a:t>Bug</a:t>
            </a:r>
            <a:r>
              <a:rPr lang="en-US" sz="1800" b="1" spc="-30" dirty="0">
                <a:latin typeface="Arial"/>
                <a:cs typeface="Arial"/>
              </a:rPr>
              <a:t> </a:t>
            </a:r>
            <a:r>
              <a:rPr lang="en-US" sz="1800" b="1" dirty="0">
                <a:latin typeface="Arial"/>
                <a:cs typeface="Arial"/>
              </a:rPr>
              <a:t>Description</a:t>
            </a:r>
            <a:r>
              <a:rPr lang="en-US" sz="1800" dirty="0">
                <a:latin typeface="Arial"/>
                <a:cs typeface="Arial"/>
              </a:rPr>
              <a:t>:</a:t>
            </a:r>
            <a:r>
              <a:rPr lang="en-US" sz="1800" spc="-30" dirty="0">
                <a:latin typeface="Arial"/>
                <a:cs typeface="Arial"/>
              </a:rPr>
              <a:t> </a:t>
            </a:r>
            <a:r>
              <a:rPr lang="en-US" sz="1800" dirty="0">
                <a:latin typeface="Arial"/>
                <a:cs typeface="Arial"/>
              </a:rPr>
              <a:t>No</a:t>
            </a:r>
            <a:r>
              <a:rPr lang="en-US" sz="1800" spc="-30" dirty="0">
                <a:latin typeface="Arial"/>
                <a:cs typeface="Arial"/>
              </a:rPr>
              <a:t> </a:t>
            </a:r>
            <a:r>
              <a:rPr lang="en-US" sz="1800" dirty="0">
                <a:latin typeface="Arial"/>
                <a:cs typeface="Arial"/>
              </a:rPr>
              <a:t>validation</a:t>
            </a:r>
            <a:r>
              <a:rPr lang="en-US" sz="1800" spc="-30" dirty="0">
                <a:latin typeface="Arial"/>
                <a:cs typeface="Arial"/>
              </a:rPr>
              <a:t> </a:t>
            </a:r>
            <a:r>
              <a:rPr lang="en-US" sz="1800" dirty="0">
                <a:latin typeface="Arial"/>
                <a:cs typeface="Arial"/>
              </a:rPr>
              <a:t>is</a:t>
            </a:r>
            <a:r>
              <a:rPr lang="en-US" sz="1800" spc="-35" dirty="0">
                <a:latin typeface="Arial"/>
                <a:cs typeface="Arial"/>
              </a:rPr>
              <a:t> </a:t>
            </a:r>
            <a:r>
              <a:rPr lang="en-US" sz="1800" dirty="0">
                <a:latin typeface="Arial"/>
                <a:cs typeface="Arial"/>
              </a:rPr>
              <a:t>performed</a:t>
            </a:r>
            <a:r>
              <a:rPr lang="en-US" sz="1800" spc="-30" dirty="0">
                <a:latin typeface="Arial"/>
                <a:cs typeface="Arial"/>
              </a:rPr>
              <a:t> </a:t>
            </a:r>
            <a:r>
              <a:rPr lang="en-US" sz="1800" dirty="0">
                <a:latin typeface="Arial"/>
                <a:cs typeface="Arial"/>
              </a:rPr>
              <a:t>on</a:t>
            </a:r>
            <a:r>
              <a:rPr lang="en-US" sz="1800" spc="-30" dirty="0">
                <a:latin typeface="Arial"/>
                <a:cs typeface="Arial"/>
              </a:rPr>
              <a:t> </a:t>
            </a:r>
            <a:r>
              <a:rPr lang="en-US" sz="1800" dirty="0">
                <a:latin typeface="Arial"/>
                <a:cs typeface="Arial"/>
              </a:rPr>
              <a:t>the</a:t>
            </a:r>
            <a:r>
              <a:rPr lang="en-US" sz="1800" spc="-30" dirty="0">
                <a:latin typeface="Arial"/>
                <a:cs typeface="Arial"/>
              </a:rPr>
              <a:t> </a:t>
            </a:r>
            <a:r>
              <a:rPr lang="en-US" sz="1800" dirty="0">
                <a:latin typeface="Arial"/>
                <a:cs typeface="Arial"/>
              </a:rPr>
              <a:t>input</a:t>
            </a:r>
            <a:r>
              <a:rPr lang="en-US" sz="1800" spc="-35" dirty="0">
                <a:latin typeface="Arial"/>
                <a:cs typeface="Arial"/>
              </a:rPr>
              <a:t> </a:t>
            </a:r>
            <a:r>
              <a:rPr lang="en-US" sz="1800" dirty="0">
                <a:latin typeface="Arial"/>
                <a:cs typeface="Arial"/>
              </a:rPr>
              <a:t>note,</a:t>
            </a:r>
            <a:r>
              <a:rPr lang="en-US" sz="1800" spc="-30" dirty="0">
                <a:latin typeface="Arial"/>
                <a:cs typeface="Arial"/>
              </a:rPr>
              <a:t> </a:t>
            </a:r>
            <a:r>
              <a:rPr lang="en-US" sz="1800" dirty="0">
                <a:latin typeface="Arial"/>
                <a:cs typeface="Arial"/>
              </a:rPr>
              <a:t>allowing</a:t>
            </a:r>
            <a:r>
              <a:rPr lang="en-US" sz="1800" spc="-30" dirty="0">
                <a:latin typeface="Arial"/>
                <a:cs typeface="Arial"/>
              </a:rPr>
              <a:t> </a:t>
            </a:r>
            <a:r>
              <a:rPr lang="en-US" sz="1800" dirty="0">
                <a:latin typeface="Arial"/>
                <a:cs typeface="Arial"/>
              </a:rPr>
              <a:t>users</a:t>
            </a:r>
            <a:r>
              <a:rPr lang="en-US" sz="1800" spc="-30" dirty="0">
                <a:latin typeface="Arial"/>
                <a:cs typeface="Arial"/>
              </a:rPr>
              <a:t> </a:t>
            </a:r>
            <a:r>
              <a:rPr lang="en-US" sz="1800" dirty="0">
                <a:latin typeface="Arial"/>
                <a:cs typeface="Arial"/>
              </a:rPr>
              <a:t>to</a:t>
            </a:r>
            <a:r>
              <a:rPr lang="en-US" sz="1800" spc="-35" dirty="0">
                <a:latin typeface="Arial"/>
                <a:cs typeface="Arial"/>
              </a:rPr>
              <a:t> </a:t>
            </a:r>
            <a:r>
              <a:rPr lang="en-US" sz="1800" dirty="0">
                <a:latin typeface="Arial"/>
                <a:cs typeface="Arial"/>
              </a:rPr>
              <a:t>submit</a:t>
            </a:r>
            <a:r>
              <a:rPr lang="en-US" sz="1800" spc="-30" dirty="0">
                <a:latin typeface="Arial"/>
                <a:cs typeface="Arial"/>
              </a:rPr>
              <a:t> </a:t>
            </a:r>
            <a:r>
              <a:rPr lang="en-US" sz="1800" dirty="0">
                <a:latin typeface="Arial"/>
                <a:cs typeface="Arial"/>
              </a:rPr>
              <a:t>empty</a:t>
            </a:r>
            <a:r>
              <a:rPr lang="en-US" sz="1800" spc="-30" dirty="0">
                <a:latin typeface="Arial"/>
                <a:cs typeface="Arial"/>
              </a:rPr>
              <a:t> </a:t>
            </a:r>
            <a:r>
              <a:rPr lang="en-US" sz="1800" spc="-10" dirty="0">
                <a:latin typeface="Arial"/>
                <a:cs typeface="Arial"/>
              </a:rPr>
              <a:t>notes.</a:t>
            </a:r>
            <a:endParaRPr lang="en-US" sz="1800" dirty="0">
              <a:latin typeface="Arial"/>
              <a:cs typeface="Arial"/>
            </a:endParaRPr>
          </a:p>
          <a:p>
            <a:pPr>
              <a:lnSpc>
                <a:spcPct val="100000"/>
              </a:lnSpc>
              <a:spcBef>
                <a:spcPts val="190"/>
              </a:spcBef>
            </a:pPr>
            <a:endParaRPr sz="1800" dirty="0">
              <a:latin typeface="Arial"/>
              <a:cs typeface="Arial"/>
            </a:endParaRPr>
          </a:p>
          <a:p>
            <a:pPr marL="29845" marR="5080">
              <a:lnSpc>
                <a:spcPts val="2090"/>
              </a:lnSpc>
              <a:spcBef>
                <a:spcPts val="5"/>
              </a:spcBef>
            </a:pPr>
            <a:r>
              <a:rPr sz="1800" b="1" dirty="0">
                <a:latin typeface="Arial"/>
                <a:cs typeface="Arial"/>
              </a:rPr>
              <a:t>Solution</a:t>
            </a:r>
            <a:r>
              <a:rPr sz="1800" dirty="0">
                <a:latin typeface="Arial"/>
                <a:cs typeface="Arial"/>
              </a:rPr>
              <a:t>:</a:t>
            </a:r>
            <a:r>
              <a:rPr sz="1800" spc="-40" dirty="0">
                <a:latin typeface="Arial"/>
                <a:cs typeface="Arial"/>
              </a:rPr>
              <a:t> </a:t>
            </a:r>
            <a:r>
              <a:rPr sz="1800" dirty="0">
                <a:latin typeface="Arial"/>
                <a:cs typeface="Arial"/>
              </a:rPr>
              <a:t>Implemented</a:t>
            </a:r>
            <a:r>
              <a:rPr sz="1800" spc="-35" dirty="0">
                <a:latin typeface="Arial"/>
                <a:cs typeface="Arial"/>
              </a:rPr>
              <a:t> </a:t>
            </a:r>
            <a:r>
              <a:rPr sz="1800" dirty="0">
                <a:latin typeface="Arial"/>
                <a:cs typeface="Arial"/>
              </a:rPr>
              <a:t>validation</a:t>
            </a:r>
            <a:r>
              <a:rPr sz="1800" spc="-40"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ensure</a:t>
            </a:r>
            <a:r>
              <a:rPr sz="1800" spc="-40" dirty="0">
                <a:latin typeface="Arial"/>
                <a:cs typeface="Arial"/>
              </a:rPr>
              <a:t> </a:t>
            </a:r>
            <a:r>
              <a:rPr sz="1800" dirty="0">
                <a:latin typeface="Arial"/>
                <a:cs typeface="Arial"/>
              </a:rPr>
              <a:t>that</a:t>
            </a:r>
            <a:r>
              <a:rPr sz="1800" spc="-35" dirty="0">
                <a:latin typeface="Arial"/>
                <a:cs typeface="Arial"/>
              </a:rPr>
              <a:t> </a:t>
            </a:r>
            <a:r>
              <a:rPr sz="1800" dirty="0">
                <a:latin typeface="Arial"/>
                <a:cs typeface="Arial"/>
              </a:rPr>
              <a:t>the</a:t>
            </a:r>
            <a:r>
              <a:rPr sz="1800" spc="-40" dirty="0">
                <a:latin typeface="Arial"/>
                <a:cs typeface="Arial"/>
              </a:rPr>
              <a:t> </a:t>
            </a:r>
            <a:r>
              <a:rPr sz="1800" dirty="0">
                <a:latin typeface="Arial"/>
                <a:cs typeface="Arial"/>
              </a:rPr>
              <a:t>user</a:t>
            </a:r>
            <a:r>
              <a:rPr sz="1800" spc="-30" dirty="0">
                <a:latin typeface="Arial"/>
                <a:cs typeface="Arial"/>
              </a:rPr>
              <a:t> </a:t>
            </a:r>
            <a:r>
              <a:rPr sz="1800" dirty="0">
                <a:latin typeface="Arial"/>
                <a:cs typeface="Arial"/>
              </a:rPr>
              <a:t>cannot</a:t>
            </a:r>
            <a:r>
              <a:rPr sz="1800" spc="-40" dirty="0">
                <a:latin typeface="Arial"/>
                <a:cs typeface="Arial"/>
              </a:rPr>
              <a:t> </a:t>
            </a:r>
            <a:r>
              <a:rPr sz="1800" dirty="0">
                <a:latin typeface="Arial"/>
                <a:cs typeface="Arial"/>
              </a:rPr>
              <a:t>submit</a:t>
            </a:r>
            <a:r>
              <a:rPr sz="1800" spc="-35" dirty="0">
                <a:latin typeface="Arial"/>
                <a:cs typeface="Arial"/>
              </a:rPr>
              <a:t> </a:t>
            </a:r>
            <a:r>
              <a:rPr sz="1800" dirty="0">
                <a:latin typeface="Arial"/>
                <a:cs typeface="Arial"/>
              </a:rPr>
              <a:t>an</a:t>
            </a:r>
            <a:r>
              <a:rPr sz="1800" spc="-40" dirty="0">
                <a:latin typeface="Arial"/>
                <a:cs typeface="Arial"/>
              </a:rPr>
              <a:t> </a:t>
            </a:r>
            <a:r>
              <a:rPr sz="1800" dirty="0">
                <a:latin typeface="Arial"/>
                <a:cs typeface="Arial"/>
              </a:rPr>
              <a:t>empty</a:t>
            </a:r>
            <a:r>
              <a:rPr sz="1800" spc="-35" dirty="0">
                <a:latin typeface="Arial"/>
                <a:cs typeface="Arial"/>
              </a:rPr>
              <a:t> </a:t>
            </a:r>
            <a:r>
              <a:rPr sz="1800" dirty="0">
                <a:latin typeface="Arial"/>
                <a:cs typeface="Arial"/>
              </a:rPr>
              <a:t>note,</a:t>
            </a:r>
            <a:r>
              <a:rPr sz="1800" spc="-35" dirty="0">
                <a:latin typeface="Arial"/>
                <a:cs typeface="Arial"/>
              </a:rPr>
              <a:t> </a:t>
            </a:r>
            <a:r>
              <a:rPr sz="1800" dirty="0">
                <a:latin typeface="Arial"/>
                <a:cs typeface="Arial"/>
              </a:rPr>
              <a:t>enhancing</a:t>
            </a:r>
            <a:r>
              <a:rPr sz="1800" spc="-40" dirty="0">
                <a:latin typeface="Arial"/>
                <a:cs typeface="Arial"/>
              </a:rPr>
              <a:t> </a:t>
            </a:r>
            <a:r>
              <a:rPr sz="1800" spc="-25" dirty="0">
                <a:latin typeface="Arial"/>
                <a:cs typeface="Arial"/>
              </a:rPr>
              <a:t>the </a:t>
            </a:r>
            <a:r>
              <a:rPr sz="1800" dirty="0">
                <a:latin typeface="Arial"/>
                <a:cs typeface="Arial"/>
              </a:rPr>
              <a:t>application's</a:t>
            </a:r>
            <a:r>
              <a:rPr sz="1800" spc="-40" dirty="0">
                <a:latin typeface="Arial"/>
                <a:cs typeface="Arial"/>
              </a:rPr>
              <a:t> </a:t>
            </a:r>
            <a:r>
              <a:rPr sz="1800" dirty="0">
                <a:latin typeface="Arial"/>
                <a:cs typeface="Arial"/>
              </a:rPr>
              <a:t>robustness</a:t>
            </a:r>
            <a:r>
              <a:rPr sz="1800" spc="-35" dirty="0">
                <a:latin typeface="Arial"/>
                <a:cs typeface="Arial"/>
              </a:rPr>
              <a:t> </a:t>
            </a:r>
            <a:r>
              <a:rPr sz="1800" dirty="0">
                <a:latin typeface="Arial"/>
                <a:cs typeface="Arial"/>
              </a:rPr>
              <a:t>and</a:t>
            </a:r>
            <a:r>
              <a:rPr sz="1800" spc="-35" dirty="0">
                <a:latin typeface="Arial"/>
                <a:cs typeface="Arial"/>
              </a:rPr>
              <a:t> </a:t>
            </a:r>
            <a:r>
              <a:rPr sz="1800" dirty="0">
                <a:latin typeface="Arial"/>
                <a:cs typeface="Arial"/>
              </a:rPr>
              <a:t>user</a:t>
            </a:r>
            <a:r>
              <a:rPr sz="1800" spc="-35" dirty="0">
                <a:latin typeface="Arial"/>
                <a:cs typeface="Arial"/>
              </a:rPr>
              <a:t> </a:t>
            </a:r>
            <a:r>
              <a:rPr sz="1800" spc="-10" dirty="0">
                <a:latin typeface="Arial"/>
                <a:cs typeface="Arial"/>
              </a:rPr>
              <a:t>experience.</a:t>
            </a:r>
            <a:endParaRPr sz="1800" dirty="0">
              <a:latin typeface="Arial"/>
              <a:cs typeface="Arial"/>
            </a:endParaRPr>
          </a:p>
        </p:txBody>
      </p:sp>
      <p:pic>
        <p:nvPicPr>
          <p:cNvPr id="4" name="object 4"/>
          <p:cNvPicPr/>
          <p:nvPr/>
        </p:nvPicPr>
        <p:blipFill>
          <a:blip r:embed="rId2" cstate="print"/>
          <a:stretch>
            <a:fillRect/>
          </a:stretch>
        </p:blipFill>
        <p:spPr>
          <a:xfrm>
            <a:off x="4591050" y="3186685"/>
            <a:ext cx="3009900" cy="508000"/>
          </a:xfrm>
          <a:prstGeom prst="rect">
            <a:avLst/>
          </a:prstGeom>
        </p:spPr>
      </p:pic>
      <p:pic>
        <p:nvPicPr>
          <p:cNvPr id="5" name="object 5"/>
          <p:cNvPicPr/>
          <p:nvPr/>
        </p:nvPicPr>
        <p:blipFill>
          <a:blip r:embed="rId3" cstate="print"/>
          <a:stretch>
            <a:fillRect/>
          </a:stretch>
        </p:blipFill>
        <p:spPr>
          <a:xfrm>
            <a:off x="2209800" y="4228227"/>
            <a:ext cx="7772400" cy="13566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6381" y="1696211"/>
            <a:ext cx="5626100" cy="1243995"/>
          </a:xfrm>
          <a:prstGeom prst="rect">
            <a:avLst/>
          </a:prstGeom>
        </p:spPr>
        <p:txBody>
          <a:bodyPr vert="horz" wrap="square" lIns="0" tIns="12700" rIns="0" bIns="0" rtlCol="0">
            <a:spAutoFit/>
          </a:bodyPr>
          <a:lstStyle/>
          <a:p>
            <a:pPr marL="12700">
              <a:lnSpc>
                <a:spcPct val="100000"/>
              </a:lnSpc>
              <a:spcBef>
                <a:spcPts val="100"/>
              </a:spcBef>
            </a:pPr>
            <a:r>
              <a:rPr sz="2000" b="1" spc="-100" dirty="0">
                <a:solidFill>
                  <a:srgbClr val="44546A"/>
                </a:solidFill>
                <a:latin typeface="Tahoma"/>
                <a:cs typeface="Tahoma"/>
              </a:rPr>
              <a:t>Access</a:t>
            </a:r>
            <a:r>
              <a:rPr sz="2000" b="1" spc="-95" dirty="0">
                <a:solidFill>
                  <a:srgbClr val="44546A"/>
                </a:solidFill>
                <a:latin typeface="Tahoma"/>
                <a:cs typeface="Tahoma"/>
              </a:rPr>
              <a:t> </a:t>
            </a:r>
            <a:r>
              <a:rPr sz="2000" b="1" spc="-125" dirty="0">
                <a:solidFill>
                  <a:srgbClr val="44546A"/>
                </a:solidFill>
                <a:latin typeface="Tahoma"/>
                <a:cs typeface="Tahoma"/>
              </a:rPr>
              <a:t>the</a:t>
            </a:r>
            <a:r>
              <a:rPr sz="2000" b="1" spc="-90" dirty="0">
                <a:solidFill>
                  <a:srgbClr val="44546A"/>
                </a:solidFill>
                <a:latin typeface="Tahoma"/>
                <a:cs typeface="Tahoma"/>
              </a:rPr>
              <a:t> </a:t>
            </a:r>
            <a:r>
              <a:rPr sz="2000" b="1" spc="-20" dirty="0">
                <a:solidFill>
                  <a:srgbClr val="44546A"/>
                </a:solidFill>
                <a:latin typeface="Tahoma"/>
                <a:cs typeface="Tahoma"/>
              </a:rPr>
              <a:t>Code</a:t>
            </a:r>
            <a:endParaRPr sz="2000" dirty="0">
              <a:latin typeface="Tahoma"/>
              <a:cs typeface="Tahoma"/>
            </a:endParaRPr>
          </a:p>
          <a:p>
            <a:pPr marL="12700" marR="5080">
              <a:lnSpc>
                <a:spcPct val="176700"/>
              </a:lnSpc>
              <a:spcBef>
                <a:spcPts val="125"/>
              </a:spcBef>
            </a:pPr>
            <a:r>
              <a:rPr sz="1800" dirty="0">
                <a:latin typeface="Arial"/>
                <a:cs typeface="Arial"/>
              </a:rPr>
              <a:t>You</a:t>
            </a:r>
            <a:r>
              <a:rPr sz="1800" spc="-20" dirty="0">
                <a:latin typeface="Arial"/>
                <a:cs typeface="Arial"/>
              </a:rPr>
              <a:t> </a:t>
            </a:r>
            <a:r>
              <a:rPr sz="1800" dirty="0">
                <a:latin typeface="Arial"/>
                <a:cs typeface="Arial"/>
              </a:rPr>
              <a:t>can</a:t>
            </a:r>
            <a:r>
              <a:rPr sz="1800" spc="-20" dirty="0">
                <a:latin typeface="Arial"/>
                <a:cs typeface="Arial"/>
              </a:rPr>
              <a:t> </a:t>
            </a:r>
            <a:r>
              <a:rPr sz="1800" dirty="0">
                <a:latin typeface="Arial"/>
                <a:cs typeface="Arial"/>
              </a:rPr>
              <a:t>find</a:t>
            </a:r>
            <a:r>
              <a:rPr sz="1800" spc="-15"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code</a:t>
            </a:r>
            <a:r>
              <a:rPr sz="1800" spc="-20" dirty="0">
                <a:latin typeface="Arial"/>
                <a:cs typeface="Arial"/>
              </a:rPr>
              <a:t> </a:t>
            </a:r>
            <a:r>
              <a:rPr sz="1800" dirty="0">
                <a:latin typeface="Arial"/>
                <a:cs typeface="Arial"/>
              </a:rPr>
              <a:t>for</a:t>
            </a:r>
            <a:r>
              <a:rPr sz="1800" spc="-10" dirty="0">
                <a:latin typeface="Arial"/>
                <a:cs typeface="Arial"/>
              </a:rPr>
              <a:t> </a:t>
            </a:r>
            <a:r>
              <a:rPr sz="1800" dirty="0">
                <a:latin typeface="Arial"/>
                <a:cs typeface="Arial"/>
              </a:rPr>
              <a:t>this</a:t>
            </a:r>
            <a:r>
              <a:rPr sz="1800" spc="-20" dirty="0">
                <a:latin typeface="Arial"/>
                <a:cs typeface="Arial"/>
              </a:rPr>
              <a:t> </a:t>
            </a:r>
            <a:r>
              <a:rPr sz="1800" dirty="0">
                <a:latin typeface="Arial"/>
                <a:cs typeface="Arial"/>
              </a:rPr>
              <a:t>project</a:t>
            </a:r>
            <a:r>
              <a:rPr sz="1800" spc="-20" dirty="0">
                <a:latin typeface="Arial"/>
                <a:cs typeface="Arial"/>
              </a:rPr>
              <a:t> </a:t>
            </a:r>
            <a:r>
              <a:rPr sz="1800" dirty="0">
                <a:latin typeface="Arial"/>
                <a:cs typeface="Arial"/>
              </a:rPr>
              <a:t>on</a:t>
            </a:r>
            <a:r>
              <a:rPr sz="1800" spc="-15" dirty="0">
                <a:latin typeface="Arial"/>
                <a:cs typeface="Arial"/>
              </a:rPr>
              <a:t> </a:t>
            </a:r>
            <a:r>
              <a:rPr sz="1800" spc="-10" dirty="0">
                <a:latin typeface="Arial"/>
                <a:cs typeface="Arial"/>
              </a:rPr>
              <a:t>GitHub: </a:t>
            </a:r>
            <a:r>
              <a:rPr lang="en-IN" sz="1800" u="sng" spc="-10" dirty="0">
                <a:solidFill>
                  <a:srgbClr val="0563C1"/>
                </a:solidFill>
                <a:uFill>
                  <a:solidFill>
                    <a:srgbClr val="0563C1"/>
                  </a:solidFill>
                </a:uFill>
                <a:latin typeface="Arial"/>
                <a:cs typeface="Arial"/>
              </a:rPr>
              <a:t>https://github.com/kiran9528/Note-Taking-Application</a:t>
            </a:r>
            <a:endParaRPr sz="1800" dirty="0">
              <a:latin typeface="Arial"/>
              <a:cs typeface="Arial"/>
            </a:endParaRPr>
          </a:p>
        </p:txBody>
      </p:sp>
      <p:sp>
        <p:nvSpPr>
          <p:cNvPr id="3" name="object 3"/>
          <p:cNvSpPr txBox="1"/>
          <p:nvPr/>
        </p:nvSpPr>
        <p:spPr>
          <a:xfrm>
            <a:off x="506381" y="3930396"/>
            <a:ext cx="5506768" cy="1273169"/>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44546A"/>
                </a:solidFill>
                <a:latin typeface="Tahoma"/>
                <a:cs typeface="Tahoma"/>
              </a:rPr>
              <a:t>Connect</a:t>
            </a:r>
            <a:r>
              <a:rPr sz="2000" b="1" spc="-105" dirty="0">
                <a:solidFill>
                  <a:srgbClr val="44546A"/>
                </a:solidFill>
                <a:latin typeface="Tahoma"/>
                <a:cs typeface="Tahoma"/>
              </a:rPr>
              <a:t> </a:t>
            </a:r>
            <a:r>
              <a:rPr sz="2000" b="1" spc="-120" dirty="0">
                <a:solidFill>
                  <a:srgbClr val="44546A"/>
                </a:solidFill>
                <a:latin typeface="Tahoma"/>
                <a:cs typeface="Tahoma"/>
              </a:rPr>
              <a:t>with</a:t>
            </a:r>
            <a:r>
              <a:rPr sz="2000" b="1" spc="-90" dirty="0">
                <a:solidFill>
                  <a:srgbClr val="44546A"/>
                </a:solidFill>
                <a:latin typeface="Tahoma"/>
                <a:cs typeface="Tahoma"/>
              </a:rPr>
              <a:t> </a:t>
            </a:r>
            <a:r>
              <a:rPr sz="2000" b="1" spc="-25" dirty="0">
                <a:solidFill>
                  <a:srgbClr val="44546A"/>
                </a:solidFill>
                <a:latin typeface="Tahoma"/>
                <a:cs typeface="Tahoma"/>
              </a:rPr>
              <a:t>Me</a:t>
            </a:r>
            <a:endParaRPr sz="2000" dirty="0">
              <a:latin typeface="Tahoma"/>
              <a:cs typeface="Tahoma"/>
            </a:endParaRPr>
          </a:p>
          <a:p>
            <a:pPr marL="12700" marR="5080">
              <a:lnSpc>
                <a:spcPct val="183300"/>
              </a:lnSpc>
              <a:spcBef>
                <a:spcPts val="105"/>
              </a:spcBef>
            </a:pPr>
            <a:r>
              <a:rPr sz="1800" dirty="0">
                <a:latin typeface="Arial"/>
                <a:cs typeface="Arial"/>
              </a:rPr>
              <a:t>Feel</a:t>
            </a:r>
            <a:r>
              <a:rPr sz="1800" spc="-20" dirty="0">
                <a:latin typeface="Arial"/>
                <a:cs typeface="Arial"/>
              </a:rPr>
              <a:t> </a:t>
            </a:r>
            <a:r>
              <a:rPr sz="1800" dirty="0">
                <a:latin typeface="Arial"/>
                <a:cs typeface="Arial"/>
              </a:rPr>
              <a:t>free</a:t>
            </a:r>
            <a:r>
              <a:rPr sz="1800" spc="-2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connect</a:t>
            </a:r>
            <a:r>
              <a:rPr sz="1800" spc="-20" dirty="0">
                <a:latin typeface="Arial"/>
                <a:cs typeface="Arial"/>
              </a:rPr>
              <a:t> </a:t>
            </a:r>
            <a:r>
              <a:rPr sz="1800" dirty="0">
                <a:latin typeface="Arial"/>
                <a:cs typeface="Arial"/>
              </a:rPr>
              <a:t>with</a:t>
            </a:r>
            <a:r>
              <a:rPr sz="1800" spc="-25" dirty="0">
                <a:latin typeface="Arial"/>
                <a:cs typeface="Arial"/>
              </a:rPr>
              <a:t> </a:t>
            </a:r>
            <a:r>
              <a:rPr sz="1800" dirty="0">
                <a:latin typeface="Arial"/>
                <a:cs typeface="Arial"/>
              </a:rPr>
              <a:t>me</a:t>
            </a:r>
            <a:r>
              <a:rPr sz="1800" spc="-20" dirty="0">
                <a:latin typeface="Arial"/>
                <a:cs typeface="Arial"/>
              </a:rPr>
              <a:t> </a:t>
            </a:r>
            <a:r>
              <a:rPr sz="1800" dirty="0">
                <a:latin typeface="Arial"/>
                <a:cs typeface="Arial"/>
              </a:rPr>
              <a:t>on</a:t>
            </a:r>
            <a:r>
              <a:rPr sz="1800" spc="-20" dirty="0">
                <a:latin typeface="Arial"/>
                <a:cs typeface="Arial"/>
              </a:rPr>
              <a:t> </a:t>
            </a:r>
            <a:r>
              <a:rPr sz="1800" spc="-10" dirty="0">
                <a:latin typeface="Arial"/>
                <a:cs typeface="Arial"/>
              </a:rPr>
              <a:t>LinkedIn: </a:t>
            </a:r>
            <a:r>
              <a:rPr lang="en-IN" sz="1800" u="sng" spc="-10" dirty="0">
                <a:solidFill>
                  <a:srgbClr val="0563C1"/>
                </a:solidFill>
                <a:uFill>
                  <a:solidFill>
                    <a:srgbClr val="0563C1"/>
                  </a:solidFill>
                </a:uFill>
                <a:latin typeface="Arial"/>
                <a:cs typeface="Arial"/>
              </a:rPr>
              <a:t>https://www.linkedin.com/in/kiran-gholap-265a41253/</a:t>
            </a:r>
            <a:endParaRPr sz="1800" dirty="0">
              <a:latin typeface="Arial"/>
              <a:cs typeface="Arial"/>
            </a:endParaRPr>
          </a:p>
        </p:txBody>
      </p:sp>
      <p:pic>
        <p:nvPicPr>
          <p:cNvPr id="4" name="object 4"/>
          <p:cNvPicPr/>
          <p:nvPr/>
        </p:nvPicPr>
        <p:blipFill>
          <a:blip r:embed="rId2" cstate="print"/>
          <a:stretch>
            <a:fillRect/>
          </a:stretch>
        </p:blipFill>
        <p:spPr>
          <a:xfrm>
            <a:off x="5502796" y="2111756"/>
            <a:ext cx="510353" cy="500412"/>
          </a:xfrm>
          <a:prstGeom prst="rect">
            <a:avLst/>
          </a:prstGeom>
        </p:spPr>
      </p:pic>
      <p:pic>
        <p:nvPicPr>
          <p:cNvPr id="5" name="object 5"/>
          <p:cNvPicPr/>
          <p:nvPr/>
        </p:nvPicPr>
        <p:blipFill>
          <a:blip r:embed="rId3" cstate="print"/>
          <a:stretch>
            <a:fillRect/>
          </a:stretch>
        </p:blipFill>
        <p:spPr>
          <a:xfrm>
            <a:off x="4839905" y="4396149"/>
            <a:ext cx="467157" cy="467157"/>
          </a:xfrm>
          <a:prstGeom prst="rect">
            <a:avLst/>
          </a:prstGeom>
        </p:spPr>
      </p:pic>
      <p:sp>
        <p:nvSpPr>
          <p:cNvPr id="6" name="object 6"/>
          <p:cNvSpPr txBox="1">
            <a:spLocks noGrp="1"/>
          </p:cNvSpPr>
          <p:nvPr>
            <p:ph type="title"/>
          </p:nvPr>
        </p:nvSpPr>
        <p:spPr>
          <a:xfrm>
            <a:off x="506381" y="447547"/>
            <a:ext cx="5735320" cy="391160"/>
          </a:xfrm>
          <a:prstGeom prst="rect">
            <a:avLst/>
          </a:prstGeom>
        </p:spPr>
        <p:txBody>
          <a:bodyPr vert="horz" wrap="square" lIns="0" tIns="12700" rIns="0" bIns="0" rtlCol="0">
            <a:spAutoFit/>
          </a:bodyPr>
          <a:lstStyle/>
          <a:p>
            <a:pPr marL="12700">
              <a:lnSpc>
                <a:spcPct val="100000"/>
              </a:lnSpc>
              <a:spcBef>
                <a:spcPts val="100"/>
              </a:spcBef>
            </a:pPr>
            <a:r>
              <a:rPr spc="-110" dirty="0"/>
              <a:t>Code</a:t>
            </a:r>
            <a:r>
              <a:rPr spc="-105" dirty="0"/>
              <a:t> </a:t>
            </a:r>
            <a:r>
              <a:rPr spc="-140" dirty="0"/>
              <a:t>Repository</a:t>
            </a:r>
            <a:r>
              <a:rPr spc="-100" dirty="0"/>
              <a:t> </a:t>
            </a:r>
            <a:r>
              <a:rPr spc="-195" dirty="0"/>
              <a:t>and</a:t>
            </a:r>
            <a:r>
              <a:rPr spc="-95" dirty="0"/>
              <a:t> </a:t>
            </a:r>
            <a:r>
              <a:rPr spc="-120" dirty="0"/>
              <a:t>Contact</a:t>
            </a:r>
            <a:r>
              <a:rPr spc="-110" dirty="0"/>
              <a:t> </a:t>
            </a:r>
            <a:r>
              <a:rPr spc="-155" dirty="0"/>
              <a:t>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673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Söhne</vt:lpstr>
      <vt:lpstr>Tahoma</vt:lpstr>
      <vt:lpstr>Office Theme</vt:lpstr>
      <vt:lpstr>PowerPoint Presentation</vt:lpstr>
      <vt:lpstr>About me</vt:lpstr>
      <vt:lpstr>Objective of the Project</vt:lpstr>
      <vt:lpstr>Bugs fixed</vt:lpstr>
      <vt:lpstr>Bugs fixed</vt:lpstr>
      <vt:lpstr>Bugs fixed</vt:lpstr>
      <vt:lpstr>PowerPoint Presentation</vt:lpstr>
      <vt:lpstr>Bugs fixed</vt:lpstr>
      <vt:lpstr>Code Repository and 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dc:creator>
  <cp:lastModifiedBy>Kiran Gholap</cp:lastModifiedBy>
  <cp:revision>1</cp:revision>
  <dcterms:created xsi:type="dcterms:W3CDTF">2024-03-01T13:51:15Z</dcterms:created>
  <dcterms:modified xsi:type="dcterms:W3CDTF">2024-03-01T14:26:14Z</dcterms:modified>
</cp:coreProperties>
</file>