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A4E1-3D72-4B63-A165-12E278FFAA08}" type="datetimeFigureOut">
              <a:rPr lang="en-IN" smtClean="0"/>
              <a:t>01-03-2021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45631-F912-47CE-B20E-F0B5B08A91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5351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A4E1-3D72-4B63-A165-12E278FFAA08}" type="datetimeFigureOut">
              <a:rPr lang="en-IN" smtClean="0"/>
              <a:t>01-03-2021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45631-F912-47CE-B20E-F0B5B08A91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6307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A4E1-3D72-4B63-A165-12E278FFAA08}" type="datetimeFigureOut">
              <a:rPr lang="en-IN" smtClean="0"/>
              <a:t>01-03-2021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45631-F912-47CE-B20E-F0B5B08A91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529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A4E1-3D72-4B63-A165-12E278FFAA08}" type="datetimeFigureOut">
              <a:rPr lang="en-IN" smtClean="0"/>
              <a:t>01-03-2021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45631-F912-47CE-B20E-F0B5B08A91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6301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5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A4E1-3D72-4B63-A165-12E278FFAA08}" type="datetimeFigureOut">
              <a:rPr lang="en-IN" smtClean="0"/>
              <a:t>01-03-2021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45631-F912-47CE-B20E-F0B5B08A91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886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A4E1-3D72-4B63-A165-12E278FFAA08}" type="datetimeFigureOut">
              <a:rPr lang="en-IN" smtClean="0"/>
              <a:t>01-03-2021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45631-F912-47CE-B20E-F0B5B08A91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9216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7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2174877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A4E1-3D72-4B63-A165-12E278FFAA08}" type="datetimeFigureOut">
              <a:rPr lang="en-IN" smtClean="0"/>
              <a:t>01-03-2021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45631-F912-47CE-B20E-F0B5B08A91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2034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A4E1-3D72-4B63-A165-12E278FFAA08}" type="datetimeFigureOut">
              <a:rPr lang="en-IN" smtClean="0"/>
              <a:t>01-03-2021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45631-F912-47CE-B20E-F0B5B08A91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997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A4E1-3D72-4B63-A165-12E278FFAA08}" type="datetimeFigureOut">
              <a:rPr lang="en-IN" smtClean="0"/>
              <a:t>01-03-2021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45631-F912-47CE-B20E-F0B5B08A91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1594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4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4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A4E1-3D72-4B63-A165-12E278FFAA08}" type="datetimeFigureOut">
              <a:rPr lang="en-IN" smtClean="0"/>
              <a:t>01-03-2021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45631-F912-47CE-B20E-F0B5B08A91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022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6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A4E1-3D72-4B63-A165-12E278FFAA08}" type="datetimeFigureOut">
              <a:rPr lang="en-IN" smtClean="0"/>
              <a:t>01-03-2021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45631-F912-47CE-B20E-F0B5B08A91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8167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15A4E1-3D72-4B63-A165-12E278FFAA08}" type="datetimeFigureOut">
              <a:rPr lang="en-IN" smtClean="0"/>
              <a:t>01-03-2021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845631-F912-47CE-B20E-F0B5B08A91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7773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00365" y="989440"/>
            <a:ext cx="8276095" cy="2016223"/>
          </a:xfrm>
          <a:prstGeom prst="rect">
            <a:avLst/>
          </a:prstGeom>
          <a:solidFill>
            <a:schemeClr val="bg1">
              <a:lumMod val="85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" name="Straight Connector 4"/>
          <p:cNvCxnSpPr/>
          <p:nvPr/>
        </p:nvCxnSpPr>
        <p:spPr>
          <a:xfrm>
            <a:off x="400365" y="773415"/>
            <a:ext cx="8276095" cy="0"/>
          </a:xfrm>
          <a:prstGeom prst="line">
            <a:avLst/>
          </a:prstGeom>
          <a:ln cmpd="sng">
            <a:solidFill>
              <a:schemeClr val="tx1">
                <a:alpha val="55000"/>
              </a:schemeClr>
            </a:solidFill>
          </a:ln>
          <a:effectLst>
            <a:outerShdw blurRad="25400" dist="50800" dir="5400000" algn="ctr" rotWithShape="0">
              <a:schemeClr val="tx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3999576" y="355017"/>
            <a:ext cx="1000140" cy="27438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bg1"/>
                </a:solidFill>
                <a:latin typeface="Arial Rounded MT Bold" pitchFamily="34" charset="0"/>
              </a:rPr>
              <a:t>DIET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5142987" y="355018"/>
            <a:ext cx="1000139" cy="27438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bg1"/>
                </a:solidFill>
                <a:latin typeface="Arial Rounded MT Bold" pitchFamily="34" charset="0"/>
              </a:rPr>
              <a:t>ORDER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6295115" y="355019"/>
            <a:ext cx="1000139" cy="27438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bg1"/>
                </a:solidFill>
                <a:latin typeface="Arial Rounded MT Bold" pitchFamily="34" charset="0"/>
              </a:rPr>
              <a:t>ABOUT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7447243" y="341367"/>
            <a:ext cx="1229213" cy="30104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bg1"/>
                </a:solidFill>
                <a:latin typeface="Arial Rounded MT Bold" pitchFamily="34" charset="0"/>
              </a:rPr>
              <a:t>CONTACT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7540" y="1277471"/>
            <a:ext cx="81345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>
                <a:latin typeface="Helvetica Neue" pitchFamily="50"/>
              </a:rPr>
              <a:t>EVERY DOG HAS ITS DIET</a:t>
            </a:r>
          </a:p>
          <a:p>
            <a:pPr algn="ctr"/>
            <a:r>
              <a:rPr lang="en-IN" dirty="0">
                <a:latin typeface="Helvetica Neue" pitchFamily="50"/>
              </a:rPr>
              <a:t>    Nurture your pet with Fresh, Healthy, and Nutritious Food, Everyday</a:t>
            </a:r>
          </a:p>
        </p:txBody>
      </p:sp>
      <p:sp>
        <p:nvSpPr>
          <p:cNvPr id="13" name="Flowchart: Alternate Process 12"/>
          <p:cNvSpPr/>
          <p:nvPr/>
        </p:nvSpPr>
        <p:spPr>
          <a:xfrm>
            <a:off x="3915955" y="2357591"/>
            <a:ext cx="1448133" cy="504056"/>
          </a:xfrm>
          <a:prstGeom prst="flowChartAlternateProcess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>
                <a:latin typeface="Helvetica Neue" pitchFamily="50"/>
              </a:rPr>
              <a:t>Order Now</a:t>
            </a:r>
            <a:endParaRPr lang="en-IN" sz="1600" b="1" dirty="0">
              <a:latin typeface="Helvetica Neue" pitchFamily="5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0D2A361-66C5-4965-A8E3-A10DBA931CFB}"/>
              </a:ext>
            </a:extLst>
          </p:cNvPr>
          <p:cNvSpPr txBox="1"/>
          <p:nvPr/>
        </p:nvSpPr>
        <p:spPr>
          <a:xfrm>
            <a:off x="310478" y="44624"/>
            <a:ext cx="16407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>
                <a:solidFill>
                  <a:schemeClr val="accent6">
                    <a:lumMod val="50000"/>
                  </a:schemeClr>
                </a:solidFill>
                <a:highlight>
                  <a:srgbClr val="C0C0C0"/>
                </a:highlight>
              </a:rPr>
              <a:t>BHOWL</a:t>
            </a:r>
            <a:endParaRPr lang="en-IN" sz="3200" b="1" dirty="0">
              <a:solidFill>
                <a:schemeClr val="accent6">
                  <a:lumMod val="50000"/>
                </a:schemeClr>
              </a:solidFill>
              <a:highlight>
                <a:srgbClr val="C0C0C0"/>
              </a:highlight>
            </a:endParaRPr>
          </a:p>
        </p:txBody>
      </p:sp>
      <p:sp>
        <p:nvSpPr>
          <p:cNvPr id="32" name="Rounded Rectangle 1">
            <a:extLst>
              <a:ext uri="{FF2B5EF4-FFF2-40B4-BE49-F238E27FC236}">
                <a16:creationId xmlns:a16="http://schemas.microsoft.com/office/drawing/2014/main" id="{3BFA4B46-4735-48D6-A812-2950B265E234}"/>
              </a:ext>
            </a:extLst>
          </p:cNvPr>
          <p:cNvSpPr/>
          <p:nvPr/>
        </p:nvSpPr>
        <p:spPr>
          <a:xfrm>
            <a:off x="467539" y="3202144"/>
            <a:ext cx="8134501" cy="349554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A69E329-05F1-4C25-9DE5-F8F550A8FC80}"/>
              </a:ext>
            </a:extLst>
          </p:cNvPr>
          <p:cNvSpPr txBox="1"/>
          <p:nvPr/>
        </p:nvSpPr>
        <p:spPr>
          <a:xfrm>
            <a:off x="611560" y="4297325"/>
            <a:ext cx="747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Breed</a:t>
            </a:r>
          </a:p>
        </p:txBody>
      </p:sp>
      <p:sp>
        <p:nvSpPr>
          <p:cNvPr id="34" name="Rounded Rectangle 3">
            <a:extLst>
              <a:ext uri="{FF2B5EF4-FFF2-40B4-BE49-F238E27FC236}">
                <a16:creationId xmlns:a16="http://schemas.microsoft.com/office/drawing/2014/main" id="{B9A79332-D0E4-477F-B474-84F1A812AD2F}"/>
              </a:ext>
            </a:extLst>
          </p:cNvPr>
          <p:cNvSpPr/>
          <p:nvPr/>
        </p:nvSpPr>
        <p:spPr>
          <a:xfrm>
            <a:off x="2056793" y="6228032"/>
            <a:ext cx="1346199" cy="36932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bg1"/>
                </a:solidFill>
                <a:latin typeface="Arial Rounded MT Bold" pitchFamily="34" charset="0"/>
              </a:rPr>
              <a:t>Calculate</a:t>
            </a:r>
          </a:p>
        </p:txBody>
      </p:sp>
      <p:pic>
        <p:nvPicPr>
          <p:cNvPr id="35" name="Picture 6" descr="Image result for drop down bar png">
            <a:extLst>
              <a:ext uri="{FF2B5EF4-FFF2-40B4-BE49-F238E27FC236}">
                <a16:creationId xmlns:a16="http://schemas.microsoft.com/office/drawing/2014/main" id="{A5FBEC53-0D78-4DD1-B10E-03E61817EB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4107" y="4248117"/>
            <a:ext cx="1453390" cy="467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4E26528B-183B-4772-83DF-BE36E2370E34}"/>
              </a:ext>
            </a:extLst>
          </p:cNvPr>
          <p:cNvSpPr/>
          <p:nvPr/>
        </p:nvSpPr>
        <p:spPr>
          <a:xfrm>
            <a:off x="1486592" y="4369333"/>
            <a:ext cx="975889" cy="2669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3646B2F-07F3-44DA-9E24-5685A967C183}"/>
              </a:ext>
            </a:extLst>
          </p:cNvPr>
          <p:cNvSpPr txBox="1"/>
          <p:nvPr/>
        </p:nvSpPr>
        <p:spPr>
          <a:xfrm>
            <a:off x="1027048" y="4867810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latin typeface="Helvetica Neue" pitchFamily="50"/>
              </a:rPr>
              <a:t>Pet Name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B43DDCE-0F69-4D02-89B6-0B1DB0869652}"/>
              </a:ext>
            </a:extLst>
          </p:cNvPr>
          <p:cNvSpPr txBox="1"/>
          <p:nvPr/>
        </p:nvSpPr>
        <p:spPr>
          <a:xfrm>
            <a:off x="1027048" y="5259556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latin typeface="Helvetica Neue" pitchFamily="50"/>
              </a:rPr>
              <a:t>Phone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D205DF5-4415-4573-8AFF-D9312341AC8F}"/>
              </a:ext>
            </a:extLst>
          </p:cNvPr>
          <p:cNvSpPr txBox="1"/>
          <p:nvPr/>
        </p:nvSpPr>
        <p:spPr>
          <a:xfrm>
            <a:off x="1027047" y="5642676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latin typeface="Helvetica Neue" pitchFamily="50"/>
              </a:rPr>
              <a:t>Email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8628F08-BC82-462B-8B4A-54EE29FD79D6}"/>
              </a:ext>
            </a:extLst>
          </p:cNvPr>
          <p:cNvSpPr/>
          <p:nvPr/>
        </p:nvSpPr>
        <p:spPr>
          <a:xfrm>
            <a:off x="2729895" y="4938048"/>
            <a:ext cx="1846973" cy="228856"/>
          </a:xfrm>
          <a:prstGeom prst="rect">
            <a:avLst/>
          </a:prstGeom>
          <a:solidFill>
            <a:schemeClr val="bg1">
              <a:lumMod val="85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604310E-F3C3-4679-A699-1BC93B574C2C}"/>
              </a:ext>
            </a:extLst>
          </p:cNvPr>
          <p:cNvSpPr/>
          <p:nvPr/>
        </p:nvSpPr>
        <p:spPr>
          <a:xfrm>
            <a:off x="2729893" y="5329794"/>
            <a:ext cx="1846973" cy="228856"/>
          </a:xfrm>
          <a:prstGeom prst="rect">
            <a:avLst/>
          </a:prstGeom>
          <a:solidFill>
            <a:schemeClr val="bg1">
              <a:lumMod val="85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DD4E77D-A98D-456F-8DD9-11B4316CF619}"/>
              </a:ext>
            </a:extLst>
          </p:cNvPr>
          <p:cNvSpPr/>
          <p:nvPr/>
        </p:nvSpPr>
        <p:spPr>
          <a:xfrm>
            <a:off x="2729895" y="5712914"/>
            <a:ext cx="1846973" cy="228856"/>
          </a:xfrm>
          <a:prstGeom prst="rect">
            <a:avLst/>
          </a:prstGeom>
          <a:solidFill>
            <a:schemeClr val="bg1">
              <a:lumMod val="85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DE21CB3-8E74-4A90-8AB9-12CF8E05FD8E}"/>
              </a:ext>
            </a:extLst>
          </p:cNvPr>
          <p:cNvSpPr txBox="1"/>
          <p:nvPr/>
        </p:nvSpPr>
        <p:spPr>
          <a:xfrm>
            <a:off x="3059832" y="4293744"/>
            <a:ext cx="546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Age</a:t>
            </a:r>
          </a:p>
        </p:txBody>
      </p:sp>
      <p:pic>
        <p:nvPicPr>
          <p:cNvPr id="48" name="Picture 6" descr="Image result for drop down bar png">
            <a:extLst>
              <a:ext uri="{FF2B5EF4-FFF2-40B4-BE49-F238E27FC236}">
                <a16:creationId xmlns:a16="http://schemas.microsoft.com/office/drawing/2014/main" id="{C0EB2592-9B22-4622-BFFA-78DD68F766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2907" y="4244536"/>
            <a:ext cx="1453390" cy="467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A22822A5-84B3-4252-B226-84CAF0FAE22D}"/>
              </a:ext>
            </a:extLst>
          </p:cNvPr>
          <p:cNvSpPr/>
          <p:nvPr/>
        </p:nvSpPr>
        <p:spPr>
          <a:xfrm>
            <a:off x="3675392" y="4365752"/>
            <a:ext cx="975889" cy="2669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B9EB2E7-CDF2-4661-AF01-EE6F4DA68456}"/>
              </a:ext>
            </a:extLst>
          </p:cNvPr>
          <p:cNvSpPr txBox="1"/>
          <p:nvPr/>
        </p:nvSpPr>
        <p:spPr>
          <a:xfrm>
            <a:off x="6339746" y="5193021"/>
            <a:ext cx="20486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/>
              <a:t>REPORT</a:t>
            </a:r>
            <a:r>
              <a:rPr lang="en-IN" sz="1600" b="1" dirty="0"/>
              <a:t> (</a:t>
            </a:r>
            <a:r>
              <a:rPr lang="en-IN" sz="1600" b="1" dirty="0" err="1"/>
              <a:t>Eg</a:t>
            </a:r>
            <a:r>
              <a:rPr lang="en-IN" sz="1600" b="1" dirty="0"/>
              <a:t>: BMI)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76CD287-19B1-4EC2-8623-F3EDB5F13DCD}"/>
              </a:ext>
            </a:extLst>
          </p:cNvPr>
          <p:cNvSpPr/>
          <p:nvPr/>
        </p:nvSpPr>
        <p:spPr>
          <a:xfrm>
            <a:off x="6444208" y="5592382"/>
            <a:ext cx="1800200" cy="77966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D5BEE92-28C2-482B-9CA3-3093D77A9772}"/>
              </a:ext>
            </a:extLst>
          </p:cNvPr>
          <p:cNvSpPr/>
          <p:nvPr/>
        </p:nvSpPr>
        <p:spPr>
          <a:xfrm>
            <a:off x="6586409" y="5704601"/>
            <a:ext cx="1530544" cy="5717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D76861D-9DF9-4CA9-979E-174E0EB50D4E}"/>
              </a:ext>
            </a:extLst>
          </p:cNvPr>
          <p:cNvSpPr txBox="1"/>
          <p:nvPr/>
        </p:nvSpPr>
        <p:spPr>
          <a:xfrm>
            <a:off x="5386327" y="4293744"/>
            <a:ext cx="868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Weight</a:t>
            </a:r>
          </a:p>
        </p:txBody>
      </p:sp>
      <p:pic>
        <p:nvPicPr>
          <p:cNvPr id="55" name="Picture 6" descr="Image result for drop down bar png">
            <a:extLst>
              <a:ext uri="{FF2B5EF4-FFF2-40B4-BE49-F238E27FC236}">
                <a16:creationId xmlns:a16="http://schemas.microsoft.com/office/drawing/2014/main" id="{D13973DE-C7FC-477F-B283-E661D864FC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4954" y="4244693"/>
            <a:ext cx="1453390" cy="467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Rectangle 55">
            <a:extLst>
              <a:ext uri="{FF2B5EF4-FFF2-40B4-BE49-F238E27FC236}">
                <a16:creationId xmlns:a16="http://schemas.microsoft.com/office/drawing/2014/main" id="{99B73632-A887-42B3-94DB-AE507EA49286}"/>
              </a:ext>
            </a:extLst>
          </p:cNvPr>
          <p:cNvSpPr/>
          <p:nvPr/>
        </p:nvSpPr>
        <p:spPr>
          <a:xfrm>
            <a:off x="6267439" y="4365909"/>
            <a:ext cx="975889" cy="2669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7AC3D10-82E9-45C6-B048-716A6F9ABD4B}"/>
              </a:ext>
            </a:extLst>
          </p:cNvPr>
          <p:cNvSpPr txBox="1"/>
          <p:nvPr/>
        </p:nvSpPr>
        <p:spPr>
          <a:xfrm>
            <a:off x="719570" y="3219145"/>
            <a:ext cx="763043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latin typeface="Helvetica Neue" pitchFamily="50"/>
              </a:rPr>
              <a:t>KNOW YOUR PET HEALTH</a:t>
            </a:r>
          </a:p>
          <a:p>
            <a:pPr algn="ctr"/>
            <a:r>
              <a:rPr lang="en-IN" dirty="0">
                <a:latin typeface="Helvetica Neue" pitchFamily="50"/>
              </a:rPr>
              <a:t>    Get free diet consultation for your pet</a:t>
            </a:r>
          </a:p>
        </p:txBody>
      </p:sp>
    </p:spTree>
    <p:extLst>
      <p:ext uri="{BB962C8B-B14F-4D97-AF65-F5344CB8AC3E}">
        <p14:creationId xmlns:p14="http://schemas.microsoft.com/office/powerpoint/2010/main" val="1313090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0364" y="550588"/>
            <a:ext cx="8276095" cy="862188"/>
          </a:xfrm>
          <a:prstGeom prst="rect">
            <a:avLst/>
          </a:prstGeom>
          <a:solidFill>
            <a:schemeClr val="bg1">
              <a:lumMod val="85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/>
          <p:cNvSpPr txBox="1"/>
          <p:nvPr/>
        </p:nvSpPr>
        <p:spPr>
          <a:xfrm>
            <a:off x="611560" y="551002"/>
            <a:ext cx="784887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latin typeface="Helvetica Neue" pitchFamily="50"/>
              </a:rPr>
              <a:t>KEEP YOUR PET HEALTHY, HAPPY &amp; NICE</a:t>
            </a:r>
          </a:p>
          <a:p>
            <a:pPr algn="ctr"/>
            <a:r>
              <a:rPr lang="en-IN" dirty="0">
                <a:latin typeface="Helvetica Neue" pitchFamily="50"/>
              </a:rPr>
              <a:t>Chose from over 12 varieties of handpicked food that your pet would love</a:t>
            </a:r>
          </a:p>
        </p:txBody>
      </p:sp>
      <p:sp>
        <p:nvSpPr>
          <p:cNvPr id="17" name="Rounded Rectangle 18">
            <a:extLst>
              <a:ext uri="{FF2B5EF4-FFF2-40B4-BE49-F238E27FC236}">
                <a16:creationId xmlns:a16="http://schemas.microsoft.com/office/drawing/2014/main" id="{2E37A8EC-30D7-448F-A3E3-A5D51507ED76}"/>
              </a:ext>
            </a:extLst>
          </p:cNvPr>
          <p:cNvSpPr/>
          <p:nvPr/>
        </p:nvSpPr>
        <p:spPr>
          <a:xfrm>
            <a:off x="637320" y="1512572"/>
            <a:ext cx="1152126" cy="36660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bg1"/>
                </a:solidFill>
                <a:latin typeface="Arial Rounded MT Bold" pitchFamily="34" charset="0"/>
              </a:rPr>
              <a:t>Veg</a:t>
            </a:r>
          </a:p>
        </p:txBody>
      </p:sp>
      <p:sp>
        <p:nvSpPr>
          <p:cNvPr id="18" name="Rounded Rectangle 20">
            <a:extLst>
              <a:ext uri="{FF2B5EF4-FFF2-40B4-BE49-F238E27FC236}">
                <a16:creationId xmlns:a16="http://schemas.microsoft.com/office/drawing/2014/main" id="{CA6D079F-B205-477C-B12F-2FE478D9D5CB}"/>
              </a:ext>
            </a:extLst>
          </p:cNvPr>
          <p:cNvSpPr/>
          <p:nvPr/>
        </p:nvSpPr>
        <p:spPr>
          <a:xfrm>
            <a:off x="5221514" y="1532790"/>
            <a:ext cx="1152126" cy="34638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bg1"/>
                </a:solidFill>
                <a:latin typeface="Arial Rounded MT Bold" pitchFamily="34" charset="0"/>
              </a:rPr>
              <a:t>Non-veg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6A1D7C1-365F-448C-9F82-FF1C79B4FC27}"/>
              </a:ext>
            </a:extLst>
          </p:cNvPr>
          <p:cNvSpPr/>
          <p:nvPr/>
        </p:nvSpPr>
        <p:spPr>
          <a:xfrm>
            <a:off x="637320" y="2073562"/>
            <a:ext cx="3469141" cy="106034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C3F5D9-342A-4699-BB45-5716A6479C46}"/>
              </a:ext>
            </a:extLst>
          </p:cNvPr>
          <p:cNvSpPr/>
          <p:nvPr/>
        </p:nvSpPr>
        <p:spPr>
          <a:xfrm>
            <a:off x="755576" y="2132856"/>
            <a:ext cx="936104" cy="923390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C66D8A0-7930-47A9-8120-F263046D098B}"/>
              </a:ext>
            </a:extLst>
          </p:cNvPr>
          <p:cNvSpPr/>
          <p:nvPr/>
        </p:nvSpPr>
        <p:spPr>
          <a:xfrm>
            <a:off x="1890958" y="2132856"/>
            <a:ext cx="2104978" cy="923390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AF5D0E-25C3-4E06-8DED-D345D266A4E1}"/>
              </a:ext>
            </a:extLst>
          </p:cNvPr>
          <p:cNvSpPr txBox="1"/>
          <p:nvPr/>
        </p:nvSpPr>
        <p:spPr>
          <a:xfrm>
            <a:off x="899592" y="2420888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PIC</a:t>
            </a:r>
            <a:endParaRPr lang="en-IN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DB047C1-1D1F-40F6-986E-6D438330B04E}"/>
              </a:ext>
            </a:extLst>
          </p:cNvPr>
          <p:cNvSpPr txBox="1"/>
          <p:nvPr/>
        </p:nvSpPr>
        <p:spPr>
          <a:xfrm>
            <a:off x="2051720" y="2420888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DESCRIPTION</a:t>
            </a:r>
            <a:endParaRPr lang="en-IN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7D331F9-D3E3-4095-B7F0-5D91CB316EE2}"/>
              </a:ext>
            </a:extLst>
          </p:cNvPr>
          <p:cNvSpPr/>
          <p:nvPr/>
        </p:nvSpPr>
        <p:spPr>
          <a:xfrm>
            <a:off x="5207315" y="2082149"/>
            <a:ext cx="3469141" cy="106034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3BF31F8-173E-45F8-8B13-22D3D5CE5BDE}"/>
              </a:ext>
            </a:extLst>
          </p:cNvPr>
          <p:cNvSpPr/>
          <p:nvPr/>
        </p:nvSpPr>
        <p:spPr>
          <a:xfrm>
            <a:off x="5325571" y="2141443"/>
            <a:ext cx="936104" cy="923390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7079C24-8FF7-4E0C-BAFE-986331250EA1}"/>
              </a:ext>
            </a:extLst>
          </p:cNvPr>
          <p:cNvSpPr/>
          <p:nvPr/>
        </p:nvSpPr>
        <p:spPr>
          <a:xfrm>
            <a:off x="6460953" y="2141443"/>
            <a:ext cx="2104978" cy="923390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08EA4D7-99B8-4877-B498-AF0DF2CE1CC5}"/>
              </a:ext>
            </a:extLst>
          </p:cNvPr>
          <p:cNvSpPr txBox="1"/>
          <p:nvPr/>
        </p:nvSpPr>
        <p:spPr>
          <a:xfrm>
            <a:off x="5469587" y="2429475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PIC</a:t>
            </a:r>
            <a:endParaRPr lang="en-IN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BBE3CBC-BF1D-49D3-8F5D-DFDE2052F1D8}"/>
              </a:ext>
            </a:extLst>
          </p:cNvPr>
          <p:cNvSpPr txBox="1"/>
          <p:nvPr/>
        </p:nvSpPr>
        <p:spPr>
          <a:xfrm>
            <a:off x="6621715" y="2429475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DESCRIPTION</a:t>
            </a:r>
            <a:endParaRPr lang="en-IN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31E6981-2771-4F1F-95A0-12A71C736365}"/>
              </a:ext>
            </a:extLst>
          </p:cNvPr>
          <p:cNvSpPr/>
          <p:nvPr/>
        </p:nvSpPr>
        <p:spPr>
          <a:xfrm>
            <a:off x="611560" y="3368183"/>
            <a:ext cx="3469141" cy="106034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245A64E-8740-4559-BC97-4BFFB3F0AD9B}"/>
              </a:ext>
            </a:extLst>
          </p:cNvPr>
          <p:cNvSpPr/>
          <p:nvPr/>
        </p:nvSpPr>
        <p:spPr>
          <a:xfrm>
            <a:off x="729816" y="3427477"/>
            <a:ext cx="936104" cy="923390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6153E76-549D-4B6E-BCEC-8F76850FDC9E}"/>
              </a:ext>
            </a:extLst>
          </p:cNvPr>
          <p:cNvSpPr/>
          <p:nvPr/>
        </p:nvSpPr>
        <p:spPr>
          <a:xfrm>
            <a:off x="1865198" y="3427477"/>
            <a:ext cx="2104978" cy="923390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CE97F14-C604-411B-B837-64FEE156CB4F}"/>
              </a:ext>
            </a:extLst>
          </p:cNvPr>
          <p:cNvSpPr txBox="1"/>
          <p:nvPr/>
        </p:nvSpPr>
        <p:spPr>
          <a:xfrm>
            <a:off x="873832" y="3715509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PIC</a:t>
            </a:r>
            <a:endParaRPr lang="en-IN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3B5FF63-B401-4197-B8A1-7609F6D4087B}"/>
              </a:ext>
            </a:extLst>
          </p:cNvPr>
          <p:cNvSpPr txBox="1"/>
          <p:nvPr/>
        </p:nvSpPr>
        <p:spPr>
          <a:xfrm>
            <a:off x="2025960" y="3715509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DESCRIPTION</a:t>
            </a:r>
            <a:endParaRPr lang="en-IN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7DD6D3D-58BE-4B93-B8B1-935C3E275DB9}"/>
              </a:ext>
            </a:extLst>
          </p:cNvPr>
          <p:cNvSpPr/>
          <p:nvPr/>
        </p:nvSpPr>
        <p:spPr>
          <a:xfrm>
            <a:off x="5181555" y="3376770"/>
            <a:ext cx="3469141" cy="106034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27D7C88-1653-426C-87F1-912A07258A22}"/>
              </a:ext>
            </a:extLst>
          </p:cNvPr>
          <p:cNvSpPr/>
          <p:nvPr/>
        </p:nvSpPr>
        <p:spPr>
          <a:xfrm>
            <a:off x="5299811" y="3436064"/>
            <a:ext cx="936104" cy="923390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8D9F95F-6908-467A-B71D-A3F62DB1787E}"/>
              </a:ext>
            </a:extLst>
          </p:cNvPr>
          <p:cNvSpPr/>
          <p:nvPr/>
        </p:nvSpPr>
        <p:spPr>
          <a:xfrm>
            <a:off x="6435193" y="3436064"/>
            <a:ext cx="2104978" cy="923390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EBF6B19-9682-4BA3-ACB3-F33F4968F224}"/>
              </a:ext>
            </a:extLst>
          </p:cNvPr>
          <p:cNvSpPr txBox="1"/>
          <p:nvPr/>
        </p:nvSpPr>
        <p:spPr>
          <a:xfrm>
            <a:off x="5443827" y="3724096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PIC</a:t>
            </a:r>
            <a:endParaRPr lang="en-IN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CCDDA2C-937A-41B4-8AE4-E91A9BE151DA}"/>
              </a:ext>
            </a:extLst>
          </p:cNvPr>
          <p:cNvSpPr txBox="1"/>
          <p:nvPr/>
        </p:nvSpPr>
        <p:spPr>
          <a:xfrm>
            <a:off x="6595955" y="3724096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DESCRIPTION</a:t>
            </a:r>
            <a:endParaRPr lang="en-IN" dirty="0"/>
          </a:p>
        </p:txBody>
      </p:sp>
      <p:sp>
        <p:nvSpPr>
          <p:cNvPr id="39" name="Rounded Rectangle 3">
            <a:extLst>
              <a:ext uri="{FF2B5EF4-FFF2-40B4-BE49-F238E27FC236}">
                <a16:creationId xmlns:a16="http://schemas.microsoft.com/office/drawing/2014/main" id="{B900D2CC-D1C2-4BEE-B945-91AA4190917B}"/>
              </a:ext>
            </a:extLst>
          </p:cNvPr>
          <p:cNvSpPr/>
          <p:nvPr/>
        </p:nvSpPr>
        <p:spPr>
          <a:xfrm>
            <a:off x="3753678" y="6156024"/>
            <a:ext cx="1346199" cy="36932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bg1"/>
                </a:solidFill>
                <a:latin typeface="Arial Rounded MT Bold" pitchFamily="34" charset="0"/>
              </a:rPr>
              <a:t>O</a:t>
            </a:r>
            <a:r>
              <a:rPr lang="en-IN" sz="1600" dirty="0">
                <a:solidFill>
                  <a:schemeClr val="bg1"/>
                </a:solidFill>
                <a:latin typeface="Arial Rounded MT Bold" pitchFamily="34" charset="0"/>
              </a:rPr>
              <a:t>RDER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3818A3C-8A1E-4320-B270-D5E42FF66C56}"/>
              </a:ext>
            </a:extLst>
          </p:cNvPr>
          <p:cNvSpPr/>
          <p:nvPr/>
        </p:nvSpPr>
        <p:spPr>
          <a:xfrm>
            <a:off x="611560" y="4664327"/>
            <a:ext cx="3469141" cy="106034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27A7157-75F4-44D3-963A-1FBA08ACDDD7}"/>
              </a:ext>
            </a:extLst>
          </p:cNvPr>
          <p:cNvSpPr/>
          <p:nvPr/>
        </p:nvSpPr>
        <p:spPr>
          <a:xfrm>
            <a:off x="729816" y="4723621"/>
            <a:ext cx="936104" cy="923390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3A8F0A2-FDC4-4BD8-904A-54C5FAB1C468}"/>
              </a:ext>
            </a:extLst>
          </p:cNvPr>
          <p:cNvSpPr/>
          <p:nvPr/>
        </p:nvSpPr>
        <p:spPr>
          <a:xfrm>
            <a:off x="1865198" y="4723621"/>
            <a:ext cx="2104978" cy="923390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4731D2A-9D2E-4EE8-9048-7514CC1BD9E8}"/>
              </a:ext>
            </a:extLst>
          </p:cNvPr>
          <p:cNvSpPr txBox="1"/>
          <p:nvPr/>
        </p:nvSpPr>
        <p:spPr>
          <a:xfrm>
            <a:off x="873832" y="5011653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PIC</a:t>
            </a:r>
            <a:endParaRPr lang="en-IN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D7B8962-AF69-4279-98DF-4D0556E201F0}"/>
              </a:ext>
            </a:extLst>
          </p:cNvPr>
          <p:cNvSpPr txBox="1"/>
          <p:nvPr/>
        </p:nvSpPr>
        <p:spPr>
          <a:xfrm>
            <a:off x="2025960" y="5011653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DESCRIPTION</a:t>
            </a:r>
            <a:endParaRPr lang="en-IN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3EEBDC6-D77D-403E-A27E-8FEE105FB757}"/>
              </a:ext>
            </a:extLst>
          </p:cNvPr>
          <p:cNvSpPr/>
          <p:nvPr/>
        </p:nvSpPr>
        <p:spPr>
          <a:xfrm>
            <a:off x="5181555" y="4672914"/>
            <a:ext cx="3469141" cy="106034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6251180-34E1-443F-9459-5D05631D269E}"/>
              </a:ext>
            </a:extLst>
          </p:cNvPr>
          <p:cNvSpPr/>
          <p:nvPr/>
        </p:nvSpPr>
        <p:spPr>
          <a:xfrm>
            <a:off x="5299811" y="4732208"/>
            <a:ext cx="936104" cy="923390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44D8284-6DA1-4613-9CF6-0FDBA5A83B95}"/>
              </a:ext>
            </a:extLst>
          </p:cNvPr>
          <p:cNvSpPr/>
          <p:nvPr/>
        </p:nvSpPr>
        <p:spPr>
          <a:xfrm>
            <a:off x="6435193" y="4732208"/>
            <a:ext cx="2104978" cy="923390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1593AB8-530D-4CE9-8D6D-5DB44FD8FA51}"/>
              </a:ext>
            </a:extLst>
          </p:cNvPr>
          <p:cNvSpPr txBox="1"/>
          <p:nvPr/>
        </p:nvSpPr>
        <p:spPr>
          <a:xfrm>
            <a:off x="5443827" y="5020240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PIC</a:t>
            </a:r>
            <a:endParaRPr lang="en-IN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39695E1-EE72-43FD-BCBE-A0C2AD0DBFF0}"/>
              </a:ext>
            </a:extLst>
          </p:cNvPr>
          <p:cNvSpPr txBox="1"/>
          <p:nvPr/>
        </p:nvSpPr>
        <p:spPr>
          <a:xfrm>
            <a:off x="6595955" y="5020240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DESCRIPTION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70875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400364" y="550588"/>
            <a:ext cx="8276095" cy="862188"/>
          </a:xfrm>
          <a:prstGeom prst="rect">
            <a:avLst/>
          </a:prstGeom>
          <a:solidFill>
            <a:schemeClr val="bg1">
              <a:lumMod val="85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TextBox 21"/>
          <p:cNvSpPr txBox="1"/>
          <p:nvPr/>
        </p:nvSpPr>
        <p:spPr>
          <a:xfrm>
            <a:off x="400363" y="551002"/>
            <a:ext cx="827609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latin typeface="Helvetica Neue" pitchFamily="50"/>
              </a:rPr>
              <a:t>WHAT’S IN THE BHOWL?</a:t>
            </a:r>
          </a:p>
          <a:p>
            <a:pPr algn="ctr"/>
            <a:r>
              <a:rPr lang="en-IN" dirty="0">
                <a:latin typeface="Helvetica Neue" pitchFamily="50"/>
              </a:rPr>
              <a:t> Know more about us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F020FD0-C85A-48A9-BF47-5ACA15173B80}"/>
              </a:ext>
            </a:extLst>
          </p:cNvPr>
          <p:cNvSpPr/>
          <p:nvPr/>
        </p:nvSpPr>
        <p:spPr>
          <a:xfrm>
            <a:off x="616386" y="1725960"/>
            <a:ext cx="3379550" cy="1343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pitchFamily="50"/>
              </a:rPr>
              <a:t>Why food for pet is necessary?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52857BC-3A3B-4B43-9695-81C7BAA511AB}"/>
              </a:ext>
            </a:extLst>
          </p:cNvPr>
          <p:cNvSpPr/>
          <p:nvPr/>
        </p:nvSpPr>
        <p:spPr>
          <a:xfrm>
            <a:off x="5152890" y="1725960"/>
            <a:ext cx="3379550" cy="1343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pitchFamily="50"/>
              </a:rPr>
              <a:t>Why </a:t>
            </a:r>
            <a:r>
              <a:rPr lang="en-I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 Neue" pitchFamily="50"/>
              </a:rPr>
              <a:t>Bhowl</a:t>
            </a:r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pitchFamily="50"/>
              </a:rPr>
              <a:t>?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5505AE1-4566-459D-A1E2-BC9CA9A05D16}"/>
              </a:ext>
            </a:extLst>
          </p:cNvPr>
          <p:cNvSpPr txBox="1"/>
          <p:nvPr/>
        </p:nvSpPr>
        <p:spPr>
          <a:xfrm>
            <a:off x="1403648" y="5229200"/>
            <a:ext cx="1381931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/>
              <a:t>10+</a:t>
            </a:r>
          </a:p>
          <a:p>
            <a:pPr algn="ctr"/>
            <a:r>
              <a:rPr lang="en-IN" sz="1400" b="1" dirty="0">
                <a:latin typeface="Helvetica Neue" pitchFamily="50"/>
              </a:rPr>
              <a:t>YEARS OF EXPERIENCE WITH PETS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6833F6E-14AB-4DA9-9D51-37A3A7F00013}"/>
              </a:ext>
            </a:extLst>
          </p:cNvPr>
          <p:cNvSpPr txBox="1"/>
          <p:nvPr/>
        </p:nvSpPr>
        <p:spPr>
          <a:xfrm>
            <a:off x="3131840" y="5232682"/>
            <a:ext cx="129614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/>
              <a:t>12+</a:t>
            </a:r>
          </a:p>
          <a:p>
            <a:pPr algn="ctr"/>
            <a:r>
              <a:rPr lang="en-IN" sz="1400" b="1" dirty="0">
                <a:latin typeface="Helvetica Neue" pitchFamily="50"/>
              </a:rPr>
              <a:t>FOOD VARIETIES OFFERED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47E2FA4-6161-4CB9-8410-EEDDB3E2FE1F}"/>
              </a:ext>
            </a:extLst>
          </p:cNvPr>
          <p:cNvSpPr txBox="1"/>
          <p:nvPr/>
        </p:nvSpPr>
        <p:spPr>
          <a:xfrm>
            <a:off x="6602004" y="5252245"/>
            <a:ext cx="14401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/>
              <a:t>250+</a:t>
            </a:r>
          </a:p>
          <a:p>
            <a:pPr algn="ctr"/>
            <a:r>
              <a:rPr lang="en-IN" sz="1400" b="1" dirty="0">
                <a:latin typeface="Helvetica Neue" pitchFamily="50"/>
              </a:rPr>
              <a:t>ORDERS DELIVERED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6A35FA1-9327-4425-B4AC-6A5D66686E0E}"/>
              </a:ext>
            </a:extLst>
          </p:cNvPr>
          <p:cNvSpPr txBox="1"/>
          <p:nvPr/>
        </p:nvSpPr>
        <p:spPr>
          <a:xfrm>
            <a:off x="4932040" y="5229200"/>
            <a:ext cx="129614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/>
              <a:t>50+</a:t>
            </a:r>
          </a:p>
          <a:p>
            <a:pPr algn="ctr"/>
            <a:r>
              <a:rPr lang="en-IN" sz="1400" b="1" dirty="0">
                <a:latin typeface="Helvetica Neue" pitchFamily="50"/>
              </a:rPr>
              <a:t>PETS SERVED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77DF03B-17CB-46DC-A47E-E173C3918B57}"/>
              </a:ext>
            </a:extLst>
          </p:cNvPr>
          <p:cNvCxnSpPr/>
          <p:nvPr/>
        </p:nvCxnSpPr>
        <p:spPr>
          <a:xfrm>
            <a:off x="2857588" y="5275340"/>
            <a:ext cx="0" cy="12695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C5ED4D7-F195-4CAD-825B-1686E60CDFF8}"/>
              </a:ext>
            </a:extLst>
          </p:cNvPr>
          <p:cNvCxnSpPr/>
          <p:nvPr/>
        </p:nvCxnSpPr>
        <p:spPr>
          <a:xfrm>
            <a:off x="4644008" y="5275390"/>
            <a:ext cx="0" cy="12695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AFA668A-E816-4BC8-9172-781B3251DDD7}"/>
              </a:ext>
            </a:extLst>
          </p:cNvPr>
          <p:cNvCxnSpPr/>
          <p:nvPr/>
        </p:nvCxnSpPr>
        <p:spPr>
          <a:xfrm>
            <a:off x="6457988" y="5252295"/>
            <a:ext cx="0" cy="12695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4A8ECE6-EA6C-4A8F-AD87-A9EC4BA4D8D9}"/>
              </a:ext>
            </a:extLst>
          </p:cNvPr>
          <p:cNvCxnSpPr/>
          <p:nvPr/>
        </p:nvCxnSpPr>
        <p:spPr>
          <a:xfrm>
            <a:off x="400364" y="3429000"/>
            <a:ext cx="8348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DDB39A85-779F-412D-BDDD-D08E44F717FD}"/>
              </a:ext>
            </a:extLst>
          </p:cNvPr>
          <p:cNvSpPr/>
          <p:nvPr/>
        </p:nvSpPr>
        <p:spPr>
          <a:xfrm>
            <a:off x="611561" y="3573016"/>
            <a:ext cx="3816424" cy="12241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pitchFamily="50"/>
              </a:rPr>
              <a:t>            </a:t>
            </a:r>
            <a:r>
              <a:rPr lang="en-IN" b="1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pitchFamily="50"/>
              </a:rPr>
              <a:t>Testimonial</a:t>
            </a:r>
            <a:endParaRPr lang="en-IN" sz="3200" b="1" dirty="0">
              <a:solidFill>
                <a:schemeClr val="tx1">
                  <a:lumMod val="65000"/>
                  <a:lumOff val="35000"/>
                </a:schemeClr>
              </a:solidFill>
              <a:latin typeface="Helvetica Neue" pitchFamily="50"/>
            </a:endParaRPr>
          </a:p>
        </p:txBody>
      </p:sp>
      <p:pic>
        <p:nvPicPr>
          <p:cNvPr id="43" name="Picture 4" descr="C:\Users\HARSHA\Downloads\play-button.png">
            <a:extLst>
              <a:ext uri="{FF2B5EF4-FFF2-40B4-BE49-F238E27FC236}">
                <a16:creationId xmlns:a16="http://schemas.microsoft.com/office/drawing/2014/main" id="{2BFC6550-744B-47B8-A078-3818699EBD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816" y="3814096"/>
            <a:ext cx="1161142" cy="741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2C4061C9-F2FE-40F6-8DEE-6DACBEB4B349}"/>
              </a:ext>
            </a:extLst>
          </p:cNvPr>
          <p:cNvSpPr/>
          <p:nvPr/>
        </p:nvSpPr>
        <p:spPr>
          <a:xfrm>
            <a:off x="4758429" y="3570801"/>
            <a:ext cx="3816424" cy="12241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pitchFamily="50"/>
              </a:rPr>
              <a:t>            </a:t>
            </a:r>
            <a:r>
              <a:rPr lang="en-IN" b="1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pitchFamily="50"/>
              </a:rPr>
              <a:t>Testimonial</a:t>
            </a:r>
            <a:endParaRPr lang="en-IN" sz="3200" b="1" dirty="0">
              <a:solidFill>
                <a:schemeClr val="tx1">
                  <a:lumMod val="65000"/>
                  <a:lumOff val="35000"/>
                </a:schemeClr>
              </a:solidFill>
              <a:latin typeface="Helvetica Neue" pitchFamily="50"/>
            </a:endParaRPr>
          </a:p>
        </p:txBody>
      </p:sp>
      <p:pic>
        <p:nvPicPr>
          <p:cNvPr id="45" name="Picture 4" descr="C:\Users\HARSHA\Downloads\play-button.png">
            <a:extLst>
              <a:ext uri="{FF2B5EF4-FFF2-40B4-BE49-F238E27FC236}">
                <a16:creationId xmlns:a16="http://schemas.microsoft.com/office/drawing/2014/main" id="{FD154C53-FB94-485D-890B-54F0148C27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684" y="3811881"/>
            <a:ext cx="1161142" cy="741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6110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511996" y="548680"/>
            <a:ext cx="8276095" cy="585189"/>
          </a:xfrm>
          <a:prstGeom prst="rect">
            <a:avLst/>
          </a:prstGeom>
          <a:solidFill>
            <a:schemeClr val="bg1">
              <a:lumMod val="85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TextBox 18"/>
          <p:cNvSpPr txBox="1"/>
          <p:nvPr/>
        </p:nvSpPr>
        <p:spPr>
          <a:xfrm>
            <a:off x="723192" y="549094"/>
            <a:ext cx="76304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latin typeface="Helvetica Neue" pitchFamily="50"/>
              </a:rPr>
              <a:t>WANNA KNOW MORE ?</a:t>
            </a:r>
            <a:r>
              <a:rPr lang="en-IN" dirty="0">
                <a:latin typeface="Helvetica Neue" pitchFamily="50"/>
              </a:rPr>
              <a:t>   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057712" y="1368741"/>
            <a:ext cx="338437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Address</a:t>
            </a:r>
            <a:r>
              <a:rPr lang="en-IN" dirty="0"/>
              <a:t> </a:t>
            </a:r>
          </a:p>
          <a:p>
            <a:r>
              <a:rPr lang="en-IN" dirty="0"/>
              <a:t>123, X main,</a:t>
            </a:r>
          </a:p>
          <a:p>
            <a:r>
              <a:rPr lang="en-IN" dirty="0"/>
              <a:t>Vijayanagar</a:t>
            </a:r>
          </a:p>
          <a:p>
            <a:r>
              <a:rPr lang="en-IN" dirty="0"/>
              <a:t>Mysore – 570 000</a:t>
            </a:r>
          </a:p>
          <a:p>
            <a:endParaRPr lang="en-IN" dirty="0"/>
          </a:p>
          <a:p>
            <a:r>
              <a:rPr lang="en-IN" dirty="0"/>
              <a:t>Phone: +91 12345 12345</a:t>
            </a:r>
          </a:p>
          <a:p>
            <a:r>
              <a:rPr lang="en-IN" dirty="0"/>
              <a:t>Email: abc@bhowl.com</a:t>
            </a:r>
          </a:p>
          <a:p>
            <a:r>
              <a:rPr lang="en-IN" dirty="0"/>
              <a:t>FB    In    YouTube</a:t>
            </a:r>
          </a:p>
        </p:txBody>
      </p:sp>
      <p:sp>
        <p:nvSpPr>
          <p:cNvPr id="26" name="Rectangle 25"/>
          <p:cNvSpPr/>
          <p:nvPr/>
        </p:nvSpPr>
        <p:spPr>
          <a:xfrm>
            <a:off x="511995" y="1327920"/>
            <a:ext cx="4204021" cy="2349145"/>
          </a:xfrm>
          <a:prstGeom prst="rect">
            <a:avLst/>
          </a:prstGeom>
          <a:solidFill>
            <a:schemeClr val="bg1">
              <a:lumMod val="85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918ACB3-3AB4-480C-A094-D782E43BC7E3}"/>
              </a:ext>
            </a:extLst>
          </p:cNvPr>
          <p:cNvSpPr txBox="1"/>
          <p:nvPr/>
        </p:nvSpPr>
        <p:spPr>
          <a:xfrm>
            <a:off x="611560" y="4000582"/>
            <a:ext cx="33843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Complaints: </a:t>
            </a:r>
            <a:r>
              <a:rPr lang="en-IN" dirty="0"/>
              <a:t>+91 12345 12345</a:t>
            </a:r>
          </a:p>
          <a:p>
            <a:endParaRPr lang="en-GB" dirty="0"/>
          </a:p>
          <a:p>
            <a:r>
              <a:rPr lang="en-GB" b="1" dirty="0"/>
              <a:t>O</a:t>
            </a:r>
            <a:r>
              <a:rPr lang="en-IN" b="1" dirty="0" err="1"/>
              <a:t>rder</a:t>
            </a:r>
            <a:r>
              <a:rPr lang="en-IN" b="1" dirty="0"/>
              <a:t> status: </a:t>
            </a:r>
            <a:r>
              <a:rPr lang="en-IN" dirty="0"/>
              <a:t>+91 12121 23232</a:t>
            </a:r>
          </a:p>
          <a:p>
            <a:endParaRPr lang="en-GB" b="1" dirty="0"/>
          </a:p>
          <a:p>
            <a:r>
              <a:rPr lang="en-GB" b="1" dirty="0"/>
              <a:t>F</a:t>
            </a:r>
            <a:r>
              <a:rPr lang="en-IN" b="1" dirty="0" err="1"/>
              <a:t>eedback</a:t>
            </a:r>
            <a:r>
              <a:rPr lang="en-IN" b="1" dirty="0"/>
              <a:t>: </a:t>
            </a:r>
            <a:r>
              <a:rPr lang="en-IN" dirty="0"/>
              <a:t>abc@bhowl.com</a:t>
            </a:r>
            <a:endParaRPr lang="en-IN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E363D81-C669-45F4-9B91-0DDB008A04BB}"/>
              </a:ext>
            </a:extLst>
          </p:cNvPr>
          <p:cNvSpPr txBox="1"/>
          <p:nvPr/>
        </p:nvSpPr>
        <p:spPr>
          <a:xfrm>
            <a:off x="2273777" y="2317826"/>
            <a:ext cx="680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MAP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6454817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1850</TotalTime>
  <Words>187</Words>
  <Application>Microsoft Office PowerPoint</Application>
  <PresentationFormat>On-screen Show (4:3)</PresentationFormat>
  <Paragraphs>64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Arial Rounded MT Bold</vt:lpstr>
      <vt:lpstr>Calibri</vt:lpstr>
      <vt:lpstr>Helvetica Neue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HARSHA</dc:creator>
  <cp:lastModifiedBy>Abhishek</cp:lastModifiedBy>
  <cp:revision>55</cp:revision>
  <dcterms:created xsi:type="dcterms:W3CDTF">2018-09-26T11:45:58Z</dcterms:created>
  <dcterms:modified xsi:type="dcterms:W3CDTF">2021-03-01T16:08:17Z</dcterms:modified>
</cp:coreProperties>
</file>