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7" r:id="rId3"/>
    <p:sldId id="258" r:id="rId5"/>
    <p:sldId id="256" r:id="rId6"/>
    <p:sldId id="260" r:id="rId7"/>
    <p:sldId id="265" r:id="rId8"/>
    <p:sldId id="275" r:id="rId9"/>
    <p:sldId id="273" r:id="rId10"/>
    <p:sldId id="278" r:id="rId11"/>
    <p:sldId id="279" r:id="rId12"/>
    <p:sldId id="281" r:id="rId13"/>
    <p:sldId id="280" r:id="rId14"/>
    <p:sldId id="282" r:id="rId15"/>
    <p:sldId id="283" r:id="rId16"/>
    <p:sldId id="276" r:id="rId17"/>
    <p:sldId id="277" r:id="rId18"/>
    <p:sldId id="284" r:id="rId19"/>
  </p:sldIdLst>
  <p:sldSz cx="9144000" cy="5143500" type="screen16x9"/>
  <p:notesSz cx="6858000" cy="9144000"/>
  <p:embeddedFontLst>
    <p:embeddedFont>
      <p:font typeface="Calibri" panose="020F0502020204030204"/>
      <p:regular r:id="rId23"/>
    </p:embeddedFont>
    <p:embeddedFont>
      <p:font typeface="Bookman Old Style" panose="02050604050505020204" pitchFamily="18" charset="0"/>
      <p:regular r:id="rId24"/>
      <p:bold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134" userDrawn="1">
          <p15:clr>
            <a:srgbClr val="A4A3A4"/>
          </p15:clr>
        </p15:guide>
        <p15:guide id="2" pos="2880" userDrawn="1">
          <p15:clr>
            <a:srgbClr val="A4A3A4"/>
          </p15:clr>
        </p15:guide>
        <p15:guide id="3" orient="horz" pos="305"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4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2" d="100"/>
          <a:sy n="82" d="100"/>
        </p:scale>
        <p:origin x="820" y="40"/>
      </p:cViewPr>
      <p:guideLst>
        <p:guide orient="horz" pos="1134"/>
        <p:guide pos="2880"/>
        <p:guide orient="horz" pos="30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lang="en-US"/>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5"/>
              </a:spcBef>
              <a:spcAft>
                <a:spcPts val="0"/>
              </a:spcAft>
              <a:buClr>
                <a:schemeClr val="dk1"/>
              </a:buClr>
              <a:buSzPts val="13200"/>
              <a:buChar char="•"/>
              <a:defRPr sz="2900"/>
            </a:lvl1pPr>
            <a:lvl2pPr marL="914400" lvl="1" indent="-946150" algn="l">
              <a:lnSpc>
                <a:spcPct val="100000"/>
              </a:lnSpc>
              <a:spcBef>
                <a:spcPts val="495"/>
              </a:spcBef>
              <a:spcAft>
                <a:spcPts val="0"/>
              </a:spcAft>
              <a:buClr>
                <a:schemeClr val="dk1"/>
              </a:buClr>
              <a:buSzPts val="11300"/>
              <a:buChar char="–"/>
              <a:defRPr sz="2500"/>
            </a:lvl2pPr>
            <a:lvl3pPr marL="1371600" lvl="2" indent="-825500" algn="l">
              <a:lnSpc>
                <a:spcPct val="100000"/>
              </a:lnSpc>
              <a:spcBef>
                <a:spcPts val="410"/>
              </a:spcBef>
              <a:spcAft>
                <a:spcPts val="0"/>
              </a:spcAft>
              <a:buClr>
                <a:schemeClr val="dk1"/>
              </a:buClr>
              <a:buSzPts val="9400"/>
              <a:buChar char="•"/>
              <a:defRPr sz="2100"/>
            </a:lvl3pPr>
            <a:lvl4pPr marL="1828800" lvl="3" indent="-768350" algn="l">
              <a:lnSpc>
                <a:spcPct val="100000"/>
              </a:lnSpc>
              <a:spcBef>
                <a:spcPts val="370"/>
              </a:spcBef>
              <a:spcAft>
                <a:spcPts val="0"/>
              </a:spcAft>
              <a:buClr>
                <a:schemeClr val="dk1"/>
              </a:buClr>
              <a:buSzPts val="8500"/>
              <a:buChar char="–"/>
              <a:defRPr sz="1900"/>
            </a:lvl4pPr>
            <a:lvl5pPr marL="2286000" lvl="4" indent="-768350" algn="l">
              <a:lnSpc>
                <a:spcPct val="100000"/>
              </a:lnSpc>
              <a:spcBef>
                <a:spcPts val="370"/>
              </a:spcBef>
              <a:spcAft>
                <a:spcPts val="0"/>
              </a:spcAft>
              <a:buClr>
                <a:schemeClr val="dk1"/>
              </a:buClr>
              <a:buSzPts val="8500"/>
              <a:buChar char="»"/>
              <a:defRPr sz="1900"/>
            </a:lvl5pPr>
            <a:lvl6pPr marL="2743200" lvl="5" indent="-768350" algn="l">
              <a:lnSpc>
                <a:spcPct val="100000"/>
              </a:lnSpc>
              <a:spcBef>
                <a:spcPts val="370"/>
              </a:spcBef>
              <a:spcAft>
                <a:spcPts val="0"/>
              </a:spcAft>
              <a:buClr>
                <a:schemeClr val="dk1"/>
              </a:buClr>
              <a:buSzPts val="8500"/>
              <a:buChar char="•"/>
              <a:defRPr sz="1900"/>
            </a:lvl6pPr>
            <a:lvl7pPr marL="3200400" lvl="6" indent="-768350" algn="l">
              <a:lnSpc>
                <a:spcPct val="100000"/>
              </a:lnSpc>
              <a:spcBef>
                <a:spcPts val="370"/>
              </a:spcBef>
              <a:spcAft>
                <a:spcPts val="0"/>
              </a:spcAft>
              <a:buClr>
                <a:schemeClr val="dk1"/>
              </a:buClr>
              <a:buSzPts val="8500"/>
              <a:buChar char="•"/>
              <a:defRPr sz="1900"/>
            </a:lvl7pPr>
            <a:lvl8pPr marL="3657600" lvl="7" indent="-768350" algn="l">
              <a:lnSpc>
                <a:spcPct val="100000"/>
              </a:lnSpc>
              <a:spcBef>
                <a:spcPts val="370"/>
              </a:spcBef>
              <a:spcAft>
                <a:spcPts val="0"/>
              </a:spcAft>
              <a:buClr>
                <a:schemeClr val="dk1"/>
              </a:buClr>
              <a:buSzPts val="8500"/>
              <a:buChar char="•"/>
              <a:defRPr sz="1900"/>
            </a:lvl8pPr>
            <a:lvl9pPr marL="4114800" lvl="8" indent="-768350" algn="l">
              <a:lnSpc>
                <a:spcPct val="100000"/>
              </a:lnSpc>
              <a:spcBef>
                <a:spcPts val="370"/>
              </a:spcBef>
              <a:spcAft>
                <a:spcPts val="0"/>
              </a:spcAft>
              <a:buClr>
                <a:schemeClr val="dk1"/>
              </a:buClr>
              <a:buSzPts val="8500"/>
              <a:buChar char="•"/>
              <a:defRPr sz="1900"/>
            </a:lvl9pPr>
          </a:lstStyle>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5"/>
              </a:spcBef>
              <a:spcAft>
                <a:spcPts val="0"/>
              </a:spcAft>
              <a:buClr>
                <a:schemeClr val="dk1"/>
              </a:buClr>
              <a:buSzPts val="13200"/>
              <a:buChar char="•"/>
              <a:defRPr sz="2900"/>
            </a:lvl1pPr>
            <a:lvl2pPr marL="914400" lvl="1" indent="-946150" algn="l">
              <a:lnSpc>
                <a:spcPct val="100000"/>
              </a:lnSpc>
              <a:spcBef>
                <a:spcPts val="495"/>
              </a:spcBef>
              <a:spcAft>
                <a:spcPts val="0"/>
              </a:spcAft>
              <a:buClr>
                <a:schemeClr val="dk1"/>
              </a:buClr>
              <a:buSzPts val="11300"/>
              <a:buChar char="–"/>
              <a:defRPr sz="2500"/>
            </a:lvl2pPr>
            <a:lvl3pPr marL="1371600" lvl="2" indent="-825500" algn="l">
              <a:lnSpc>
                <a:spcPct val="100000"/>
              </a:lnSpc>
              <a:spcBef>
                <a:spcPts val="410"/>
              </a:spcBef>
              <a:spcAft>
                <a:spcPts val="0"/>
              </a:spcAft>
              <a:buClr>
                <a:schemeClr val="dk1"/>
              </a:buClr>
              <a:buSzPts val="9400"/>
              <a:buChar char="•"/>
              <a:defRPr sz="2100"/>
            </a:lvl3pPr>
            <a:lvl4pPr marL="1828800" lvl="3" indent="-768350" algn="l">
              <a:lnSpc>
                <a:spcPct val="100000"/>
              </a:lnSpc>
              <a:spcBef>
                <a:spcPts val="370"/>
              </a:spcBef>
              <a:spcAft>
                <a:spcPts val="0"/>
              </a:spcAft>
              <a:buClr>
                <a:schemeClr val="dk1"/>
              </a:buClr>
              <a:buSzPts val="8500"/>
              <a:buChar char="–"/>
              <a:defRPr sz="1900"/>
            </a:lvl4pPr>
            <a:lvl5pPr marL="2286000" lvl="4" indent="-768350" algn="l">
              <a:lnSpc>
                <a:spcPct val="100000"/>
              </a:lnSpc>
              <a:spcBef>
                <a:spcPts val="370"/>
              </a:spcBef>
              <a:spcAft>
                <a:spcPts val="0"/>
              </a:spcAft>
              <a:buClr>
                <a:schemeClr val="dk1"/>
              </a:buClr>
              <a:buSzPts val="8500"/>
              <a:buChar char="»"/>
              <a:defRPr sz="1900"/>
            </a:lvl5pPr>
            <a:lvl6pPr marL="2743200" lvl="5" indent="-768350" algn="l">
              <a:lnSpc>
                <a:spcPct val="100000"/>
              </a:lnSpc>
              <a:spcBef>
                <a:spcPts val="370"/>
              </a:spcBef>
              <a:spcAft>
                <a:spcPts val="0"/>
              </a:spcAft>
              <a:buClr>
                <a:schemeClr val="dk1"/>
              </a:buClr>
              <a:buSzPts val="8500"/>
              <a:buChar char="•"/>
              <a:defRPr sz="1900"/>
            </a:lvl6pPr>
            <a:lvl7pPr marL="3200400" lvl="6" indent="-768350" algn="l">
              <a:lnSpc>
                <a:spcPct val="100000"/>
              </a:lnSpc>
              <a:spcBef>
                <a:spcPts val="370"/>
              </a:spcBef>
              <a:spcAft>
                <a:spcPts val="0"/>
              </a:spcAft>
              <a:buClr>
                <a:schemeClr val="dk1"/>
              </a:buClr>
              <a:buSzPts val="8500"/>
              <a:buChar char="•"/>
              <a:defRPr sz="1900"/>
            </a:lvl7pPr>
            <a:lvl8pPr marL="3657600" lvl="7" indent="-768350" algn="l">
              <a:lnSpc>
                <a:spcPct val="100000"/>
              </a:lnSpc>
              <a:spcBef>
                <a:spcPts val="370"/>
              </a:spcBef>
              <a:spcAft>
                <a:spcPts val="0"/>
              </a:spcAft>
              <a:buClr>
                <a:schemeClr val="dk1"/>
              </a:buClr>
              <a:buSzPts val="8500"/>
              <a:buChar char="•"/>
              <a:defRPr sz="1900"/>
            </a:lvl8pPr>
            <a:lvl9pPr marL="4114800" lvl="8" indent="-768350" algn="l">
              <a:lnSpc>
                <a:spcPct val="100000"/>
              </a:lnSpc>
              <a:spcBef>
                <a:spcPts val="370"/>
              </a:spcBef>
              <a:spcAft>
                <a:spcPts val="0"/>
              </a:spcAft>
              <a:buClr>
                <a:schemeClr val="dk1"/>
              </a:buClr>
              <a:buSzPts val="8500"/>
              <a:buChar char="•"/>
              <a:defRPr sz="1900"/>
            </a:lvl9pPr>
          </a:lstStyle>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endParaRPr lang="en-US"/>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5"/>
              </a:spcBef>
              <a:spcAft>
                <a:spcPts val="0"/>
              </a:spcAft>
              <a:buClr>
                <a:schemeClr val="dk1"/>
              </a:buClr>
              <a:buSzPts val="11300"/>
              <a:buNone/>
              <a:defRPr sz="2500" b="1"/>
            </a:lvl1pPr>
            <a:lvl2pPr marL="914400" lvl="1" indent="-228600" algn="l">
              <a:lnSpc>
                <a:spcPct val="100000"/>
              </a:lnSpc>
              <a:spcBef>
                <a:spcPts val="410"/>
              </a:spcBef>
              <a:spcAft>
                <a:spcPts val="0"/>
              </a:spcAft>
              <a:buClr>
                <a:schemeClr val="dk1"/>
              </a:buClr>
              <a:buSzPts val="9400"/>
              <a:buNone/>
              <a:defRPr sz="2100" b="1"/>
            </a:lvl2pPr>
            <a:lvl3pPr marL="1371600" lvl="2" indent="-228600" algn="l">
              <a:lnSpc>
                <a:spcPct val="100000"/>
              </a:lnSpc>
              <a:spcBef>
                <a:spcPts val="370"/>
              </a:spcBef>
              <a:spcAft>
                <a:spcPts val="0"/>
              </a:spcAft>
              <a:buClr>
                <a:schemeClr val="dk1"/>
              </a:buClr>
              <a:buSzPts val="8500"/>
              <a:buNone/>
              <a:defRPr sz="1900" b="1"/>
            </a:lvl3pPr>
            <a:lvl4pPr marL="1828800" lvl="3" indent="-228600" algn="l">
              <a:lnSpc>
                <a:spcPct val="100000"/>
              </a:lnSpc>
              <a:spcBef>
                <a:spcPts val="330"/>
              </a:spcBef>
              <a:spcAft>
                <a:spcPts val="0"/>
              </a:spcAft>
              <a:buClr>
                <a:schemeClr val="dk1"/>
              </a:buClr>
              <a:buSzPts val="7500"/>
              <a:buNone/>
              <a:defRPr sz="1600" b="1"/>
            </a:lvl4pPr>
            <a:lvl5pPr marL="2286000" lvl="4" indent="-228600" algn="l">
              <a:lnSpc>
                <a:spcPct val="100000"/>
              </a:lnSpc>
              <a:spcBef>
                <a:spcPts val="330"/>
              </a:spcBef>
              <a:spcAft>
                <a:spcPts val="0"/>
              </a:spcAft>
              <a:buClr>
                <a:schemeClr val="dk1"/>
              </a:buClr>
              <a:buSzPts val="7500"/>
              <a:buNone/>
              <a:defRPr sz="1600" b="1"/>
            </a:lvl5pPr>
            <a:lvl6pPr marL="2743200" lvl="5" indent="-228600" algn="l">
              <a:lnSpc>
                <a:spcPct val="100000"/>
              </a:lnSpc>
              <a:spcBef>
                <a:spcPts val="330"/>
              </a:spcBef>
              <a:spcAft>
                <a:spcPts val="0"/>
              </a:spcAft>
              <a:buClr>
                <a:schemeClr val="dk1"/>
              </a:buClr>
              <a:buSzPts val="7500"/>
              <a:buNone/>
              <a:defRPr sz="1600" b="1"/>
            </a:lvl6pPr>
            <a:lvl7pPr marL="3200400" lvl="6" indent="-228600" algn="l">
              <a:lnSpc>
                <a:spcPct val="100000"/>
              </a:lnSpc>
              <a:spcBef>
                <a:spcPts val="330"/>
              </a:spcBef>
              <a:spcAft>
                <a:spcPts val="0"/>
              </a:spcAft>
              <a:buClr>
                <a:schemeClr val="dk1"/>
              </a:buClr>
              <a:buSzPts val="7500"/>
              <a:buNone/>
              <a:defRPr sz="1600" b="1"/>
            </a:lvl7pPr>
            <a:lvl8pPr marL="3657600" lvl="7" indent="-228600" algn="l">
              <a:lnSpc>
                <a:spcPct val="100000"/>
              </a:lnSpc>
              <a:spcBef>
                <a:spcPts val="330"/>
              </a:spcBef>
              <a:spcAft>
                <a:spcPts val="0"/>
              </a:spcAft>
              <a:buClr>
                <a:schemeClr val="dk1"/>
              </a:buClr>
              <a:buSzPts val="7500"/>
              <a:buNone/>
              <a:defRPr sz="1600" b="1"/>
            </a:lvl8pPr>
            <a:lvl9pPr marL="4114800" lvl="8" indent="-228600" algn="l">
              <a:lnSpc>
                <a:spcPct val="100000"/>
              </a:lnSpc>
              <a:spcBef>
                <a:spcPts val="330"/>
              </a:spcBef>
              <a:spcAft>
                <a:spcPts val="0"/>
              </a:spcAft>
              <a:buClr>
                <a:schemeClr val="dk1"/>
              </a:buClr>
              <a:buSzPts val="7500"/>
              <a:buNone/>
              <a:defRPr sz="1600" b="1"/>
            </a:lvl9pPr>
          </a:lstStyle>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5"/>
              </a:spcBef>
              <a:spcAft>
                <a:spcPts val="0"/>
              </a:spcAft>
              <a:buClr>
                <a:schemeClr val="dk1"/>
              </a:buClr>
              <a:buSzPts val="11300"/>
              <a:buChar char="•"/>
              <a:defRPr sz="2500"/>
            </a:lvl1pPr>
            <a:lvl2pPr marL="914400" lvl="1" indent="-825500" algn="l">
              <a:lnSpc>
                <a:spcPct val="100000"/>
              </a:lnSpc>
              <a:spcBef>
                <a:spcPts val="410"/>
              </a:spcBef>
              <a:spcAft>
                <a:spcPts val="0"/>
              </a:spcAft>
              <a:buClr>
                <a:schemeClr val="dk1"/>
              </a:buClr>
              <a:buSzPts val="9400"/>
              <a:buChar char="–"/>
              <a:defRPr sz="2100"/>
            </a:lvl2pPr>
            <a:lvl3pPr marL="1371600" lvl="2" indent="-768350" algn="l">
              <a:lnSpc>
                <a:spcPct val="100000"/>
              </a:lnSpc>
              <a:spcBef>
                <a:spcPts val="370"/>
              </a:spcBef>
              <a:spcAft>
                <a:spcPts val="0"/>
              </a:spcAft>
              <a:buClr>
                <a:schemeClr val="dk1"/>
              </a:buClr>
              <a:buSzPts val="8500"/>
              <a:buChar char="•"/>
              <a:defRPr sz="1900"/>
            </a:lvl3pPr>
            <a:lvl4pPr marL="1828800" lvl="3" indent="-704850" algn="l">
              <a:lnSpc>
                <a:spcPct val="100000"/>
              </a:lnSpc>
              <a:spcBef>
                <a:spcPts val="330"/>
              </a:spcBef>
              <a:spcAft>
                <a:spcPts val="0"/>
              </a:spcAft>
              <a:buClr>
                <a:schemeClr val="dk1"/>
              </a:buClr>
              <a:buSzPts val="7500"/>
              <a:buChar char="–"/>
              <a:defRPr sz="1600"/>
            </a:lvl4pPr>
            <a:lvl5pPr marL="2286000" lvl="4" indent="-704850" algn="l">
              <a:lnSpc>
                <a:spcPct val="100000"/>
              </a:lnSpc>
              <a:spcBef>
                <a:spcPts val="330"/>
              </a:spcBef>
              <a:spcAft>
                <a:spcPts val="0"/>
              </a:spcAft>
              <a:buClr>
                <a:schemeClr val="dk1"/>
              </a:buClr>
              <a:buSzPts val="7500"/>
              <a:buChar char="»"/>
              <a:defRPr sz="1600"/>
            </a:lvl5pPr>
            <a:lvl6pPr marL="2743200" lvl="5" indent="-704850" algn="l">
              <a:lnSpc>
                <a:spcPct val="100000"/>
              </a:lnSpc>
              <a:spcBef>
                <a:spcPts val="330"/>
              </a:spcBef>
              <a:spcAft>
                <a:spcPts val="0"/>
              </a:spcAft>
              <a:buClr>
                <a:schemeClr val="dk1"/>
              </a:buClr>
              <a:buSzPts val="7500"/>
              <a:buChar char="•"/>
              <a:defRPr sz="1600"/>
            </a:lvl6pPr>
            <a:lvl7pPr marL="3200400" lvl="6" indent="-704850" algn="l">
              <a:lnSpc>
                <a:spcPct val="100000"/>
              </a:lnSpc>
              <a:spcBef>
                <a:spcPts val="330"/>
              </a:spcBef>
              <a:spcAft>
                <a:spcPts val="0"/>
              </a:spcAft>
              <a:buClr>
                <a:schemeClr val="dk1"/>
              </a:buClr>
              <a:buSzPts val="7500"/>
              <a:buChar char="•"/>
              <a:defRPr sz="1600"/>
            </a:lvl7pPr>
            <a:lvl8pPr marL="3657600" lvl="7" indent="-704850" algn="l">
              <a:lnSpc>
                <a:spcPct val="100000"/>
              </a:lnSpc>
              <a:spcBef>
                <a:spcPts val="330"/>
              </a:spcBef>
              <a:spcAft>
                <a:spcPts val="0"/>
              </a:spcAft>
              <a:buClr>
                <a:schemeClr val="dk1"/>
              </a:buClr>
              <a:buSzPts val="7500"/>
              <a:buChar char="•"/>
              <a:defRPr sz="1600"/>
            </a:lvl8pPr>
            <a:lvl9pPr marL="4114800" lvl="8" indent="-704850" algn="l">
              <a:lnSpc>
                <a:spcPct val="100000"/>
              </a:lnSpc>
              <a:spcBef>
                <a:spcPts val="330"/>
              </a:spcBef>
              <a:spcAft>
                <a:spcPts val="0"/>
              </a:spcAft>
              <a:buClr>
                <a:schemeClr val="dk1"/>
              </a:buClr>
              <a:buSzPts val="7500"/>
              <a:buChar char="•"/>
              <a:defRPr sz="1600"/>
            </a:lvl9pPr>
          </a:lstStyle>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5"/>
              </a:spcBef>
              <a:spcAft>
                <a:spcPts val="0"/>
              </a:spcAft>
              <a:buClr>
                <a:schemeClr val="dk1"/>
              </a:buClr>
              <a:buSzPts val="11300"/>
              <a:buNone/>
              <a:defRPr sz="2500" b="1"/>
            </a:lvl1pPr>
            <a:lvl2pPr marL="914400" lvl="1" indent="-228600" algn="l">
              <a:lnSpc>
                <a:spcPct val="100000"/>
              </a:lnSpc>
              <a:spcBef>
                <a:spcPts val="410"/>
              </a:spcBef>
              <a:spcAft>
                <a:spcPts val="0"/>
              </a:spcAft>
              <a:buClr>
                <a:schemeClr val="dk1"/>
              </a:buClr>
              <a:buSzPts val="9400"/>
              <a:buNone/>
              <a:defRPr sz="2100" b="1"/>
            </a:lvl2pPr>
            <a:lvl3pPr marL="1371600" lvl="2" indent="-228600" algn="l">
              <a:lnSpc>
                <a:spcPct val="100000"/>
              </a:lnSpc>
              <a:spcBef>
                <a:spcPts val="370"/>
              </a:spcBef>
              <a:spcAft>
                <a:spcPts val="0"/>
              </a:spcAft>
              <a:buClr>
                <a:schemeClr val="dk1"/>
              </a:buClr>
              <a:buSzPts val="8500"/>
              <a:buNone/>
              <a:defRPr sz="1900" b="1"/>
            </a:lvl3pPr>
            <a:lvl4pPr marL="1828800" lvl="3" indent="-228600" algn="l">
              <a:lnSpc>
                <a:spcPct val="100000"/>
              </a:lnSpc>
              <a:spcBef>
                <a:spcPts val="330"/>
              </a:spcBef>
              <a:spcAft>
                <a:spcPts val="0"/>
              </a:spcAft>
              <a:buClr>
                <a:schemeClr val="dk1"/>
              </a:buClr>
              <a:buSzPts val="7500"/>
              <a:buNone/>
              <a:defRPr sz="1600" b="1"/>
            </a:lvl4pPr>
            <a:lvl5pPr marL="2286000" lvl="4" indent="-228600" algn="l">
              <a:lnSpc>
                <a:spcPct val="100000"/>
              </a:lnSpc>
              <a:spcBef>
                <a:spcPts val="330"/>
              </a:spcBef>
              <a:spcAft>
                <a:spcPts val="0"/>
              </a:spcAft>
              <a:buClr>
                <a:schemeClr val="dk1"/>
              </a:buClr>
              <a:buSzPts val="7500"/>
              <a:buNone/>
              <a:defRPr sz="1600" b="1"/>
            </a:lvl5pPr>
            <a:lvl6pPr marL="2743200" lvl="5" indent="-228600" algn="l">
              <a:lnSpc>
                <a:spcPct val="100000"/>
              </a:lnSpc>
              <a:spcBef>
                <a:spcPts val="330"/>
              </a:spcBef>
              <a:spcAft>
                <a:spcPts val="0"/>
              </a:spcAft>
              <a:buClr>
                <a:schemeClr val="dk1"/>
              </a:buClr>
              <a:buSzPts val="7500"/>
              <a:buNone/>
              <a:defRPr sz="1600" b="1"/>
            </a:lvl6pPr>
            <a:lvl7pPr marL="3200400" lvl="6" indent="-228600" algn="l">
              <a:lnSpc>
                <a:spcPct val="100000"/>
              </a:lnSpc>
              <a:spcBef>
                <a:spcPts val="330"/>
              </a:spcBef>
              <a:spcAft>
                <a:spcPts val="0"/>
              </a:spcAft>
              <a:buClr>
                <a:schemeClr val="dk1"/>
              </a:buClr>
              <a:buSzPts val="7500"/>
              <a:buNone/>
              <a:defRPr sz="1600" b="1"/>
            </a:lvl7pPr>
            <a:lvl8pPr marL="3657600" lvl="7" indent="-228600" algn="l">
              <a:lnSpc>
                <a:spcPct val="100000"/>
              </a:lnSpc>
              <a:spcBef>
                <a:spcPts val="330"/>
              </a:spcBef>
              <a:spcAft>
                <a:spcPts val="0"/>
              </a:spcAft>
              <a:buClr>
                <a:schemeClr val="dk1"/>
              </a:buClr>
              <a:buSzPts val="7500"/>
              <a:buNone/>
              <a:defRPr sz="1600" b="1"/>
            </a:lvl8pPr>
            <a:lvl9pPr marL="4114800" lvl="8" indent="-228600" algn="l">
              <a:lnSpc>
                <a:spcPct val="100000"/>
              </a:lnSpc>
              <a:spcBef>
                <a:spcPts val="330"/>
              </a:spcBef>
              <a:spcAft>
                <a:spcPts val="0"/>
              </a:spcAft>
              <a:buClr>
                <a:schemeClr val="dk1"/>
              </a:buClr>
              <a:buSzPts val="7500"/>
              <a:buNone/>
              <a:defRPr sz="1600" b="1"/>
            </a:lvl9pPr>
          </a:lstStyle>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5"/>
              </a:spcBef>
              <a:spcAft>
                <a:spcPts val="0"/>
              </a:spcAft>
              <a:buClr>
                <a:schemeClr val="dk1"/>
              </a:buClr>
              <a:buSzPts val="11300"/>
              <a:buChar char="•"/>
              <a:defRPr sz="2500"/>
            </a:lvl1pPr>
            <a:lvl2pPr marL="914400" lvl="1" indent="-825500" algn="l">
              <a:lnSpc>
                <a:spcPct val="100000"/>
              </a:lnSpc>
              <a:spcBef>
                <a:spcPts val="410"/>
              </a:spcBef>
              <a:spcAft>
                <a:spcPts val="0"/>
              </a:spcAft>
              <a:buClr>
                <a:schemeClr val="dk1"/>
              </a:buClr>
              <a:buSzPts val="9400"/>
              <a:buChar char="–"/>
              <a:defRPr sz="2100"/>
            </a:lvl2pPr>
            <a:lvl3pPr marL="1371600" lvl="2" indent="-768350" algn="l">
              <a:lnSpc>
                <a:spcPct val="100000"/>
              </a:lnSpc>
              <a:spcBef>
                <a:spcPts val="370"/>
              </a:spcBef>
              <a:spcAft>
                <a:spcPts val="0"/>
              </a:spcAft>
              <a:buClr>
                <a:schemeClr val="dk1"/>
              </a:buClr>
              <a:buSzPts val="8500"/>
              <a:buChar char="•"/>
              <a:defRPr sz="1900"/>
            </a:lvl3pPr>
            <a:lvl4pPr marL="1828800" lvl="3" indent="-704850" algn="l">
              <a:lnSpc>
                <a:spcPct val="100000"/>
              </a:lnSpc>
              <a:spcBef>
                <a:spcPts val="330"/>
              </a:spcBef>
              <a:spcAft>
                <a:spcPts val="0"/>
              </a:spcAft>
              <a:buClr>
                <a:schemeClr val="dk1"/>
              </a:buClr>
              <a:buSzPts val="7500"/>
              <a:buChar char="–"/>
              <a:defRPr sz="1600"/>
            </a:lvl4pPr>
            <a:lvl5pPr marL="2286000" lvl="4" indent="-704850" algn="l">
              <a:lnSpc>
                <a:spcPct val="100000"/>
              </a:lnSpc>
              <a:spcBef>
                <a:spcPts val="330"/>
              </a:spcBef>
              <a:spcAft>
                <a:spcPts val="0"/>
              </a:spcAft>
              <a:buClr>
                <a:schemeClr val="dk1"/>
              </a:buClr>
              <a:buSzPts val="7500"/>
              <a:buChar char="»"/>
              <a:defRPr sz="1600"/>
            </a:lvl5pPr>
            <a:lvl6pPr marL="2743200" lvl="5" indent="-704850" algn="l">
              <a:lnSpc>
                <a:spcPct val="100000"/>
              </a:lnSpc>
              <a:spcBef>
                <a:spcPts val="330"/>
              </a:spcBef>
              <a:spcAft>
                <a:spcPts val="0"/>
              </a:spcAft>
              <a:buClr>
                <a:schemeClr val="dk1"/>
              </a:buClr>
              <a:buSzPts val="7500"/>
              <a:buChar char="•"/>
              <a:defRPr sz="1600"/>
            </a:lvl6pPr>
            <a:lvl7pPr marL="3200400" lvl="6" indent="-704850" algn="l">
              <a:lnSpc>
                <a:spcPct val="100000"/>
              </a:lnSpc>
              <a:spcBef>
                <a:spcPts val="330"/>
              </a:spcBef>
              <a:spcAft>
                <a:spcPts val="0"/>
              </a:spcAft>
              <a:buClr>
                <a:schemeClr val="dk1"/>
              </a:buClr>
              <a:buSzPts val="7500"/>
              <a:buChar char="•"/>
              <a:defRPr sz="1600"/>
            </a:lvl7pPr>
            <a:lvl8pPr marL="3657600" lvl="7" indent="-704850" algn="l">
              <a:lnSpc>
                <a:spcPct val="100000"/>
              </a:lnSpc>
              <a:spcBef>
                <a:spcPts val="330"/>
              </a:spcBef>
              <a:spcAft>
                <a:spcPts val="0"/>
              </a:spcAft>
              <a:buClr>
                <a:schemeClr val="dk1"/>
              </a:buClr>
              <a:buSzPts val="7500"/>
              <a:buChar char="•"/>
              <a:defRPr sz="1600"/>
            </a:lvl8pPr>
            <a:lvl9pPr marL="4114800" lvl="8" indent="-704850" algn="l">
              <a:lnSpc>
                <a:spcPct val="100000"/>
              </a:lnSpc>
              <a:spcBef>
                <a:spcPts val="330"/>
              </a:spcBef>
              <a:spcAft>
                <a:spcPts val="0"/>
              </a:spcAft>
              <a:buClr>
                <a:schemeClr val="dk1"/>
              </a:buClr>
              <a:buSzPts val="7500"/>
              <a:buChar char="•"/>
              <a:defRPr sz="1600"/>
            </a:lvl9pPr>
          </a:lstStyle>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endParaRPr lang="en-US"/>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panose="020F0502020204030204"/>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5"/>
              </a:spcBef>
              <a:spcAft>
                <a:spcPts val="0"/>
              </a:spcAft>
              <a:buClr>
                <a:schemeClr val="dk1"/>
              </a:buClr>
              <a:buSzPts val="13200"/>
              <a:buChar char="–"/>
              <a:defRPr sz="2900"/>
            </a:lvl2pPr>
            <a:lvl3pPr marL="1371600" lvl="2" indent="-946150" algn="l">
              <a:lnSpc>
                <a:spcPct val="100000"/>
              </a:lnSpc>
              <a:spcBef>
                <a:spcPts val="495"/>
              </a:spcBef>
              <a:spcAft>
                <a:spcPts val="0"/>
              </a:spcAft>
              <a:buClr>
                <a:schemeClr val="dk1"/>
              </a:buClr>
              <a:buSzPts val="11300"/>
              <a:buChar char="•"/>
              <a:defRPr sz="2500"/>
            </a:lvl3pPr>
            <a:lvl4pPr marL="1828800" lvl="3" indent="-825500" algn="l">
              <a:lnSpc>
                <a:spcPct val="100000"/>
              </a:lnSpc>
              <a:spcBef>
                <a:spcPts val="410"/>
              </a:spcBef>
              <a:spcAft>
                <a:spcPts val="0"/>
              </a:spcAft>
              <a:buClr>
                <a:schemeClr val="dk1"/>
              </a:buClr>
              <a:buSzPts val="9400"/>
              <a:buChar char="–"/>
              <a:defRPr sz="2100"/>
            </a:lvl4pPr>
            <a:lvl5pPr marL="2286000" lvl="4" indent="-825500" algn="l">
              <a:lnSpc>
                <a:spcPct val="100000"/>
              </a:lnSpc>
              <a:spcBef>
                <a:spcPts val="410"/>
              </a:spcBef>
              <a:spcAft>
                <a:spcPts val="0"/>
              </a:spcAft>
              <a:buClr>
                <a:schemeClr val="dk1"/>
              </a:buClr>
              <a:buSzPts val="9400"/>
              <a:buChar char="»"/>
              <a:defRPr sz="2100"/>
            </a:lvl5pPr>
            <a:lvl6pPr marL="2743200" lvl="5" indent="-825500" algn="l">
              <a:lnSpc>
                <a:spcPct val="100000"/>
              </a:lnSpc>
              <a:spcBef>
                <a:spcPts val="410"/>
              </a:spcBef>
              <a:spcAft>
                <a:spcPts val="0"/>
              </a:spcAft>
              <a:buClr>
                <a:schemeClr val="dk1"/>
              </a:buClr>
              <a:buSzPts val="9400"/>
              <a:buChar char="•"/>
              <a:defRPr sz="2100"/>
            </a:lvl6pPr>
            <a:lvl7pPr marL="3200400" lvl="6" indent="-825500" algn="l">
              <a:lnSpc>
                <a:spcPct val="100000"/>
              </a:lnSpc>
              <a:spcBef>
                <a:spcPts val="410"/>
              </a:spcBef>
              <a:spcAft>
                <a:spcPts val="0"/>
              </a:spcAft>
              <a:buClr>
                <a:schemeClr val="dk1"/>
              </a:buClr>
              <a:buSzPts val="9400"/>
              <a:buChar char="•"/>
              <a:defRPr sz="2100"/>
            </a:lvl7pPr>
            <a:lvl8pPr marL="3657600" lvl="7" indent="-825500" algn="l">
              <a:lnSpc>
                <a:spcPct val="100000"/>
              </a:lnSpc>
              <a:spcBef>
                <a:spcPts val="410"/>
              </a:spcBef>
              <a:spcAft>
                <a:spcPts val="0"/>
              </a:spcAft>
              <a:buClr>
                <a:schemeClr val="dk1"/>
              </a:buClr>
              <a:buSzPts val="9400"/>
              <a:buChar char="•"/>
              <a:defRPr sz="2100"/>
            </a:lvl8pPr>
            <a:lvl9pPr marL="4114800" lvl="8" indent="-825500" algn="l">
              <a:lnSpc>
                <a:spcPct val="100000"/>
              </a:lnSpc>
              <a:spcBef>
                <a:spcPts val="410"/>
              </a:spcBef>
              <a:spcAft>
                <a:spcPts val="0"/>
              </a:spcAft>
              <a:buClr>
                <a:schemeClr val="dk1"/>
              </a:buClr>
              <a:buSzPts val="9400"/>
              <a:buChar char="•"/>
              <a:defRPr sz="2100"/>
            </a:lvl9pPr>
          </a:lstStyle>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90"/>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5"/>
              </a:spcBef>
              <a:spcAft>
                <a:spcPts val="0"/>
              </a:spcAft>
              <a:buClr>
                <a:schemeClr val="dk1"/>
              </a:buClr>
              <a:buSzPts val="4700"/>
              <a:buNone/>
              <a:defRPr sz="1000"/>
            </a:lvl3pPr>
            <a:lvl4pPr marL="1828800" lvl="3" indent="-228600" algn="l">
              <a:lnSpc>
                <a:spcPct val="100000"/>
              </a:lnSpc>
              <a:spcBef>
                <a:spcPts val="185"/>
              </a:spcBef>
              <a:spcAft>
                <a:spcPts val="0"/>
              </a:spcAft>
              <a:buClr>
                <a:schemeClr val="dk1"/>
              </a:buClr>
              <a:buSzPts val="4200"/>
              <a:buNone/>
              <a:defRPr sz="900"/>
            </a:lvl4pPr>
            <a:lvl5pPr marL="2286000" lvl="4" indent="-228600" algn="l">
              <a:lnSpc>
                <a:spcPct val="100000"/>
              </a:lnSpc>
              <a:spcBef>
                <a:spcPts val="185"/>
              </a:spcBef>
              <a:spcAft>
                <a:spcPts val="0"/>
              </a:spcAft>
              <a:buClr>
                <a:schemeClr val="dk1"/>
              </a:buClr>
              <a:buSzPts val="4200"/>
              <a:buNone/>
              <a:defRPr sz="900"/>
            </a:lvl5pPr>
            <a:lvl6pPr marL="2743200" lvl="5" indent="-228600" algn="l">
              <a:lnSpc>
                <a:spcPct val="100000"/>
              </a:lnSpc>
              <a:spcBef>
                <a:spcPts val="185"/>
              </a:spcBef>
              <a:spcAft>
                <a:spcPts val="0"/>
              </a:spcAft>
              <a:buClr>
                <a:schemeClr val="dk1"/>
              </a:buClr>
              <a:buSzPts val="4200"/>
              <a:buNone/>
              <a:defRPr sz="900"/>
            </a:lvl6pPr>
            <a:lvl7pPr marL="3200400" lvl="6" indent="-228600" algn="l">
              <a:lnSpc>
                <a:spcPct val="100000"/>
              </a:lnSpc>
              <a:spcBef>
                <a:spcPts val="185"/>
              </a:spcBef>
              <a:spcAft>
                <a:spcPts val="0"/>
              </a:spcAft>
              <a:buClr>
                <a:schemeClr val="dk1"/>
              </a:buClr>
              <a:buSzPts val="4200"/>
              <a:buNone/>
              <a:defRPr sz="900"/>
            </a:lvl7pPr>
            <a:lvl8pPr marL="3657600" lvl="7" indent="-228600" algn="l">
              <a:lnSpc>
                <a:spcPct val="100000"/>
              </a:lnSpc>
              <a:spcBef>
                <a:spcPts val="185"/>
              </a:spcBef>
              <a:spcAft>
                <a:spcPts val="0"/>
              </a:spcAft>
              <a:buClr>
                <a:schemeClr val="dk1"/>
              </a:buClr>
              <a:buSzPts val="4200"/>
              <a:buNone/>
              <a:defRPr sz="900"/>
            </a:lvl8pPr>
            <a:lvl9pPr marL="4114800" lvl="8" indent="-228600" algn="l">
              <a:lnSpc>
                <a:spcPct val="100000"/>
              </a:lnSpc>
              <a:spcBef>
                <a:spcPts val="185"/>
              </a:spcBef>
              <a:spcAft>
                <a:spcPts val="0"/>
              </a:spcAft>
              <a:buClr>
                <a:schemeClr val="dk1"/>
              </a:buClr>
              <a:buSzPts val="4200"/>
              <a:buNone/>
              <a:defRPr sz="900"/>
            </a:lvl9pPr>
          </a:lstStyle>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endParaRPr lang="en-US"/>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panose="020F0502020204030204"/>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90"/>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5"/>
              </a:spcBef>
              <a:spcAft>
                <a:spcPts val="0"/>
              </a:spcAft>
              <a:buClr>
                <a:schemeClr val="dk1"/>
              </a:buClr>
              <a:buSzPts val="4700"/>
              <a:buNone/>
              <a:defRPr sz="1000"/>
            </a:lvl3pPr>
            <a:lvl4pPr marL="1828800" lvl="3" indent="-228600" algn="l">
              <a:lnSpc>
                <a:spcPct val="100000"/>
              </a:lnSpc>
              <a:spcBef>
                <a:spcPts val="185"/>
              </a:spcBef>
              <a:spcAft>
                <a:spcPts val="0"/>
              </a:spcAft>
              <a:buClr>
                <a:schemeClr val="dk1"/>
              </a:buClr>
              <a:buSzPts val="4200"/>
              <a:buNone/>
              <a:defRPr sz="900"/>
            </a:lvl4pPr>
            <a:lvl5pPr marL="2286000" lvl="4" indent="-228600" algn="l">
              <a:lnSpc>
                <a:spcPct val="100000"/>
              </a:lnSpc>
              <a:spcBef>
                <a:spcPts val="185"/>
              </a:spcBef>
              <a:spcAft>
                <a:spcPts val="0"/>
              </a:spcAft>
              <a:buClr>
                <a:schemeClr val="dk1"/>
              </a:buClr>
              <a:buSzPts val="4200"/>
              <a:buNone/>
              <a:defRPr sz="900"/>
            </a:lvl5pPr>
            <a:lvl6pPr marL="2743200" lvl="5" indent="-228600" algn="l">
              <a:lnSpc>
                <a:spcPct val="100000"/>
              </a:lnSpc>
              <a:spcBef>
                <a:spcPts val="185"/>
              </a:spcBef>
              <a:spcAft>
                <a:spcPts val="0"/>
              </a:spcAft>
              <a:buClr>
                <a:schemeClr val="dk1"/>
              </a:buClr>
              <a:buSzPts val="4200"/>
              <a:buNone/>
              <a:defRPr sz="900"/>
            </a:lvl6pPr>
            <a:lvl7pPr marL="3200400" lvl="6" indent="-228600" algn="l">
              <a:lnSpc>
                <a:spcPct val="100000"/>
              </a:lnSpc>
              <a:spcBef>
                <a:spcPts val="185"/>
              </a:spcBef>
              <a:spcAft>
                <a:spcPts val="0"/>
              </a:spcAft>
              <a:buClr>
                <a:schemeClr val="dk1"/>
              </a:buClr>
              <a:buSzPts val="4200"/>
              <a:buNone/>
              <a:defRPr sz="900"/>
            </a:lvl7pPr>
            <a:lvl8pPr marL="3657600" lvl="7" indent="-228600" algn="l">
              <a:lnSpc>
                <a:spcPct val="100000"/>
              </a:lnSpc>
              <a:spcBef>
                <a:spcPts val="185"/>
              </a:spcBef>
              <a:spcAft>
                <a:spcPts val="0"/>
              </a:spcAft>
              <a:buClr>
                <a:schemeClr val="dk1"/>
              </a:buClr>
              <a:buSzPts val="4200"/>
              <a:buNone/>
              <a:defRPr sz="900"/>
            </a:lvl8pPr>
            <a:lvl9pPr marL="4114800" lvl="8" indent="-228600" algn="l">
              <a:lnSpc>
                <a:spcPct val="100000"/>
              </a:lnSpc>
              <a:spcBef>
                <a:spcPts val="185"/>
              </a:spcBef>
              <a:spcAft>
                <a:spcPts val="0"/>
              </a:spcAft>
              <a:buClr>
                <a:schemeClr val="dk1"/>
              </a:buClr>
              <a:buSzPts val="4200"/>
              <a:buNone/>
              <a:defRPr sz="900"/>
            </a:lvl9pPr>
          </a:lstStyle>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endParaRPr lang="en-US"/>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80"/>
              </a:spcBef>
              <a:spcAft>
                <a:spcPts val="0"/>
              </a:spcAft>
              <a:buClr>
                <a:schemeClr val="dk1"/>
              </a:buClr>
              <a:buSzPts val="1800"/>
              <a:buChar char="•"/>
              <a:defRPr/>
            </a:lvl1pPr>
            <a:lvl2pPr marL="914400" lvl="1" indent="-342900" algn="l">
              <a:lnSpc>
                <a:spcPct val="100000"/>
              </a:lnSpc>
              <a:spcBef>
                <a:spcPts val="80"/>
              </a:spcBef>
              <a:spcAft>
                <a:spcPts val="0"/>
              </a:spcAft>
              <a:buClr>
                <a:schemeClr val="dk1"/>
              </a:buClr>
              <a:buSzPts val="1800"/>
              <a:buChar char="–"/>
              <a:defRPr/>
            </a:lvl2pPr>
            <a:lvl3pPr marL="1371600" lvl="2" indent="-342900" algn="l">
              <a:lnSpc>
                <a:spcPct val="100000"/>
              </a:lnSpc>
              <a:spcBef>
                <a:spcPts val="80"/>
              </a:spcBef>
              <a:spcAft>
                <a:spcPts val="0"/>
              </a:spcAft>
              <a:buClr>
                <a:schemeClr val="dk1"/>
              </a:buClr>
              <a:buSzPts val="1800"/>
              <a:buChar char="•"/>
              <a:defRPr/>
            </a:lvl3pPr>
            <a:lvl4pPr marL="1828800" lvl="3" indent="-342900" algn="l">
              <a:lnSpc>
                <a:spcPct val="100000"/>
              </a:lnSpc>
              <a:spcBef>
                <a:spcPts val="80"/>
              </a:spcBef>
              <a:spcAft>
                <a:spcPts val="0"/>
              </a:spcAft>
              <a:buClr>
                <a:schemeClr val="dk1"/>
              </a:buClr>
              <a:buSzPts val="1800"/>
              <a:buChar char="–"/>
              <a:defRPr/>
            </a:lvl4pPr>
            <a:lvl5pPr marL="2286000" lvl="4" indent="-342900" algn="l">
              <a:lnSpc>
                <a:spcPct val="100000"/>
              </a:lnSpc>
              <a:spcBef>
                <a:spcPts val="80"/>
              </a:spcBef>
              <a:spcAft>
                <a:spcPts val="0"/>
              </a:spcAft>
              <a:buClr>
                <a:schemeClr val="dk1"/>
              </a:buClr>
              <a:buSzPts val="1800"/>
              <a:buChar char="»"/>
              <a:defRPr/>
            </a:lvl5pPr>
            <a:lvl6pPr marL="2743200" lvl="5" indent="-342900" algn="l">
              <a:lnSpc>
                <a:spcPct val="100000"/>
              </a:lnSpc>
              <a:spcBef>
                <a:spcPts val="80"/>
              </a:spcBef>
              <a:spcAft>
                <a:spcPts val="0"/>
              </a:spcAft>
              <a:buClr>
                <a:schemeClr val="dk1"/>
              </a:buClr>
              <a:buSzPts val="1800"/>
              <a:buChar char="•"/>
              <a:defRPr/>
            </a:lvl6pPr>
            <a:lvl7pPr marL="3200400" lvl="6" indent="-342900" algn="l">
              <a:lnSpc>
                <a:spcPct val="100000"/>
              </a:lnSpc>
              <a:spcBef>
                <a:spcPts val="80"/>
              </a:spcBef>
              <a:spcAft>
                <a:spcPts val="0"/>
              </a:spcAft>
              <a:buClr>
                <a:schemeClr val="dk1"/>
              </a:buClr>
              <a:buSzPts val="1800"/>
              <a:buChar char="•"/>
              <a:defRPr/>
            </a:lvl7pPr>
            <a:lvl8pPr marL="3657600" lvl="7" indent="-342900" algn="l">
              <a:lnSpc>
                <a:spcPct val="100000"/>
              </a:lnSpc>
              <a:spcBef>
                <a:spcPts val="80"/>
              </a:spcBef>
              <a:spcAft>
                <a:spcPts val="0"/>
              </a:spcAft>
              <a:buClr>
                <a:schemeClr val="dk1"/>
              </a:buClr>
              <a:buSzPts val="1800"/>
              <a:buChar char="•"/>
              <a:defRPr/>
            </a:lvl8pPr>
            <a:lvl9pPr marL="4114800" lvl="8" indent="-342900" algn="l">
              <a:lnSpc>
                <a:spcPct val="100000"/>
              </a:lnSpc>
              <a:spcBef>
                <a:spcPts val="80"/>
              </a:spcBef>
              <a:spcAft>
                <a:spcPts val="0"/>
              </a:spcAft>
              <a:buClr>
                <a:schemeClr val="dk1"/>
              </a:buClr>
              <a:buSzPts val="1800"/>
              <a:buChar char="•"/>
              <a:defRPr/>
            </a:lvl9pPr>
          </a:lstStyle>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endParaRPr lang="en-US"/>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80"/>
              </a:spcBef>
              <a:spcAft>
                <a:spcPts val="0"/>
              </a:spcAft>
              <a:buClr>
                <a:schemeClr val="dk1"/>
              </a:buClr>
              <a:buSzPts val="1800"/>
              <a:buChar char="•"/>
              <a:defRPr/>
            </a:lvl1pPr>
            <a:lvl2pPr marL="914400" lvl="1" indent="-342900" algn="l">
              <a:lnSpc>
                <a:spcPct val="100000"/>
              </a:lnSpc>
              <a:spcBef>
                <a:spcPts val="80"/>
              </a:spcBef>
              <a:spcAft>
                <a:spcPts val="0"/>
              </a:spcAft>
              <a:buClr>
                <a:schemeClr val="dk1"/>
              </a:buClr>
              <a:buSzPts val="1800"/>
              <a:buChar char="–"/>
              <a:defRPr/>
            </a:lvl2pPr>
            <a:lvl3pPr marL="1371600" lvl="2" indent="-342900" algn="l">
              <a:lnSpc>
                <a:spcPct val="100000"/>
              </a:lnSpc>
              <a:spcBef>
                <a:spcPts val="80"/>
              </a:spcBef>
              <a:spcAft>
                <a:spcPts val="0"/>
              </a:spcAft>
              <a:buClr>
                <a:schemeClr val="dk1"/>
              </a:buClr>
              <a:buSzPts val="1800"/>
              <a:buChar char="•"/>
              <a:defRPr/>
            </a:lvl3pPr>
            <a:lvl4pPr marL="1828800" lvl="3" indent="-342900" algn="l">
              <a:lnSpc>
                <a:spcPct val="100000"/>
              </a:lnSpc>
              <a:spcBef>
                <a:spcPts val="80"/>
              </a:spcBef>
              <a:spcAft>
                <a:spcPts val="0"/>
              </a:spcAft>
              <a:buClr>
                <a:schemeClr val="dk1"/>
              </a:buClr>
              <a:buSzPts val="1800"/>
              <a:buChar char="–"/>
              <a:defRPr/>
            </a:lvl4pPr>
            <a:lvl5pPr marL="2286000" lvl="4" indent="-342900" algn="l">
              <a:lnSpc>
                <a:spcPct val="100000"/>
              </a:lnSpc>
              <a:spcBef>
                <a:spcPts val="80"/>
              </a:spcBef>
              <a:spcAft>
                <a:spcPts val="0"/>
              </a:spcAft>
              <a:buClr>
                <a:schemeClr val="dk1"/>
              </a:buClr>
              <a:buSzPts val="1800"/>
              <a:buChar char="»"/>
              <a:defRPr/>
            </a:lvl5pPr>
            <a:lvl6pPr marL="2743200" lvl="5" indent="-342900" algn="l">
              <a:lnSpc>
                <a:spcPct val="100000"/>
              </a:lnSpc>
              <a:spcBef>
                <a:spcPts val="80"/>
              </a:spcBef>
              <a:spcAft>
                <a:spcPts val="0"/>
              </a:spcAft>
              <a:buClr>
                <a:schemeClr val="dk1"/>
              </a:buClr>
              <a:buSzPts val="1800"/>
              <a:buChar char="•"/>
              <a:defRPr/>
            </a:lvl6pPr>
            <a:lvl7pPr marL="3200400" lvl="6" indent="-342900" algn="l">
              <a:lnSpc>
                <a:spcPct val="100000"/>
              </a:lnSpc>
              <a:spcBef>
                <a:spcPts val="80"/>
              </a:spcBef>
              <a:spcAft>
                <a:spcPts val="0"/>
              </a:spcAft>
              <a:buClr>
                <a:schemeClr val="dk1"/>
              </a:buClr>
              <a:buSzPts val="1800"/>
              <a:buChar char="•"/>
              <a:defRPr/>
            </a:lvl7pPr>
            <a:lvl8pPr marL="3657600" lvl="7" indent="-342900" algn="l">
              <a:lnSpc>
                <a:spcPct val="100000"/>
              </a:lnSpc>
              <a:spcBef>
                <a:spcPts val="80"/>
              </a:spcBef>
              <a:spcAft>
                <a:spcPts val="0"/>
              </a:spcAft>
              <a:buClr>
                <a:schemeClr val="dk1"/>
              </a:buClr>
              <a:buSzPts val="1800"/>
              <a:buChar char="•"/>
              <a:defRPr/>
            </a:lvl8pPr>
            <a:lvl9pPr marL="4114800" lvl="8" indent="-342900" algn="l">
              <a:lnSpc>
                <a:spcPct val="100000"/>
              </a:lnSpc>
              <a:spcBef>
                <a:spcPts val="80"/>
              </a:spcBef>
              <a:spcAft>
                <a:spcPts val="0"/>
              </a:spcAft>
              <a:buClr>
                <a:schemeClr val="dk1"/>
              </a:buClr>
              <a:buSzPts val="1800"/>
              <a:buChar char="•"/>
              <a:defRPr/>
            </a:lvl9pPr>
          </a:lstStyle>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endParaRPr lang="en-US"/>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1.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panose="020F0502020204030204"/>
              <a:buNone/>
              <a:defRPr sz="20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panose="020B0604020202020204"/>
              <a:buChar char="•"/>
              <a:defRPr sz="15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1066800" algn="l" rtl="0">
              <a:lnSpc>
                <a:spcPct val="100000"/>
              </a:lnSpc>
              <a:spcBef>
                <a:spcPts val="2640"/>
              </a:spcBef>
              <a:spcAft>
                <a:spcPts val="0"/>
              </a:spcAft>
              <a:buClr>
                <a:schemeClr val="dk1"/>
              </a:buClr>
              <a:buSzPts val="13200"/>
              <a:buFont typeface="Arial" panose="020B0604020202020204"/>
              <a:buChar char="–"/>
              <a:defRPr sz="1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946150" algn="l" rtl="0">
              <a:lnSpc>
                <a:spcPct val="100000"/>
              </a:lnSpc>
              <a:spcBef>
                <a:spcPts val="2260"/>
              </a:spcBef>
              <a:spcAft>
                <a:spcPts val="0"/>
              </a:spcAft>
              <a:buClr>
                <a:schemeClr val="dk1"/>
              </a:buClr>
              <a:buSzPts val="11300"/>
              <a:buFont typeface="Arial" panose="020B0604020202020204"/>
              <a:buChar char="•"/>
              <a:defRPr sz="1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a:t>Department of Computer Science and Engineering</a:t>
            </a:r>
            <a:endParaRPr lang="en-US"/>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panose="02020603050405020304" pitchFamily="18" charset="0"/>
                <a:cs typeface="Times New Roman" panose="02020603050405020304" pitchFamily="18" charset="0"/>
              </a:rPr>
            </a:fld>
            <a:endParaRPr>
              <a:latin typeface="Times New Roman" panose="02020603050405020304" pitchFamily="18" charset="0"/>
              <a:cs typeface="Times New Roman" panose="020206030504050203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p:txBody>
      </p:sp>
      <p:sp>
        <p:nvSpPr>
          <p:cNvPr id="2" name="Title 1"/>
          <p:cNvSpPr>
            <a:spLocks noGrp="1"/>
          </p:cNvSpPr>
          <p:nvPr>
            <p:ph type="title"/>
          </p:nvPr>
        </p:nvSpPr>
        <p:spPr>
          <a:xfrm>
            <a:off x="457200" y="694236"/>
            <a:ext cx="8229600" cy="1877514"/>
          </a:xfrm>
        </p:spPr>
        <p:txBody>
          <a:bodyPr/>
          <a:lstStyle/>
          <a:p>
            <a:r>
              <a:rPr lang="en-US" sz="3600" dirty="0">
                <a:latin typeface="Times New Roman" panose="02020603050405020304" pitchFamily="18" charset="0"/>
                <a:cs typeface="Times New Roman" panose="02020603050405020304" pitchFamily="18" charset="0"/>
              </a:rPr>
              <a:t>NexGen Resume Parser</a:t>
            </a:r>
            <a:endParaRPr lang="en-US" sz="3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67767" y="3265616"/>
            <a:ext cx="3552565" cy="95313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Team Details:</a:t>
            </a:r>
            <a:endParaRPr lang="en-US"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sym typeface="+mn-ea"/>
              </a:rPr>
              <a:t>Ani Reddy Saikiran Reddy(21EG505802)</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sym typeface="+mn-ea"/>
              </a:rPr>
              <a:t>S.Venkatesh(21EG505863)</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sym typeface="+mn-ea"/>
              </a:rPr>
              <a:t>P.Nikhil(21EG505856)</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470632" y="3239550"/>
            <a:ext cx="3006941" cy="73723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sym typeface="+mn-ea"/>
              </a:rPr>
              <a:t>Project Supervisor </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sym typeface="+mn-ea"/>
              </a:rPr>
              <a:t>Name: </a:t>
            </a:r>
            <a:r>
              <a:rPr lang="en-US" dirty="0">
                <a:latin typeface="Times New Roman" panose="02020603050405020304" pitchFamily="18" charset="0"/>
                <a:cs typeface="Times New Roman" panose="02020603050405020304" pitchFamily="18" charset="0"/>
                <a:sym typeface="+mn-ea"/>
              </a:rPr>
              <a:t>Ms. A.Durga Bhavani</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sym typeface="+mn-ea"/>
              </a:rPr>
              <a:t>Designation: </a:t>
            </a:r>
            <a:r>
              <a:rPr lang="en-US" dirty="0">
                <a:latin typeface="Times New Roman" panose="02020603050405020304" pitchFamily="18" charset="0"/>
                <a:cs typeface="Times New Roman" panose="02020603050405020304" pitchFamily="18" charset="0"/>
                <a:sym typeface="+mn-ea"/>
              </a:rPr>
              <a:t>Assistant Professor</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idx="11"/>
          </p:nvPr>
        </p:nvSpPr>
        <p:spPr>
          <a:xfrm>
            <a:off x="3124200" y="4672080"/>
            <a:ext cx="2895600" cy="369084"/>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2" name="Title 1"/>
          <p:cNvSpPr>
            <a:spLocks noGrp="1"/>
          </p:cNvSpPr>
          <p:nvPr>
            <p:ph type="title"/>
          </p:nvPr>
        </p:nvSpPr>
        <p:spPr>
          <a:xfrm>
            <a:off x="1556704" y="375922"/>
            <a:ext cx="5486400" cy="425100"/>
          </a:xfrm>
        </p:spPr>
        <p:txBody>
          <a:bodyPr/>
          <a:lstStyle/>
          <a:p>
            <a:pPr algn="l"/>
            <a:r>
              <a:rPr lang="en-IN" altLang="en-US" sz="3600" dirty="0" smtClean="0">
                <a:latin typeface="Times New Roman" panose="02020603050405020304" pitchFamily="18" charset="0"/>
                <a:cs typeface="Times New Roman" panose="02020603050405020304" pitchFamily="18" charset="0"/>
                <a:sym typeface="+mn-ea"/>
              </a:rPr>
              <a:t>Experiment </a:t>
            </a:r>
            <a:r>
              <a:rPr lang="en-US" altLang="en-IN" sz="3600" dirty="0" smtClean="0">
                <a:latin typeface="Times New Roman" panose="02020603050405020304" pitchFamily="18" charset="0"/>
                <a:cs typeface="Times New Roman" panose="02020603050405020304" pitchFamily="18" charset="0"/>
                <a:sym typeface="+mn-ea"/>
              </a:rPr>
              <a:t>Result</a:t>
            </a:r>
            <a:endParaRPr lang="en-US" altLang="en-IN" sz="3600" dirty="0" smtClean="0">
              <a:latin typeface="Times New Roman" panose="02020603050405020304" pitchFamily="18" charset="0"/>
              <a:cs typeface="Times New Roman" panose="02020603050405020304" pitchFamily="18" charset="0"/>
              <a:sym typeface="+mn-ea"/>
            </a:endParaRP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endParaRPr lang="en-US"/>
          </a:p>
        </p:txBody>
      </p:sp>
      <p:pic>
        <p:nvPicPr>
          <p:cNvPr id="5" name="Picture Placeholder 4"/>
          <p:cNvPicPr>
            <a:picLocks noChangeAspect="1"/>
          </p:cNvPicPr>
          <p:nvPr>
            <p:ph type="pic" idx="2"/>
          </p:nvPr>
        </p:nvPicPr>
        <p:blipFill>
          <a:blip r:embed="rId1"/>
          <a:stretch>
            <a:fillRect/>
          </a:stretch>
        </p:blipFill>
        <p:spPr>
          <a:xfrm>
            <a:off x="1508125" y="988695"/>
            <a:ext cx="6102985" cy="35909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2" name="Title 1"/>
          <p:cNvSpPr>
            <a:spLocks noGrp="1"/>
          </p:cNvSpPr>
          <p:nvPr>
            <p:ph type="title"/>
          </p:nvPr>
        </p:nvSpPr>
        <p:spPr>
          <a:xfrm>
            <a:off x="1540194" y="322582"/>
            <a:ext cx="5486400" cy="425100"/>
          </a:xfrm>
        </p:spPr>
        <p:txBody>
          <a:bodyPr/>
          <a:lstStyle/>
          <a:p>
            <a:pPr algn="l"/>
            <a:r>
              <a:rPr lang="en-IN" altLang="en-US" sz="3600" dirty="0" smtClean="0">
                <a:latin typeface="Times New Roman" panose="02020603050405020304" pitchFamily="18" charset="0"/>
                <a:cs typeface="Times New Roman" panose="02020603050405020304" pitchFamily="18" charset="0"/>
                <a:sym typeface="+mn-ea"/>
              </a:rPr>
              <a:t>Experiment </a:t>
            </a:r>
            <a:r>
              <a:rPr lang="en-US" altLang="en-IN" sz="3600" dirty="0" smtClean="0">
                <a:latin typeface="Times New Roman" panose="02020603050405020304" pitchFamily="18" charset="0"/>
                <a:cs typeface="Times New Roman" panose="02020603050405020304" pitchFamily="18" charset="0"/>
                <a:sym typeface="+mn-ea"/>
              </a:rPr>
              <a:t>Result</a:t>
            </a:r>
            <a:endParaRPr lang="en-US" altLang="en-IN" sz="3600" dirty="0" smtClean="0">
              <a:latin typeface="Times New Roman" panose="02020603050405020304" pitchFamily="18" charset="0"/>
              <a:cs typeface="Times New Roman" panose="02020603050405020304" pitchFamily="18" charset="0"/>
              <a:sym typeface="+mn-ea"/>
            </a:endParaRP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endParaRPr lang="en-US"/>
          </a:p>
        </p:txBody>
      </p:sp>
      <p:pic>
        <p:nvPicPr>
          <p:cNvPr id="5" name="Picture Placeholder 4"/>
          <p:cNvPicPr>
            <a:picLocks noChangeAspect="1"/>
          </p:cNvPicPr>
          <p:nvPr>
            <p:ph type="pic" idx="2"/>
          </p:nvPr>
        </p:nvPicPr>
        <p:blipFill>
          <a:blip r:embed="rId1"/>
          <a:stretch>
            <a:fillRect/>
          </a:stretch>
        </p:blipFill>
        <p:spPr>
          <a:xfrm>
            <a:off x="1459865" y="1003300"/>
            <a:ext cx="6074410" cy="33845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2" name="Title 1"/>
          <p:cNvSpPr>
            <a:spLocks noGrp="1"/>
          </p:cNvSpPr>
          <p:nvPr>
            <p:ph type="title"/>
          </p:nvPr>
        </p:nvSpPr>
        <p:spPr>
          <a:xfrm>
            <a:off x="1573214" y="260987"/>
            <a:ext cx="5486400" cy="425100"/>
          </a:xfrm>
        </p:spPr>
        <p:txBody>
          <a:bodyPr/>
          <a:lstStyle/>
          <a:p>
            <a:pPr algn="l"/>
            <a:r>
              <a:rPr lang="en-IN" altLang="en-US" sz="3600" dirty="0" smtClean="0">
                <a:latin typeface="Times New Roman" panose="02020603050405020304" pitchFamily="18" charset="0"/>
                <a:cs typeface="Times New Roman" panose="02020603050405020304" pitchFamily="18" charset="0"/>
                <a:sym typeface="+mn-ea"/>
              </a:rPr>
              <a:t>Experiment </a:t>
            </a:r>
            <a:r>
              <a:rPr lang="en-US" altLang="en-IN" sz="3600" dirty="0" smtClean="0">
                <a:latin typeface="Times New Roman" panose="02020603050405020304" pitchFamily="18" charset="0"/>
                <a:cs typeface="Times New Roman" panose="02020603050405020304" pitchFamily="18" charset="0"/>
                <a:sym typeface="+mn-ea"/>
              </a:rPr>
              <a:t>Result</a:t>
            </a:r>
            <a:endParaRPr lang="en-US" altLang="en-IN" sz="3600" dirty="0" smtClean="0">
              <a:latin typeface="Times New Roman" panose="02020603050405020304" pitchFamily="18" charset="0"/>
              <a:cs typeface="Times New Roman" panose="02020603050405020304" pitchFamily="18" charset="0"/>
              <a:sym typeface="+mn-ea"/>
            </a:endParaRP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endParaRPr lang="en-US"/>
          </a:p>
        </p:txBody>
      </p:sp>
      <p:pic>
        <p:nvPicPr>
          <p:cNvPr id="4" name="Picture Placeholder 3"/>
          <p:cNvPicPr>
            <a:picLocks noChangeAspect="1"/>
          </p:cNvPicPr>
          <p:nvPr>
            <p:ph type="pic" idx="2"/>
          </p:nvPr>
        </p:nvPicPr>
        <p:blipFill>
          <a:blip r:embed="rId1"/>
          <a:stretch>
            <a:fillRect/>
          </a:stretch>
        </p:blipFill>
        <p:spPr>
          <a:xfrm>
            <a:off x="1070610" y="953770"/>
            <a:ext cx="6386830" cy="34359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2" name="Title 1"/>
          <p:cNvSpPr>
            <a:spLocks noGrp="1"/>
          </p:cNvSpPr>
          <p:nvPr>
            <p:ph type="title"/>
          </p:nvPr>
        </p:nvSpPr>
        <p:spPr>
          <a:xfrm>
            <a:off x="1556704" y="297817"/>
            <a:ext cx="5486400" cy="425100"/>
          </a:xfrm>
        </p:spPr>
        <p:txBody>
          <a:bodyPr/>
          <a:lstStyle/>
          <a:p>
            <a:pPr algn="l"/>
            <a:r>
              <a:rPr lang="en-IN" altLang="en-US" sz="3600" dirty="0" smtClean="0">
                <a:latin typeface="Times New Roman" panose="02020603050405020304" pitchFamily="18" charset="0"/>
                <a:cs typeface="Times New Roman" panose="02020603050405020304" pitchFamily="18" charset="0"/>
                <a:sym typeface="+mn-ea"/>
              </a:rPr>
              <a:t>Experiment </a:t>
            </a:r>
            <a:r>
              <a:rPr lang="en-US" altLang="en-IN" sz="3600" dirty="0" smtClean="0">
                <a:latin typeface="Times New Roman" panose="02020603050405020304" pitchFamily="18" charset="0"/>
                <a:cs typeface="Times New Roman" panose="02020603050405020304" pitchFamily="18" charset="0"/>
                <a:sym typeface="+mn-ea"/>
              </a:rPr>
              <a:t>Result</a:t>
            </a:r>
            <a:endParaRPr lang="en-US" altLang="en-IN" sz="3600" dirty="0" smtClean="0">
              <a:latin typeface="Times New Roman" panose="02020603050405020304" pitchFamily="18" charset="0"/>
              <a:cs typeface="Times New Roman" panose="02020603050405020304" pitchFamily="18" charset="0"/>
              <a:sym typeface="+mn-ea"/>
            </a:endParaRP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endParaRPr lang="en-US"/>
          </a:p>
        </p:txBody>
      </p:sp>
      <p:pic>
        <p:nvPicPr>
          <p:cNvPr id="5" name="Picture Placeholder 4"/>
          <p:cNvPicPr>
            <a:picLocks noChangeAspect="1"/>
          </p:cNvPicPr>
          <p:nvPr>
            <p:ph type="pic" idx="2"/>
          </p:nvPr>
        </p:nvPicPr>
        <p:blipFill>
          <a:blip r:embed="rId1"/>
          <a:stretch>
            <a:fillRect/>
          </a:stretch>
        </p:blipFill>
        <p:spPr>
          <a:xfrm>
            <a:off x="892175" y="894715"/>
            <a:ext cx="6386830" cy="34931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2" name="Title 1"/>
          <p:cNvSpPr>
            <a:spLocks noGrp="1"/>
          </p:cNvSpPr>
          <p:nvPr>
            <p:ph type="title"/>
          </p:nvPr>
        </p:nvSpPr>
        <p:spPr>
          <a:xfrm>
            <a:off x="1290320" y="647065"/>
            <a:ext cx="6355715" cy="627380"/>
          </a:xfrm>
        </p:spPr>
        <p:txBody>
          <a:bodyPr/>
          <a:lstStyle/>
          <a:p>
            <a:pPr algn="l"/>
            <a:r>
              <a:rPr lang="en-US" sz="3600" dirty="0" smtClean="0">
                <a:latin typeface="Times New Roman" panose="02020603050405020304" pitchFamily="18" charset="0"/>
                <a:cs typeface="Times New Roman" panose="02020603050405020304" pitchFamily="18" charset="0"/>
                <a:sym typeface="+mn-ea"/>
              </a:rPr>
              <a:t>Finding</a:t>
            </a:r>
            <a:endParaRPr lang="en-US" sz="3600" dirty="0">
              <a:latin typeface="Bookman Old Style" panose="02050604050505020204" pitchFamily="18" charset="0"/>
            </a:endParaRP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endParaRPr lang="en-US"/>
          </a:p>
        </p:txBody>
      </p:sp>
      <p:sp>
        <p:nvSpPr>
          <p:cNvPr id="3" name="Text Box 2"/>
          <p:cNvSpPr txBox="1"/>
          <p:nvPr/>
        </p:nvSpPr>
        <p:spPr>
          <a:xfrm>
            <a:off x="2350770" y="1274445"/>
            <a:ext cx="4572000" cy="3766820"/>
          </a:xfrm>
          <a:prstGeom prst="rect">
            <a:avLst/>
          </a:prstGeom>
          <a:noFill/>
        </p:spPr>
        <p:txBody>
          <a:bodyPr wrap="square" rtlCol="0" anchor="t">
            <a:noAutofit/>
          </a:bodyPr>
          <a:p>
            <a:r>
              <a:rPr lang="en-US"/>
              <a:t>"Traditional recruitment processes are sluggish, struggling to quickly identify ideal candidates."</a:t>
            </a:r>
            <a:endParaRPr lang="en-US"/>
          </a:p>
          <a:p>
            <a:endParaRPr lang="en-US"/>
          </a:p>
          <a:p>
            <a:r>
              <a:rPr lang="en-US"/>
              <a:t>"Job seekers lack personalized guidance and real-time feedback on applications."</a:t>
            </a:r>
            <a:endParaRPr lang="en-US"/>
          </a:p>
          <a:p>
            <a:endParaRPr lang="en-US"/>
          </a:p>
          <a:p>
            <a:r>
              <a:rPr lang="en-US"/>
              <a:t>"Existing Applicant Tracking Systems (ATS) fall short in providing immediate insights into compatibility."</a:t>
            </a:r>
            <a:endParaRPr lang="en-US"/>
          </a:p>
          <a:p>
            <a:endParaRPr lang="en-US"/>
          </a:p>
          <a:p>
            <a:r>
              <a:rPr lang="en-US"/>
              <a:t>"NexGen Resume Parser revolutionizes this landscape, leveraging advanced NLP for comprehensive resume analysis and offering a seamless, proactive job search experience."</a:t>
            </a:r>
            <a:endParaRPr lang="en-US"/>
          </a:p>
          <a:p>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290320" y="647065"/>
            <a:ext cx="6355715" cy="627380"/>
          </a:xfrm>
        </p:spPr>
        <p:txBody>
          <a:bodyPr/>
          <a:lstStyle/>
          <a:p>
            <a:pPr algn="l"/>
            <a:r>
              <a:rPr lang="en-US" sz="3600" dirty="0" smtClean="0">
                <a:latin typeface="Times New Roman" panose="02020603050405020304" pitchFamily="18" charset="0"/>
                <a:cs typeface="Times New Roman" panose="02020603050405020304" pitchFamily="18" charset="0"/>
                <a:sym typeface="+mn-ea"/>
              </a:rPr>
              <a:t>Justification</a:t>
            </a:r>
            <a:endParaRPr lang="en-US" sz="3600" dirty="0">
              <a:latin typeface="Bookman Old Style" panose="02050604050505020204" pitchFamily="18" charset="0"/>
            </a:endParaRP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endParaRPr lang="en-US"/>
          </a:p>
        </p:txBody>
      </p:sp>
      <p:sp>
        <p:nvSpPr>
          <p:cNvPr id="3" name="Text Box 2"/>
          <p:cNvSpPr txBox="1"/>
          <p:nvPr/>
        </p:nvSpPr>
        <p:spPr>
          <a:xfrm>
            <a:off x="1588135" y="1837690"/>
            <a:ext cx="4572000" cy="1014730"/>
          </a:xfrm>
          <a:prstGeom prst="rect">
            <a:avLst/>
          </a:prstGeom>
          <a:noFill/>
        </p:spPr>
        <p:txBody>
          <a:bodyPr wrap="square" rtlCol="0" anchor="t">
            <a:spAutoFit/>
          </a:bodyPr>
          <a:p>
            <a:r>
              <a:rPr lang="en-US" sz="2000">
                <a:latin typeface="Times New Roman" panose="02020603050405020304" pitchFamily="18" charset="0"/>
                <a:cs typeface="Times New Roman" panose="02020603050405020304" pitchFamily="18" charset="0"/>
                <a:sym typeface="+mn-ea"/>
              </a:rPr>
              <a:t>1.What are parameters improved by your method?</a:t>
            </a: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sym typeface="+mn-ea"/>
              </a:rPr>
              <a:t>Accuracy</a:t>
            </a:r>
            <a:endParaRPr lang="en-US" sz="20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1511459" y="1944370"/>
            <a:ext cx="6117431" cy="627321"/>
          </a:xfrm>
        </p:spPr>
        <p:txBody>
          <a:bodyPr/>
          <a:lstStyle/>
          <a:p>
            <a:r>
              <a:rPr lang="en-IN" altLang="en-US" sz="3600" dirty="0">
                <a:latin typeface="Times New Roman" panose="02020603050405020304" pitchFamily="18" charset="0"/>
                <a:cs typeface="Times New Roman" panose="02020603050405020304" pitchFamily="18" charset="0"/>
              </a:rPr>
              <a:t>Thank You</a:t>
            </a:r>
            <a:endParaRPr lang="en-IN" altLang="en-US" sz="36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idx="10"/>
          </p:nvPr>
        </p:nvSpPr>
        <p:spPr/>
        <p:txBody>
          <a:bodyPr/>
          <a:lstStyle/>
          <a:p>
            <a:r>
              <a:rPr lang="en-IN" altLang="en-US">
                <a:latin typeface="Times New Roman" panose="02020603050405020304" pitchFamily="18" charset="0"/>
                <a:cs typeface="Times New Roman" panose="02020603050405020304" pitchFamily="18" charset="0"/>
              </a:rPr>
              <a:t>23</a:t>
            </a:r>
            <a:r>
              <a:rPr lang="en-US" altLang="en-IN">
                <a:latin typeface="Times New Roman" panose="02020603050405020304" pitchFamily="18" charset="0"/>
                <a:cs typeface="Times New Roman" panose="02020603050405020304" pitchFamily="18" charset="0"/>
              </a:rPr>
              <a:t> March</a:t>
            </a:r>
            <a:r>
              <a:rPr lang="en-IN" altLang="en-US">
                <a:latin typeface="Times New Roman" panose="02020603050405020304" pitchFamily="18" charset="0"/>
                <a:cs typeface="Times New Roman" panose="02020603050405020304" pitchFamily="18" charset="0"/>
              </a:rPr>
              <a:t> 2024</a:t>
            </a:r>
            <a:endParaRPr lang="en-IN" altLang="en-US">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idx="11"/>
          </p:nvPr>
        </p:nvSpPr>
        <p:spPr>
          <a:xfrm>
            <a:off x="3124200" y="4767580"/>
            <a:ext cx="3670935" cy="273685"/>
          </a:xfrm>
        </p:spPr>
        <p:txBody>
          <a:bodyPr/>
          <a:lstStyle/>
          <a:p>
            <a:r>
              <a:rPr lang="en-US" smtClean="0">
                <a:latin typeface="Times New Roman" panose="02020603050405020304" pitchFamily="18" charset="0"/>
                <a:cs typeface="Times New Roman" panose="02020603050405020304" pitchFamily="18" charset="0"/>
              </a:rPr>
              <a:t>Department of Computer Science and Engineering</a:t>
            </a:r>
            <a:endParaRPr lang="en-US"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2" name="Title 1"/>
          <p:cNvSpPr>
            <a:spLocks noGrp="1"/>
          </p:cNvSpPr>
          <p:nvPr>
            <p:ph type="title"/>
          </p:nvPr>
        </p:nvSpPr>
        <p:spPr>
          <a:xfrm>
            <a:off x="1295924" y="480448"/>
            <a:ext cx="6117431" cy="627321"/>
          </a:xfrm>
        </p:spPr>
        <p:txBody>
          <a:bodyPr/>
          <a:lstStyle/>
          <a:p>
            <a:r>
              <a:rPr lang="en-US" sz="3600" dirty="0">
                <a:latin typeface="Times New Roman" panose="02020603050405020304" pitchFamily="18" charset="0"/>
                <a:cs typeface="Times New Roman" panose="02020603050405020304" pitchFamily="18" charset="0"/>
              </a:rPr>
              <a:t>Introduction</a:t>
            </a:r>
            <a:endParaRPr lang="en-US" sz="3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92294" y="1256005"/>
            <a:ext cx="7559412" cy="3107690"/>
          </a:xfrm>
          <a:prstGeom prst="rect">
            <a:avLst/>
          </a:prstGeom>
          <a:noFill/>
        </p:spPr>
        <p:txBody>
          <a:bodyPr wrap="square" rtlCol="0">
            <a:spAutoFit/>
          </a:bodyPr>
          <a:lstStyle/>
          <a:p>
            <a:pPr indent="457200" algn="just"/>
            <a:r>
              <a:rPr lang="en-US" dirty="0">
                <a:latin typeface="Times New Roman" panose="02020603050405020304" pitchFamily="18" charset="0"/>
                <a:cs typeface="Times New Roman" panose="02020603050405020304" pitchFamily="18" charset="0"/>
              </a:rPr>
              <a:t>Introducing "NexGen Resume Parser": a revolutionary platform reshaping recruitment through advanced NLP techniques. This system utilizes sophisticated algorithms to thoroughly analyze resumes, evaluating educational backgrounds, professional experiences, and additional qualifications. Notably, it provides candidates with an ATS (Applicant Tracking System) score, a comprehensive assessment of their profile's compatibility with job prerequisites, delivering invaluable insights.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indent="457200" algn="just"/>
            <a:r>
              <a:rPr lang="en-US" dirty="0">
                <a:latin typeface="Times New Roman" panose="02020603050405020304" pitchFamily="18" charset="0"/>
                <a:cs typeface="Times New Roman" panose="02020603050405020304" pitchFamily="18" charset="0"/>
              </a:rPr>
              <a:t>Beyond assessment, the platform actively supports candidates by offering direct links to recent job openings aligned with their skills and experience. Tailored job recommendations, based on individual resumes, ensure a personalized job search. What sets "NexGen Resume Parser" apart is its proactive approach is once the ATS score is obtained, it's seamlessly sent to the candidate's email. This feature enhances the candidate experience by providing instant feedback and empowering them with insights for continuous improvement. With intelligent algorithms and comprehensive analysis, this platform optimizes the matching process, fostering meaningful connections between talent and employment opportunities.</a:t>
            </a:r>
            <a:endParaRPr lang="en-US"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290083" y="646791"/>
            <a:ext cx="4546169" cy="627321"/>
          </a:xfrm>
        </p:spPr>
        <p:txBody>
          <a:bodyPr/>
          <a:lstStyle/>
          <a:p>
            <a:pPr algn="l"/>
            <a:r>
              <a:rPr lang="en-US" sz="3600" dirty="0">
                <a:latin typeface="Times New Roman" panose="02020603050405020304" pitchFamily="18" charset="0"/>
                <a:cs typeface="Times New Roman" panose="02020603050405020304" pitchFamily="18" charset="0"/>
              </a:rPr>
              <a:t>Problem</a:t>
            </a:r>
            <a:r>
              <a:rPr lang="en-US" sz="3600" dirty="0">
                <a:latin typeface="Bookman Old Style" panose="02050604050505020204" pitchFamily="18" charset="0"/>
              </a:rPr>
              <a:t> Statement</a:t>
            </a:r>
            <a:endParaRPr lang="en-US" sz="3600" dirty="0">
              <a:latin typeface="Bookman Old Style" panose="02050604050505020204" pitchFamily="18" charset="0"/>
            </a:endParaRPr>
          </a:p>
        </p:txBody>
      </p:sp>
      <p:sp>
        <p:nvSpPr>
          <p:cNvPr id="14" name="TextBox 13"/>
          <p:cNvSpPr txBox="1"/>
          <p:nvPr/>
        </p:nvSpPr>
        <p:spPr>
          <a:xfrm>
            <a:off x="1290083" y="1620822"/>
            <a:ext cx="6655982" cy="1599565"/>
          </a:xfrm>
          <a:prstGeom prst="rect">
            <a:avLst/>
          </a:prstGeom>
          <a:noFill/>
        </p:spPr>
        <p:txBody>
          <a:bodyPr wrap="square" rtlCol="0">
            <a:spAutoFit/>
          </a:bodyPr>
          <a:lstStyle/>
          <a:p>
            <a:pPr algn="just"/>
            <a:r>
              <a:rPr lang="en-US" b="0" i="0" dirty="0">
                <a:solidFill>
                  <a:srgbClr val="374151"/>
                </a:solidFill>
                <a:effectLst/>
                <a:latin typeface="Times New Roman" panose="02020603050405020304" pitchFamily="18" charset="0"/>
                <a:cs typeface="Times New Roman" panose="02020603050405020304" pitchFamily="18" charset="0"/>
              </a:rPr>
              <a:t>Traditional recruitment processes are sluggish, struggling to quickly identify ideal candidates. Job seekers lack personalized guidance and real-time feedback on applications. Existing Applicant Tracking Systems (ATS) fall short in providing immediate insights into compatibility. "NexGen Resume Parser" revolutionizes this landscape, leveraging advanced NLP for comprehensive resume analysis and offering a seamless, proactive job search experience. It bridges the gap between talent and opportunities, transforming recruitment into a more efficient and empowering process.</a:t>
            </a:r>
            <a:endParaRPr lang="en-US" b="0" i="0" dirty="0">
              <a:solidFill>
                <a:srgbClr val="374151"/>
              </a:solidFill>
              <a:effectLst/>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2" name="Title 1"/>
          <p:cNvSpPr>
            <a:spLocks noGrp="1"/>
          </p:cNvSpPr>
          <p:nvPr>
            <p:ph type="title"/>
          </p:nvPr>
        </p:nvSpPr>
        <p:spPr>
          <a:xfrm>
            <a:off x="2316355" y="187626"/>
            <a:ext cx="4236970" cy="627321"/>
          </a:xfrm>
        </p:spPr>
        <p:txBody>
          <a:bodyPr/>
          <a:lstStyle/>
          <a:p>
            <a:r>
              <a:rPr lang="en-US" sz="3600" dirty="0">
                <a:latin typeface="Times New Roman" panose="02020603050405020304" pitchFamily="18" charset="0"/>
                <a:cs typeface="Times New Roman" panose="02020603050405020304" pitchFamily="18" charset="0"/>
              </a:rPr>
              <a:t>Proposed</a:t>
            </a:r>
            <a:r>
              <a:rPr lang="en-US" sz="3600" dirty="0">
                <a:latin typeface="Bookman Old Style" panose="02050604050505020204" pitchFamily="18" charset="0"/>
              </a:rPr>
              <a:t> Method</a:t>
            </a: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endParaRPr lang="en-US"/>
          </a:p>
        </p:txBody>
      </p:sp>
      <p:sp>
        <p:nvSpPr>
          <p:cNvPr id="10" name="TextBox 9"/>
          <p:cNvSpPr txBox="1"/>
          <p:nvPr/>
        </p:nvSpPr>
        <p:spPr>
          <a:xfrm>
            <a:off x="886460" y="1022350"/>
            <a:ext cx="7199630" cy="3698875"/>
          </a:xfrm>
          <a:prstGeom prst="rect">
            <a:avLst/>
          </a:prstGeom>
          <a:noFill/>
        </p:spPr>
        <p:txBody>
          <a:bodyPr wrap="square">
            <a:noAutofit/>
          </a:bodyPr>
          <a:lstStyle/>
          <a:p>
            <a:pPr marL="285750" indent="-28575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Efficient Resume Analysis:</a:t>
            </a:r>
            <a:r>
              <a:rPr lang="en-US" i="0" dirty="0">
                <a:effectLst/>
                <a:latin typeface="Times New Roman" panose="02020603050405020304" pitchFamily="18" charset="0"/>
                <a:cs typeface="Times New Roman" panose="02020603050405020304" pitchFamily="18" charset="0"/>
              </a:rPr>
              <a:t> Utilize advanced NLP techniques and sophisticated algorithms to ensure a thorough and efficient analysis of resumes, encompassing educational backgrounds, professional experiences, and additional qualifications.</a:t>
            </a:r>
            <a:endParaRPr lang="en-US" i="0" dirty="0">
              <a:effectLst/>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b="1"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Offering proactive candidate support: T</a:t>
            </a:r>
            <a:r>
              <a:rPr lang="en-US" b="0" i="0" dirty="0">
                <a:solidFill>
                  <a:srgbClr val="374151"/>
                </a:solidFill>
                <a:effectLst/>
                <a:latin typeface="Times New Roman" panose="02020603050405020304" pitchFamily="18" charset="0"/>
                <a:cs typeface="Times New Roman" panose="02020603050405020304" pitchFamily="18" charset="0"/>
              </a:rPr>
              <a:t>he platform provides direct links to relevant job openings and implements a tailored job recommendation system based on individual resumes, ensuring a personalized and efficient job search experience."</a:t>
            </a: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Instant Feedback and Empowerment:</a:t>
            </a:r>
            <a:r>
              <a:rPr lang="en-US" b="0" i="0" dirty="0">
                <a:solidFill>
                  <a:srgbClr val="374151"/>
                </a:solidFill>
                <a:effectLst/>
                <a:latin typeface="Times New Roman" panose="02020603050405020304" pitchFamily="18" charset="0"/>
                <a:cs typeface="Times New Roman" panose="02020603050405020304" pitchFamily="18" charset="0"/>
              </a:rPr>
              <a:t> Differentiate "NexGen Resume Parser" by seamlessly sending the ATS score to candidates' emails, providing instant feedback and empowering them with actionable insights for continuous improvement in their job search strategies.</a:t>
            </a: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rgbClr val="374151"/>
                </a:solidFill>
                <a:latin typeface="Times New Roman" panose="02020603050405020304" pitchFamily="18" charset="0"/>
                <a:cs typeface="Times New Roman" panose="02020603050405020304" pitchFamily="18" charset="0"/>
                <a:sym typeface="+mn-ea"/>
              </a:rPr>
              <a:t>ATS Score Generation:</a:t>
            </a:r>
            <a:r>
              <a:rPr lang="en-US" dirty="0">
                <a:solidFill>
                  <a:srgbClr val="374151"/>
                </a:solidFill>
                <a:latin typeface="Times New Roman" panose="02020603050405020304" pitchFamily="18" charset="0"/>
                <a:cs typeface="Times New Roman" panose="02020603050405020304" pitchFamily="18" charset="0"/>
                <a:sym typeface="+mn-ea"/>
              </a:rPr>
              <a:t> Implement an Applicant Tracking System (ATS) score mechanism to provide candidates with a comprehensive assessment of their profile's compatibility with job prerequisites, offering valuable insights for both employers and job seekers.</a:t>
            </a:r>
            <a:endParaRPr lang="en-US" b="0" i="0" dirty="0">
              <a:solidFill>
                <a:srgbClr val="37415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2" name="Title 1"/>
          <p:cNvSpPr>
            <a:spLocks noGrp="1"/>
          </p:cNvSpPr>
          <p:nvPr>
            <p:ph type="title"/>
          </p:nvPr>
        </p:nvSpPr>
        <p:spPr>
          <a:xfrm>
            <a:off x="2453515" y="201477"/>
            <a:ext cx="4236970" cy="627321"/>
          </a:xfrm>
        </p:spPr>
        <p:txBody>
          <a:bodyPr/>
          <a:lstStyle/>
          <a:p>
            <a:r>
              <a:rPr lang="en-US" sz="3600" dirty="0">
                <a:latin typeface="Times New Roman" panose="02020603050405020304" pitchFamily="18" charset="0"/>
                <a:cs typeface="Times New Roman" panose="02020603050405020304" pitchFamily="18" charset="0"/>
              </a:rPr>
              <a:t>Proposed</a:t>
            </a:r>
            <a:r>
              <a:rPr lang="en-US" sz="3600" dirty="0">
                <a:latin typeface="Bookman Old Style" panose="02050604050505020204" pitchFamily="18" charset="0"/>
              </a:rPr>
              <a:t> Method</a:t>
            </a: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endParaRPr lang="en-US"/>
          </a:p>
        </p:txBody>
      </p:sp>
      <p:sp>
        <p:nvSpPr>
          <p:cNvPr id="5" name="AutoShape 2" descr="leaf disease detection using image processing"/>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latin typeface="Times New Roman" panose="02020603050405020304" pitchFamily="18" charset="0"/>
              <a:cs typeface="Times New Roman" panose="02020603050405020304" pitchFamily="18" charset="0"/>
            </a:endParaRPr>
          </a:p>
        </p:txBody>
      </p:sp>
      <p:sp>
        <p:nvSpPr>
          <p:cNvPr id="7" name="Rectangle: Rounded Corners 6"/>
          <p:cNvSpPr/>
          <p:nvPr/>
        </p:nvSpPr>
        <p:spPr>
          <a:xfrm>
            <a:off x="503558" y="1534332"/>
            <a:ext cx="1480088" cy="751668"/>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User uploads </a:t>
            </a:r>
            <a:endParaRPr lang="en-US" dirty="0">
              <a:solidFill>
                <a:schemeClr val="tx1"/>
              </a:solidFill>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rPr>
              <a:t>resume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8" name="Rectangle: Rounded Corners 7"/>
          <p:cNvSpPr/>
          <p:nvPr/>
        </p:nvSpPr>
        <p:spPr>
          <a:xfrm>
            <a:off x="4029848" y="1534331"/>
            <a:ext cx="1996315" cy="751668"/>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Job Title Match</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9" name="Rectangle: Rounded Corners 8"/>
          <p:cNvSpPr/>
          <p:nvPr/>
        </p:nvSpPr>
        <p:spPr>
          <a:xfrm>
            <a:off x="2381587" y="1534331"/>
            <a:ext cx="1239864" cy="751668"/>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Resume</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analysis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0" name="Rectangle: Rounded Corners 9"/>
          <p:cNvSpPr/>
          <p:nvPr/>
        </p:nvSpPr>
        <p:spPr>
          <a:xfrm>
            <a:off x="6442736" y="1534331"/>
            <a:ext cx="1996315" cy="751668"/>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Recent Job Links for Job Title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1" name="Rectangle: Rounded Corners 10"/>
          <p:cNvSpPr/>
          <p:nvPr/>
        </p:nvSpPr>
        <p:spPr>
          <a:xfrm>
            <a:off x="6019800" y="3077135"/>
            <a:ext cx="1996315" cy="751668"/>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Resume Report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2" name="Rectangle: Rounded Corners 11"/>
          <p:cNvSpPr/>
          <p:nvPr/>
        </p:nvSpPr>
        <p:spPr>
          <a:xfrm>
            <a:off x="841166" y="3077135"/>
            <a:ext cx="1996315" cy="751668"/>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View ATS Score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3" name="Rectangle: Rounded Corners 12"/>
          <p:cNvSpPr/>
          <p:nvPr/>
        </p:nvSpPr>
        <p:spPr>
          <a:xfrm>
            <a:off x="3430483" y="3077135"/>
            <a:ext cx="1996315" cy="751668"/>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ATS Report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4" name="Arrow: Right 13"/>
          <p:cNvSpPr/>
          <p:nvPr/>
        </p:nvSpPr>
        <p:spPr>
          <a:xfrm>
            <a:off x="1983646" y="1813299"/>
            <a:ext cx="366793" cy="1472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7" name="Arrow: Right 16"/>
          <p:cNvSpPr/>
          <p:nvPr/>
        </p:nvSpPr>
        <p:spPr>
          <a:xfrm>
            <a:off x="3639381" y="1813299"/>
            <a:ext cx="366793" cy="1472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8" name="Arrow: Right 17"/>
          <p:cNvSpPr/>
          <p:nvPr/>
        </p:nvSpPr>
        <p:spPr>
          <a:xfrm>
            <a:off x="6051053" y="1813299"/>
            <a:ext cx="366793" cy="1472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9" name="Arrow: Down 18"/>
          <p:cNvSpPr/>
          <p:nvPr/>
        </p:nvSpPr>
        <p:spPr>
          <a:xfrm>
            <a:off x="7330698" y="2301497"/>
            <a:ext cx="77492" cy="75166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1" name="Arrow: Left 20"/>
          <p:cNvSpPr/>
          <p:nvPr/>
        </p:nvSpPr>
        <p:spPr>
          <a:xfrm>
            <a:off x="5426798" y="3363132"/>
            <a:ext cx="593002" cy="13948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3" name="Arrow: Left 22"/>
          <p:cNvSpPr/>
          <p:nvPr/>
        </p:nvSpPr>
        <p:spPr>
          <a:xfrm>
            <a:off x="2818658" y="3363131"/>
            <a:ext cx="593002" cy="13948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1655445" y="92075"/>
            <a:ext cx="5247005" cy="594360"/>
          </a:xfrm>
        </p:spPr>
        <p:txBody>
          <a:bodyPr/>
          <a:lstStyle/>
          <a:p>
            <a:pPr algn="ctr"/>
            <a:r>
              <a:rPr lang="en-IN" altLang="en-US" sz="3600" b="0" dirty="0" smtClean="0">
                <a:latin typeface="Times New Roman" panose="02020603050405020304" pitchFamily="18" charset="0"/>
                <a:cs typeface="Times New Roman" panose="02020603050405020304" pitchFamily="18" charset="0"/>
              </a:rPr>
              <a:t>Experiment Environment</a:t>
            </a:r>
            <a:endParaRPr lang="en-IN" altLang="en-US" sz="3600" b="0" dirty="0" smtClean="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idx="10"/>
          </p:nvPr>
        </p:nvSpPr>
        <p:spPr/>
        <p:txBody>
          <a:bodyPr/>
          <a:lstStyle/>
          <a:p>
            <a:r>
              <a:rPr lang="en-IN" altLang="en-US">
                <a:latin typeface="Times New Roman" panose="02020603050405020304" pitchFamily="18" charset="0"/>
                <a:cs typeface="Times New Roman" panose="02020603050405020304" pitchFamily="18" charset="0"/>
              </a:rPr>
              <a:t>23 </a:t>
            </a:r>
            <a:r>
              <a:rPr lang="en-US" altLang="en-IN">
                <a:latin typeface="Times New Roman" panose="02020603050405020304" pitchFamily="18" charset="0"/>
                <a:cs typeface="Times New Roman" panose="02020603050405020304" pitchFamily="18" charset="0"/>
              </a:rPr>
              <a:t>March</a:t>
            </a:r>
            <a:r>
              <a:rPr lang="en-IN" altLang="en-US">
                <a:latin typeface="Times New Roman" panose="02020603050405020304" pitchFamily="18" charset="0"/>
                <a:cs typeface="Times New Roman" panose="02020603050405020304" pitchFamily="18" charset="0"/>
              </a:rPr>
              <a:t> 2024</a:t>
            </a:r>
            <a:endParaRPr lang="en-IN" altLang="en-US">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idx="11"/>
          </p:nvPr>
        </p:nvSpPr>
        <p:spPr>
          <a:xfrm>
            <a:off x="3124200" y="4767580"/>
            <a:ext cx="3428365" cy="273685"/>
          </a:xfrm>
        </p:spPr>
        <p:txBody>
          <a:bodyPr/>
          <a:lstStyle/>
          <a:p>
            <a:r>
              <a:rPr lang="en-US" smtClean="0">
                <a:latin typeface="Times New Roman" panose="02020603050405020304" pitchFamily="18" charset="0"/>
                <a:cs typeface="Times New Roman" panose="02020603050405020304" pitchFamily="18" charset="0"/>
              </a:rPr>
              <a:t>Department of Computer Science and Engineering</a:t>
            </a:r>
            <a:endParaRPr lang="en-US" smtClean="0">
              <a:latin typeface="Times New Roman" panose="02020603050405020304" pitchFamily="18" charset="0"/>
              <a:cs typeface="Times New Roman" panose="02020603050405020304" pitchFamily="18" charset="0"/>
            </a:endParaRPr>
          </a:p>
        </p:txBody>
      </p:sp>
      <p:sp>
        <p:nvSpPr>
          <p:cNvPr id="29" name="Text Box 28"/>
          <p:cNvSpPr txBox="1"/>
          <p:nvPr/>
        </p:nvSpPr>
        <p:spPr>
          <a:xfrm>
            <a:off x="1304925" y="1059180"/>
            <a:ext cx="6533515" cy="3024505"/>
          </a:xfrm>
          <a:prstGeom prst="rect">
            <a:avLst/>
          </a:prstGeom>
          <a:noFill/>
        </p:spPr>
        <p:txBody>
          <a:bodyPr wrap="square" rtlCol="0">
            <a:noAutofit/>
          </a:bodyPr>
          <a:p>
            <a:r>
              <a:rPr lang="en-IN" altLang="en-US" sz="1600" b="1">
                <a:latin typeface="Times New Roman" panose="02020603050405020304" pitchFamily="18" charset="0"/>
                <a:cs typeface="Times New Roman" panose="02020603050405020304" pitchFamily="18" charset="0"/>
              </a:rPr>
              <a:t>Tools:</a:t>
            </a:r>
            <a:endParaRPr lang="en-IN" altLang="en-US" sz="1600"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IN" sz="1600" b="1">
                <a:latin typeface="Times New Roman" panose="02020603050405020304" pitchFamily="18" charset="0"/>
                <a:cs typeface="Times New Roman" panose="02020603050405020304" pitchFamily="18" charset="0"/>
              </a:rPr>
              <a:t>Vs Code Editor</a:t>
            </a:r>
            <a:endParaRPr lang="en-US" altLang="en-IN" sz="1600"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en-IN" sz="1600"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altLang="en-US" sz="1600" b="1">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N" altLang="en-US" sz="1600" b="1">
                <a:latin typeface="Times New Roman" panose="02020603050405020304" pitchFamily="18" charset="0"/>
                <a:cs typeface="Times New Roman" panose="02020603050405020304" pitchFamily="18" charset="0"/>
              </a:rPr>
              <a:t>Language:</a:t>
            </a:r>
            <a:endParaRPr lang="en-IN" altLang="en-US" sz="1600"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altLang="en-US">
                <a:latin typeface="Times New Roman" panose="02020603050405020304" pitchFamily="18" charset="0"/>
                <a:cs typeface="Times New Roman" panose="02020603050405020304" pitchFamily="18" charset="0"/>
              </a:rPr>
              <a:t>Python</a:t>
            </a:r>
            <a:endParaRPr lang="en-US" alt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2" name="Title 1"/>
          <p:cNvSpPr>
            <a:spLocks noGrp="1"/>
          </p:cNvSpPr>
          <p:nvPr>
            <p:ph type="title"/>
          </p:nvPr>
        </p:nvSpPr>
        <p:spPr>
          <a:xfrm>
            <a:off x="1279209" y="598807"/>
            <a:ext cx="5486400" cy="425100"/>
          </a:xfrm>
        </p:spPr>
        <p:txBody>
          <a:bodyPr/>
          <a:lstStyle/>
          <a:p>
            <a:pPr algn="l"/>
            <a:r>
              <a:rPr lang="en-IN" altLang="en-US" sz="3600" dirty="0" smtClean="0">
                <a:latin typeface="Times New Roman" panose="02020603050405020304" pitchFamily="18" charset="0"/>
                <a:cs typeface="Times New Roman" panose="02020603050405020304" pitchFamily="18" charset="0"/>
                <a:sym typeface="+mn-ea"/>
              </a:rPr>
              <a:t>Experiment </a:t>
            </a:r>
            <a:r>
              <a:rPr lang="en-US" altLang="en-IN" sz="3600" dirty="0" smtClean="0">
                <a:latin typeface="Times New Roman" panose="02020603050405020304" pitchFamily="18" charset="0"/>
                <a:cs typeface="Times New Roman" panose="02020603050405020304" pitchFamily="18" charset="0"/>
                <a:sym typeface="+mn-ea"/>
              </a:rPr>
              <a:t>Screenshots</a:t>
            </a:r>
            <a:endParaRPr lang="en-US" sz="3600" dirty="0">
              <a:latin typeface="Bookman Old Style" panose="02050604050505020204" pitchFamily="18" charset="0"/>
            </a:endParaRP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endParaRPr lang="en-US"/>
          </a:p>
        </p:txBody>
      </p:sp>
      <p:pic>
        <p:nvPicPr>
          <p:cNvPr id="3" name="Picture Placeholder 2"/>
          <p:cNvPicPr>
            <a:picLocks noChangeAspect="1"/>
          </p:cNvPicPr>
          <p:nvPr>
            <p:ph type="pic" idx="2"/>
          </p:nvPr>
        </p:nvPicPr>
        <p:blipFill>
          <a:blip r:embed="rId1"/>
          <a:stretch>
            <a:fillRect/>
          </a:stretch>
        </p:blipFill>
        <p:spPr>
          <a:xfrm>
            <a:off x="1619250" y="1268095"/>
            <a:ext cx="4461510" cy="3086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2" name="Title 1"/>
          <p:cNvSpPr>
            <a:spLocks noGrp="1"/>
          </p:cNvSpPr>
          <p:nvPr>
            <p:ph type="title"/>
          </p:nvPr>
        </p:nvSpPr>
        <p:spPr>
          <a:xfrm>
            <a:off x="1279209" y="598807"/>
            <a:ext cx="5486400" cy="425100"/>
          </a:xfrm>
        </p:spPr>
        <p:txBody>
          <a:bodyPr/>
          <a:lstStyle/>
          <a:p>
            <a:pPr algn="l"/>
            <a:r>
              <a:rPr lang="en-IN" altLang="en-US" sz="3600" dirty="0" smtClean="0">
                <a:latin typeface="Times New Roman" panose="02020603050405020304" pitchFamily="18" charset="0"/>
                <a:cs typeface="Times New Roman" panose="02020603050405020304" pitchFamily="18" charset="0"/>
                <a:sym typeface="+mn-ea"/>
              </a:rPr>
              <a:t>Experiment </a:t>
            </a:r>
            <a:r>
              <a:rPr lang="en-US" altLang="en-IN" sz="3600" dirty="0" smtClean="0">
                <a:latin typeface="Times New Roman" panose="02020603050405020304" pitchFamily="18" charset="0"/>
                <a:cs typeface="Times New Roman" panose="02020603050405020304" pitchFamily="18" charset="0"/>
                <a:sym typeface="+mn-ea"/>
              </a:rPr>
              <a:t>Screenshots</a:t>
            </a:r>
            <a:endParaRPr lang="en-US" sz="3600" dirty="0">
              <a:latin typeface="Bookman Old Style" panose="02050604050505020204" pitchFamily="18" charset="0"/>
            </a:endParaRP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endParaRPr lang="en-US"/>
          </a:p>
        </p:txBody>
      </p:sp>
      <p:pic>
        <p:nvPicPr>
          <p:cNvPr id="4" name="Picture 3"/>
          <p:cNvPicPr>
            <a:picLocks noChangeAspect="1"/>
          </p:cNvPicPr>
          <p:nvPr/>
        </p:nvPicPr>
        <p:blipFill>
          <a:blip r:embed="rId1"/>
          <a:stretch>
            <a:fillRect/>
          </a:stretch>
        </p:blipFill>
        <p:spPr>
          <a:xfrm>
            <a:off x="876300" y="1289685"/>
            <a:ext cx="6628765" cy="33369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2" name="Title 1"/>
          <p:cNvSpPr>
            <a:spLocks noGrp="1"/>
          </p:cNvSpPr>
          <p:nvPr>
            <p:ph type="title"/>
          </p:nvPr>
        </p:nvSpPr>
        <p:spPr>
          <a:xfrm>
            <a:off x="1394779" y="459742"/>
            <a:ext cx="5486400" cy="425100"/>
          </a:xfrm>
        </p:spPr>
        <p:txBody>
          <a:bodyPr/>
          <a:lstStyle/>
          <a:p>
            <a:pPr algn="l"/>
            <a:r>
              <a:rPr lang="en-IN" altLang="en-US" sz="3600" dirty="0" smtClean="0">
                <a:latin typeface="Times New Roman" panose="02020603050405020304" pitchFamily="18" charset="0"/>
                <a:cs typeface="Times New Roman" panose="02020603050405020304" pitchFamily="18" charset="0"/>
                <a:sym typeface="+mn-ea"/>
              </a:rPr>
              <a:t>Experiment </a:t>
            </a:r>
            <a:r>
              <a:rPr lang="en-US" altLang="en-IN" sz="3600" dirty="0" smtClean="0">
                <a:latin typeface="Times New Roman" panose="02020603050405020304" pitchFamily="18" charset="0"/>
                <a:cs typeface="Times New Roman" panose="02020603050405020304" pitchFamily="18" charset="0"/>
                <a:sym typeface="+mn-ea"/>
              </a:rPr>
              <a:t>Screenshots</a:t>
            </a:r>
            <a:endParaRPr lang="en-US" sz="3600" dirty="0">
              <a:latin typeface="Bookman Old Style" panose="02050604050505020204" pitchFamily="18" charset="0"/>
            </a:endParaRP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endParaRPr lang="en-US"/>
          </a:p>
        </p:txBody>
      </p:sp>
      <p:pic>
        <p:nvPicPr>
          <p:cNvPr id="3" name="Picture Placeholder 2"/>
          <p:cNvPicPr>
            <a:picLocks noChangeAspect="1"/>
          </p:cNvPicPr>
          <p:nvPr>
            <p:ph type="pic" idx="2"/>
          </p:nvPr>
        </p:nvPicPr>
        <p:blipFill>
          <a:blip r:embed="rId1"/>
          <a:stretch>
            <a:fillRect/>
          </a:stretch>
        </p:blipFill>
        <p:spPr>
          <a:xfrm>
            <a:off x="1532255" y="1351915"/>
            <a:ext cx="4641850" cy="3086100"/>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4625</Words>
  <Application>WPS Presentation</Application>
  <PresentationFormat>On-screen Show (16:9)</PresentationFormat>
  <Paragraphs>158</Paragraphs>
  <Slides>16</Slides>
  <Notes>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SimSun</vt:lpstr>
      <vt:lpstr>Wingdings</vt:lpstr>
      <vt:lpstr>Arial</vt:lpstr>
      <vt:lpstr>Calibri</vt:lpstr>
      <vt:lpstr>Times New Roman</vt:lpstr>
      <vt:lpstr>Noto Sans Symbols</vt:lpstr>
      <vt:lpstr>Trebuchet MS</vt:lpstr>
      <vt:lpstr>Bookman Old Style</vt:lpstr>
      <vt:lpstr>Microsoft YaHei</vt:lpstr>
      <vt:lpstr>Arial Unicode MS</vt:lpstr>
      <vt:lpstr>Segoe Print</vt:lpstr>
      <vt:lpstr>1_Office Theme</vt:lpstr>
      <vt:lpstr>NexGen Resume Parser</vt:lpstr>
      <vt:lpstr>Introduction</vt:lpstr>
      <vt:lpstr>Problem Statement</vt:lpstr>
      <vt:lpstr>Proposed Method</vt:lpstr>
      <vt:lpstr>Proposed Method</vt:lpstr>
      <vt:lpstr>Experiment Environment</vt:lpstr>
      <vt:lpstr>Problem Statement</vt:lpstr>
      <vt:lpstr>Experiment Screenshots</vt:lpstr>
      <vt:lpstr>Experiment Screenshots</vt:lpstr>
      <vt:lpstr>Experiment Screenshots</vt:lpstr>
      <vt:lpstr>Experiment Screenshots</vt:lpstr>
      <vt:lpstr>Experiment Result</vt:lpstr>
      <vt:lpstr>Experiment Result</vt:lpstr>
      <vt:lpstr>Experiment Screenshots</vt:lpstr>
      <vt:lpstr>Finding</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anire</cp:lastModifiedBy>
  <cp:revision>14</cp:revision>
  <dcterms:created xsi:type="dcterms:W3CDTF">2023-12-14T00:39:00Z</dcterms:created>
  <dcterms:modified xsi:type="dcterms:W3CDTF">2024-03-22T04:58:40Z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FEAB87347806453CB02147E835469038_13</vt:lpwstr>
  </property>
  <property fmtid="{D5CDD505-2E9C-101B-9397-08002B2CF9AE}" pid="3" name="KSOProductBuildVer">
    <vt:lpwstr>1033-12.2.0.13489</vt:lpwstr>
  </property>
</Properties>
</file>