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58" r:id="rId6"/>
    <p:sldId id="263" r:id="rId7"/>
    <p:sldId id="270" r:id="rId8"/>
    <p:sldId id="264" r:id="rId9"/>
    <p:sldId id="271" r:id="rId10"/>
    <p:sldId id="260" r:id="rId11"/>
    <p:sldId id="272" r:id="rId12"/>
    <p:sldId id="261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4220-1CF1-4025-A06F-DEA4E750549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F365-BE8A-4392-9562-B7DF237A6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8255 – Programmable Peripheral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 Status Word Format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797779" cy="17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3904" y="3962400"/>
            <a:ext cx="691329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Downloads\8255 Programmable Peripheral Interface 8-07-23 PM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42695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2 Status Word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19400"/>
            <a:ext cx="7449534" cy="152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8155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698284"/>
            <a:ext cx="7615237" cy="606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8155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1158" y="740716"/>
            <a:ext cx="3507242" cy="611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99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7530" y="2967335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19" y="228600"/>
            <a:ext cx="8902387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8255</a:t>
            </a:r>
            <a:endParaRPr lang="en-US" dirty="0"/>
          </a:p>
        </p:txBody>
      </p:sp>
      <p:pic>
        <p:nvPicPr>
          <p:cNvPr id="10242" name="Picture 2" descr="http://8085projects.info/images/PPI%20-%20Pic1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97777"/>
            <a:ext cx="7695476" cy="5960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818487" cy="523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58149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Control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STB*: Active low signal</a:t>
            </a:r>
          </a:p>
          <a:p>
            <a:pPr marL="1423988" lvl="3" indent="-388938"/>
            <a:r>
              <a:rPr lang="en-US" sz="2400" dirty="0" smtClean="0"/>
              <a:t>Generated by the peripheral device</a:t>
            </a:r>
          </a:p>
          <a:p>
            <a:pPr marL="1423988" lvl="3" indent="-388938"/>
            <a:r>
              <a:rPr lang="en-US" sz="2400" dirty="0" smtClean="0"/>
              <a:t>Indicates that the input device has transmitted a byte of data into the input buffer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IBF (Input Buffer Full):</a:t>
            </a:r>
          </a:p>
          <a:p>
            <a:pPr marL="1423988" lvl="3" indent="-388938"/>
            <a:r>
              <a:rPr lang="en-US" sz="2400" dirty="0" smtClean="0"/>
              <a:t>Acknowledgement by 8255</a:t>
            </a:r>
          </a:p>
          <a:p>
            <a:pPr marL="1423988" lvl="3" indent="-388938"/>
            <a:r>
              <a:rPr lang="en-US" sz="2400" dirty="0" smtClean="0"/>
              <a:t>Indicates that data has been loaded into the input buffer</a:t>
            </a:r>
          </a:p>
          <a:p>
            <a:pPr marL="1423988" lvl="3" indent="-388938"/>
            <a:r>
              <a:rPr lang="en-US" sz="2400" dirty="0" smtClean="0"/>
              <a:t>Set when STB* input is low and reset when MPU reads the data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INTR (Interrupt Request): </a:t>
            </a:r>
          </a:p>
          <a:p>
            <a:pPr marL="1420813" lvl="3" indent="-385763"/>
            <a:r>
              <a:rPr lang="en-US" sz="2400" dirty="0" smtClean="0"/>
              <a:t>To interrupt MPU when data is ready in the input buffer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ownloads\Fig 1.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7772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Control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OBF* (Output Buffer Full):</a:t>
            </a:r>
          </a:p>
          <a:p>
            <a:pPr marL="1423988" lvl="3" indent="-388938"/>
            <a:r>
              <a:rPr lang="en-US" sz="2400" dirty="0" smtClean="0"/>
              <a:t>Goes low when MPU writes data into the output buffer of 8255</a:t>
            </a:r>
          </a:p>
          <a:p>
            <a:pPr marL="1423988" lvl="3" indent="-388938"/>
            <a:r>
              <a:rPr lang="en-US" sz="2400" dirty="0" smtClean="0"/>
              <a:t>Indicates the output device that new data is ready to be read</a:t>
            </a:r>
          </a:p>
          <a:p>
            <a:pPr marL="1423988" lvl="3" indent="-388938"/>
            <a:r>
              <a:rPr lang="en-US" sz="2400" dirty="0" smtClean="0"/>
              <a:t>Goes high when 8255 receives  an acknowledgement from the peripheral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ACK*: Acknowledgement</a:t>
            </a:r>
          </a:p>
          <a:p>
            <a:pPr marL="1423988" lvl="3" indent="-388938"/>
            <a:r>
              <a:rPr lang="en-US" sz="2400" dirty="0" smtClean="0"/>
              <a:t>Generated by the peripheral device</a:t>
            </a:r>
          </a:p>
          <a:p>
            <a:pPr marL="1423988" lvl="3" indent="-388938"/>
            <a:r>
              <a:rPr lang="en-US" sz="2400" dirty="0" smtClean="0"/>
              <a:t>Indicates that the data from port A or port B is ready to be accepted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INTR (Interrupt Request): </a:t>
            </a:r>
          </a:p>
          <a:p>
            <a:pPr marL="1420813" lvl="3" indent="-385763"/>
            <a:r>
              <a:rPr lang="en-US" sz="2400" dirty="0" smtClean="0"/>
              <a:t>To interrupt MPU when output device has accepted the data transmitted by the MPU</a:t>
            </a:r>
          </a:p>
          <a:p>
            <a:pPr marL="1420813" lvl="3" indent="-385763"/>
            <a:r>
              <a:rPr lang="en-US" sz="2400" dirty="0" smtClean="0"/>
              <a:t>To request the next data byte for output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Downloads\Fig 1.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720634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194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8255 – Programmable Peripheral Interface</vt:lpstr>
      <vt:lpstr>Slide 2</vt:lpstr>
      <vt:lpstr>8255</vt:lpstr>
      <vt:lpstr>BSR Mode</vt:lpstr>
      <vt:lpstr>Slide 5</vt:lpstr>
      <vt:lpstr>Input Control Signals</vt:lpstr>
      <vt:lpstr>Slide 7</vt:lpstr>
      <vt:lpstr>Output Control Signals</vt:lpstr>
      <vt:lpstr>Slide 9</vt:lpstr>
      <vt:lpstr>Mode 1 Status Word Format</vt:lpstr>
      <vt:lpstr>Slide 11</vt:lpstr>
      <vt:lpstr>Mode 2 Status Word Format</vt:lpstr>
      <vt:lpstr>8155</vt:lpstr>
      <vt:lpstr>8155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8255 – Programmable Peripheral Interface</dc:title>
  <dc:creator>shimmia</dc:creator>
  <cp:lastModifiedBy>JMJ</cp:lastModifiedBy>
  <cp:revision>23</cp:revision>
  <dcterms:created xsi:type="dcterms:W3CDTF">2013-04-18T04:57:25Z</dcterms:created>
  <dcterms:modified xsi:type="dcterms:W3CDTF">2016-04-20T01:21:49Z</dcterms:modified>
</cp:coreProperties>
</file>