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5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A2DB-5BAB-4088-B90C-A73BD0D5EFC4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5873-9EA2-405E-B218-36DACBA876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A2DB-5BAB-4088-B90C-A73BD0D5EFC4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5873-9EA2-405E-B218-36DACBA876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A2DB-5BAB-4088-B90C-A73BD0D5EFC4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5873-9EA2-405E-B218-36DACBA876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A2DB-5BAB-4088-B90C-A73BD0D5EFC4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5873-9EA2-405E-B218-36DACBA876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A2DB-5BAB-4088-B90C-A73BD0D5EFC4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5873-9EA2-405E-B218-36DACBA876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A2DB-5BAB-4088-B90C-A73BD0D5EFC4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5873-9EA2-405E-B218-36DACBA876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A2DB-5BAB-4088-B90C-A73BD0D5EFC4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5873-9EA2-405E-B218-36DACBA876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A2DB-5BAB-4088-B90C-A73BD0D5EFC4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5873-9EA2-405E-B218-36DACBA876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A2DB-5BAB-4088-B90C-A73BD0D5EFC4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5873-9EA2-405E-B218-36DACBA876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A2DB-5BAB-4088-B90C-A73BD0D5EFC4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5873-9EA2-405E-B218-36DACBA876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A2DB-5BAB-4088-B90C-A73BD0D5EFC4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5873-9EA2-405E-B218-36DACBA876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BA2DB-5BAB-4088-B90C-A73BD0D5EFC4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D5873-9EA2-405E-B218-36DACBA8760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Transfer Schemes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16338"/>
            <a:ext cx="8534400" cy="6425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DMA Data Transfer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Burst Mode</a:t>
            </a:r>
          </a:p>
          <a:p>
            <a:r>
              <a:rPr lang="en-US" dirty="0" smtClean="0"/>
              <a:t>Cycle Stealing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9581" y="228600"/>
            <a:ext cx="8544833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Serial</a:t>
            </a:r>
          </a:p>
          <a:p>
            <a:pPr lvl="1"/>
            <a:r>
              <a:rPr lang="en-US" dirty="0" smtClean="0"/>
              <a:t>Using software: RIM ,SIM instructions</a:t>
            </a:r>
          </a:p>
          <a:p>
            <a:r>
              <a:rPr lang="en-US" dirty="0" smtClean="0"/>
              <a:t>Hardware</a:t>
            </a:r>
          </a:p>
          <a:p>
            <a:pPr lvl="1"/>
            <a:r>
              <a:rPr lang="en-US" dirty="0" smtClean="0"/>
              <a:t>Using USART 8251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Transfer Schemes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is transferred between </a:t>
            </a:r>
          </a:p>
          <a:p>
            <a:pPr lvl="1"/>
            <a:r>
              <a:rPr lang="en-US" dirty="0" smtClean="0"/>
              <a:t>Microprocessor and memory</a:t>
            </a:r>
          </a:p>
          <a:p>
            <a:pPr lvl="1"/>
            <a:r>
              <a:rPr lang="en-US" dirty="0" smtClean="0"/>
              <a:t>Microprocessor and I/O</a:t>
            </a:r>
          </a:p>
          <a:p>
            <a:pPr lvl="1"/>
            <a:r>
              <a:rPr lang="en-US" dirty="0" smtClean="0"/>
              <a:t>Memory and I/O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Parallel and Serial</a:t>
            </a:r>
          </a:p>
          <a:p>
            <a:pPr lvl="1"/>
            <a:r>
              <a:rPr lang="en-US" dirty="0" smtClean="0"/>
              <a:t>Parallel classified as:</a:t>
            </a:r>
          </a:p>
          <a:p>
            <a:pPr lvl="2"/>
            <a:r>
              <a:rPr lang="en-US" dirty="0" smtClean="0"/>
              <a:t>Programmed I/O</a:t>
            </a:r>
          </a:p>
          <a:p>
            <a:pPr lvl="4"/>
            <a:r>
              <a:rPr lang="en-US" dirty="0" smtClean="0"/>
              <a:t>Synchronous</a:t>
            </a:r>
          </a:p>
          <a:p>
            <a:pPr lvl="4"/>
            <a:r>
              <a:rPr lang="en-US" dirty="0" smtClean="0"/>
              <a:t>Asynchronous</a:t>
            </a:r>
          </a:p>
          <a:p>
            <a:pPr lvl="4"/>
            <a:r>
              <a:rPr lang="en-US" dirty="0" smtClean="0"/>
              <a:t>Interrupt driven</a:t>
            </a:r>
          </a:p>
          <a:p>
            <a:pPr lvl="2"/>
            <a:r>
              <a:rPr lang="en-US" dirty="0" smtClean="0"/>
              <a:t>Direct Memory Access</a:t>
            </a:r>
          </a:p>
          <a:p>
            <a:pPr lvl="4"/>
            <a:r>
              <a:rPr lang="en-US" dirty="0" smtClean="0"/>
              <a:t>Burst mode</a:t>
            </a:r>
          </a:p>
          <a:p>
            <a:pPr lvl="4"/>
            <a:r>
              <a:rPr lang="en-US" dirty="0" smtClean="0"/>
              <a:t>Cycle stealing mode</a:t>
            </a:r>
          </a:p>
          <a:p>
            <a:pPr lvl="2">
              <a:buNone/>
            </a:pPr>
            <a:endParaRPr lang="en-US" dirty="0" smtClean="0"/>
          </a:p>
          <a:p>
            <a:pPr lvl="1"/>
            <a:r>
              <a:rPr lang="en-US" dirty="0" smtClean="0"/>
              <a:t>Serial classified as:</a:t>
            </a:r>
          </a:p>
          <a:p>
            <a:pPr lvl="2"/>
            <a:r>
              <a:rPr lang="en-US" dirty="0" smtClean="0"/>
              <a:t>Using hardware</a:t>
            </a:r>
          </a:p>
          <a:p>
            <a:pPr lvl="2"/>
            <a:r>
              <a:rPr lang="en-US" dirty="0" smtClean="0"/>
              <a:t>Using software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Programmed Data Transfer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when relatively small amount of data is to be transferred between slow devices</a:t>
            </a:r>
          </a:p>
          <a:p>
            <a:r>
              <a:rPr lang="en-US" dirty="0" smtClean="0"/>
              <a:t>Can be classified as </a:t>
            </a:r>
          </a:p>
          <a:p>
            <a:pPr lvl="1"/>
            <a:r>
              <a:rPr lang="en-US" dirty="0" smtClean="0"/>
              <a:t>Synchronous Transfer</a:t>
            </a:r>
          </a:p>
          <a:p>
            <a:pPr lvl="1"/>
            <a:r>
              <a:rPr lang="en-US" dirty="0" smtClean="0"/>
              <a:t>Asynchronous Transfer</a:t>
            </a:r>
          </a:p>
          <a:p>
            <a:pPr lvl="1"/>
            <a:r>
              <a:rPr lang="en-US" dirty="0" smtClean="0"/>
              <a:t>Interrupt driven data transfer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Synchronous Data Transfer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Simplest</a:t>
            </a:r>
          </a:p>
          <a:p>
            <a:r>
              <a:rPr lang="en-US" dirty="0" smtClean="0"/>
              <a:t>Used when the speed of the device is almost compatible with that of the processor</a:t>
            </a:r>
          </a:p>
          <a:p>
            <a:r>
              <a:rPr lang="en-US" dirty="0" smtClean="0"/>
              <a:t>Whenever data is needed suitable instruction is issued </a:t>
            </a:r>
          </a:p>
          <a:p>
            <a:r>
              <a:rPr lang="en-US" dirty="0" smtClean="0"/>
              <a:t>By the end of the execution of the instruction the transfer would be completed</a:t>
            </a:r>
          </a:p>
          <a:p>
            <a:r>
              <a:rPr lang="en-US" dirty="0" smtClean="0"/>
              <a:t>Used when the timing characteristics of the device is known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2415" y="1295400"/>
            <a:ext cx="3094673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05488" y="241466"/>
            <a:ext cx="2728912" cy="6408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Data Transfer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Used when the speed of microprocessor and I/O devices do not match</a:t>
            </a:r>
          </a:p>
          <a:p>
            <a:r>
              <a:rPr lang="en-US" dirty="0" smtClean="0"/>
              <a:t>Microprocessor initiates the data transfer by requesting the device to get ready</a:t>
            </a:r>
          </a:p>
          <a:p>
            <a:r>
              <a:rPr lang="en-US" dirty="0" smtClean="0"/>
              <a:t>Then it goes on checking the status</a:t>
            </a:r>
          </a:p>
          <a:p>
            <a:r>
              <a:rPr lang="en-US" dirty="0" smtClean="0"/>
              <a:t>When the device is ready it sends an acknowledgement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Handshaking</a:t>
            </a:r>
          </a:p>
          <a:p>
            <a:r>
              <a:rPr lang="en-US" dirty="0" smtClean="0"/>
              <a:t>A lot of CPU time wasted in the loop checking the status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76600" y="228600"/>
            <a:ext cx="220980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67000" y="1295400"/>
            <a:ext cx="34290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Send get ready signal to the I/O device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lowchart: Decision 5"/>
          <p:cNvSpPr/>
          <p:nvPr/>
        </p:nvSpPr>
        <p:spPr>
          <a:xfrm>
            <a:off x="3124200" y="2743200"/>
            <a:ext cx="2438400" cy="129540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Is the Device ready?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67000" y="4648200"/>
            <a:ext cx="34290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Execute I/O instructions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276600" y="6096000"/>
            <a:ext cx="220980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Stop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 rot="5400000">
            <a:off x="4114800" y="10287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6" idx="0"/>
          </p:cNvCxnSpPr>
          <p:nvPr/>
        </p:nvCxnSpPr>
        <p:spPr>
          <a:xfrm rot="5400000">
            <a:off x="4039394" y="24376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0"/>
          </p:cNvCxnSpPr>
          <p:nvPr/>
        </p:nvCxnSpPr>
        <p:spPr>
          <a:xfrm rot="16200000" flipH="1">
            <a:off x="4058444" y="4325144"/>
            <a:ext cx="609600" cy="365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6" idx="1"/>
          </p:cNvCxnSpPr>
          <p:nvPr/>
        </p:nvCxnSpPr>
        <p:spPr>
          <a:xfrm rot="10800000" flipH="1">
            <a:off x="3124200" y="2362200"/>
            <a:ext cx="1219200" cy="1028700"/>
          </a:xfrm>
          <a:prstGeom prst="bentConnector3">
            <a:avLst>
              <a:gd name="adj1" fmla="val -1875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2"/>
            <a:endCxn id="8" idx="0"/>
          </p:cNvCxnSpPr>
          <p:nvPr/>
        </p:nvCxnSpPr>
        <p:spPr>
          <a:xfrm rot="5400000">
            <a:off x="4038600" y="57531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419600" y="4114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209800" y="2895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 Driven Data Transfer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processor initiates the data transfer by requesting the device to get ready</a:t>
            </a:r>
          </a:p>
          <a:p>
            <a:r>
              <a:rPr lang="en-US" dirty="0" smtClean="0"/>
              <a:t>It then goes on executing its original program</a:t>
            </a:r>
          </a:p>
          <a:p>
            <a:r>
              <a:rPr lang="en-US" dirty="0" smtClean="0"/>
              <a:t>When the device is ready it sends an interrupt signal to the processor</a:t>
            </a:r>
          </a:p>
          <a:p>
            <a:r>
              <a:rPr lang="en-US" dirty="0" smtClean="0"/>
              <a:t>Processor completes the current instruction, saves the status in the stack and branches to the ISS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279</Words>
  <Application>Microsoft Office PowerPoint</Application>
  <PresentationFormat>On-screen Show (4:3)</PresentationFormat>
  <Paragraphs>58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Data Transfer Schemes</vt:lpstr>
      <vt:lpstr>Data Transfer Schemes</vt:lpstr>
      <vt:lpstr>Classification</vt:lpstr>
      <vt:lpstr>Programmed Data Transfer</vt:lpstr>
      <vt:lpstr>Synchronous Data Transfer</vt:lpstr>
      <vt:lpstr>Slide 6</vt:lpstr>
      <vt:lpstr>Asynchronous Data Transfer</vt:lpstr>
      <vt:lpstr>Slide 8</vt:lpstr>
      <vt:lpstr>Interrupt Driven Data Transfer</vt:lpstr>
      <vt:lpstr>Slide 10</vt:lpstr>
      <vt:lpstr>DMA Data Transfer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shimmia</dc:creator>
  <cp:lastModifiedBy>JMJ</cp:lastModifiedBy>
  <cp:revision>7</cp:revision>
  <dcterms:created xsi:type="dcterms:W3CDTF">2015-03-23T03:18:42Z</dcterms:created>
  <dcterms:modified xsi:type="dcterms:W3CDTF">2016-04-25T04:41:32Z</dcterms:modified>
</cp:coreProperties>
</file>