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6" r:id="rId8"/>
    <p:sldId id="267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8462-78EA-4F4F-8D2E-D773CF402CC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E6D-FA64-48C3-BE23-AB8F3983B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OPCODE FETCH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ownloads\Timing Diagram of MVI 32H.jpg"/>
          <p:cNvPicPr>
            <a:picLocks noChangeAspect="1" noChangeArrowheads="1"/>
          </p:cNvPicPr>
          <p:nvPr/>
        </p:nvPicPr>
        <p:blipFill>
          <a:blip r:embed="rId2">
            <a:lum bright="-9000" contrast="-2000"/>
          </a:blip>
          <a:srcRect/>
          <a:stretch>
            <a:fillRect/>
          </a:stretch>
        </p:blipFill>
        <p:spPr bwMode="auto">
          <a:xfrm>
            <a:off x="0" y="-381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STA 526A 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2057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3 byte instruction</a:t>
            </a:r>
          </a:p>
          <a:p>
            <a:pPr algn="r"/>
            <a:r>
              <a:rPr lang="en-US" dirty="0" smtClean="0"/>
              <a:t>4 machine cycles: opcode fetch, memory read, </a:t>
            </a:r>
          </a:p>
          <a:p>
            <a:pPr algn="r"/>
            <a:r>
              <a:rPr lang="en-US" dirty="0" smtClean="0"/>
              <a:t>memory read, memory write</a:t>
            </a:r>
          </a:p>
          <a:p>
            <a:pPr algn="r"/>
            <a:r>
              <a:rPr lang="en-US" dirty="0" smtClean="0"/>
              <a:t>Opcode: 32, operand: 52H and 6A H</a:t>
            </a:r>
          </a:p>
          <a:p>
            <a:pPr algn="r"/>
            <a:r>
              <a:rPr lang="en-US" dirty="0" smtClean="0"/>
              <a:t>Location: 41FF H, 4200H, 4201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Timing-Diagram-Pic7-pic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132" y="0"/>
            <a:ext cx="9167132" cy="6690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ownloads\Timing-Diagram-Pic2-pic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3608"/>
            <a:ext cx="9144000" cy="6886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READ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wnloads\Timing-Diagram-Pic3-pic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354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MEMORY WRITE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ownloads\Timing-Diagram-Pic4-pic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72929" cy="6763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MOV C,A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1 byte instruction</a:t>
            </a:r>
          </a:p>
          <a:p>
            <a:pPr algn="r"/>
            <a:r>
              <a:rPr lang="en-US" dirty="0" smtClean="0"/>
              <a:t>1 machine cycle- opcode fetch</a:t>
            </a:r>
          </a:p>
          <a:p>
            <a:pPr algn="r"/>
            <a:r>
              <a:rPr lang="en-US" dirty="0" smtClean="0"/>
              <a:t>Opcode : 4F</a:t>
            </a:r>
          </a:p>
          <a:p>
            <a:pPr algn="r"/>
            <a:r>
              <a:rPr lang="en-US" dirty="0" smtClean="0"/>
              <a:t>Location: 2005H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810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MVI A, 32 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2 byte instruction</a:t>
            </a:r>
          </a:p>
          <a:p>
            <a:pPr algn="r"/>
            <a:r>
              <a:rPr lang="en-US" dirty="0" smtClean="0"/>
              <a:t>2 machine cycles: opcode fetch, memory read</a:t>
            </a:r>
          </a:p>
          <a:p>
            <a:pPr algn="r"/>
            <a:r>
              <a:rPr lang="en-US" dirty="0" smtClean="0"/>
              <a:t>Opcode: 3E, operand: 32 H</a:t>
            </a:r>
          </a:p>
          <a:p>
            <a:pPr algn="r"/>
            <a:r>
              <a:rPr lang="en-US" dirty="0" smtClean="0"/>
              <a:t>Location: 2000H and 2001H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OPCODE FETCH MACHINE CYCLE</vt:lpstr>
      <vt:lpstr>Slide 2</vt:lpstr>
      <vt:lpstr>MEMORY READ MACHINE CYCLE</vt:lpstr>
      <vt:lpstr>Slide 4</vt:lpstr>
      <vt:lpstr>MEMORY WRITE MACHINE CYCLE</vt:lpstr>
      <vt:lpstr>Slide 6</vt:lpstr>
      <vt:lpstr>MOV C,A</vt:lpstr>
      <vt:lpstr>Slide 8</vt:lpstr>
      <vt:lpstr>MVI A, 32 H</vt:lpstr>
      <vt:lpstr>Slide 10</vt:lpstr>
      <vt:lpstr>STA 526A H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OPCODE FETCH MACHINE CYCLE</dc:title>
  <dc:creator>JMJ</dc:creator>
  <cp:lastModifiedBy>JMJ</cp:lastModifiedBy>
  <cp:revision>7</cp:revision>
  <dcterms:created xsi:type="dcterms:W3CDTF">2016-03-17T08:26:10Z</dcterms:created>
  <dcterms:modified xsi:type="dcterms:W3CDTF">2016-03-17T09:33:20Z</dcterms:modified>
</cp:coreProperties>
</file>