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74" r:id="rId8"/>
    <p:sldId id="275" r:id="rId9"/>
    <p:sldId id="270" r:id="rId10"/>
    <p:sldId id="267" r:id="rId11"/>
    <p:sldId id="265" r:id="rId12"/>
    <p:sldId id="264" r:id="rId13"/>
    <p:sldId id="266" r:id="rId14"/>
    <p:sldId id="268" r:id="rId15"/>
    <p:sldId id="269" r:id="rId16"/>
    <p:sldId id="263" r:id="rId17"/>
    <p:sldId id="271" r:id="rId18"/>
    <p:sldId id="273" r:id="rId19"/>
    <p:sldId id="272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5796-10FB-4168-9834-E6C97A0A72B7}" type="datetimeFigureOut">
              <a:rPr lang="en-US" smtClean="0"/>
              <a:pPr/>
              <a:t>4/8/2016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BFB8-385C-426B-BEC3-C731DE5A78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8259A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PROGRAMMABLE INTERRUPT CONTROLLER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Four types of ICW:</a:t>
            </a:r>
          </a:p>
          <a:p>
            <a:pPr lvl="2"/>
            <a:r>
              <a:rPr lang="en-US" dirty="0" smtClean="0"/>
              <a:t>ICW1</a:t>
            </a:r>
          </a:p>
          <a:p>
            <a:pPr lvl="2"/>
            <a:r>
              <a:rPr lang="en-US" dirty="0" smtClean="0"/>
              <a:t>ICW2</a:t>
            </a:r>
          </a:p>
          <a:p>
            <a:pPr lvl="2"/>
            <a:r>
              <a:rPr lang="en-US" dirty="0" smtClean="0"/>
              <a:t>ICW3</a:t>
            </a:r>
          </a:p>
          <a:p>
            <a:pPr lvl="2"/>
            <a:r>
              <a:rPr lang="en-US" dirty="0" smtClean="0"/>
              <a:t>ICW4</a:t>
            </a:r>
          </a:p>
          <a:p>
            <a:r>
              <a:rPr lang="en-US" dirty="0" smtClean="0"/>
              <a:t>Three types of OCW:</a:t>
            </a:r>
          </a:p>
          <a:p>
            <a:pPr lvl="2"/>
            <a:r>
              <a:rPr lang="en-US" dirty="0" smtClean="0"/>
              <a:t>OCW1</a:t>
            </a:r>
          </a:p>
          <a:p>
            <a:pPr lvl="2"/>
            <a:r>
              <a:rPr lang="en-US" dirty="0" smtClean="0"/>
              <a:t>OCW2</a:t>
            </a:r>
          </a:p>
          <a:p>
            <a:pPr lvl="2"/>
            <a:r>
              <a:rPr lang="en-US" dirty="0" smtClean="0"/>
              <a:t>OCW3</a:t>
            </a:r>
          </a:p>
        </p:txBody>
      </p:sp>
      <p:sp>
        <p:nvSpPr>
          <p:cNvPr id="23554" name="AutoShape 2" descr="Image result for icw2 82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 descr="http://lh5.ggpht.com/-3KAP5IrS_Zc/VEkv24t8PnI/AAAAAAAAqLw/CeZkstp0mVU/Priority%252520Interrupt%252520Controller%2525208259%2525204-59-43%252520PM_thumb.png?imgmax=8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7" name="Picture 3" descr="C:\Users\user\Downloads\Priority Interrupt Controller 8259 4-59-43 PM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7073030" cy="58674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Address calculation for IR lines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lh6.ggpht.com/-eL61qw3iCCU/VEkwGHEQiAI/AAAAAAAAqMo/hrKSCH8L9fU/Priority%252520Interrupt%252520Controller%2525208259%2525205-00-24%252520PM_thumb.png?imgmax=8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990600"/>
            <a:ext cx="9141009" cy="5867400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ICW1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lh6.ggpht.com/-L30LZFumeWc/VEkwMNBgQnI/AAAAAAAAqM4/E4j0xHT-gto/Priority%252520Interrupt%252520Controller%2525208259%2525205-00-44%252520PM_thumb.png?imgmax=8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0320" y="1295400"/>
            <a:ext cx="9164320" cy="443434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ICW2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ICW3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 descr="C:\Users\user\Downloads\Priority Interrupt Controller 8259 5-01-09 PM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225867" cy="5943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ICW4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 descr="C:\Users\user\Downloads\Priority Interrupt Controller 8259 5-01-33 PM_thumb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9193772" cy="579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Pictures\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0"/>
            <a:ext cx="54102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OCW1</a:t>
            </a:r>
            <a:endParaRPr lang="en-US" dirty="0"/>
          </a:p>
        </p:txBody>
      </p:sp>
      <p:pic>
        <p:nvPicPr>
          <p:cNvPr id="1026" name="Picture 2" descr="C:\Users\user\Pictures\Capture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025" y="2252663"/>
            <a:ext cx="8488363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OCW2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user\Pictures\Capture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13" y="1562100"/>
            <a:ext cx="9107487" cy="5295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OCW3</a:t>
            </a:r>
            <a:endParaRPr lang="en-US" dirty="0"/>
          </a:p>
        </p:txBody>
      </p:sp>
      <p:pic>
        <p:nvPicPr>
          <p:cNvPr id="2050" name="Picture 2" descr="C:\Users\user\Pictures\Capture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7" y="2057400"/>
            <a:ext cx="9117013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Handle eight interrupt inputs. </a:t>
            </a:r>
          </a:p>
          <a:p>
            <a:r>
              <a:rPr lang="en-US" dirty="0" smtClean="0"/>
              <a:t>Vector an interrupt request anywhere in the memory map. </a:t>
            </a:r>
          </a:p>
          <a:p>
            <a:r>
              <a:rPr lang="en-US" dirty="0" smtClean="0"/>
              <a:t>Resolve eight levels of interrupt priorities in a variety of modes. </a:t>
            </a:r>
          </a:p>
          <a:p>
            <a:r>
              <a:rPr lang="en-US" dirty="0" smtClean="0"/>
              <a:t>Mask each interrupt request individually. </a:t>
            </a:r>
          </a:p>
          <a:p>
            <a:r>
              <a:rPr lang="en-US" dirty="0" smtClean="0"/>
              <a:t>Read the status of pending interrupts, in service interrupts, and masked interrupts.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polled mode of operation, the INT output of 8259A is neglected.</a:t>
            </a:r>
          </a:p>
          <a:p>
            <a:endParaRPr lang="en-US" dirty="0" smtClean="0"/>
          </a:p>
          <a:p>
            <a:r>
              <a:rPr lang="en-US" dirty="0" smtClean="0"/>
              <a:t>The 8259A treats the next RD pulse to the 8259A as an interrupt acknowledge. </a:t>
            </a:r>
          </a:p>
          <a:p>
            <a:endParaRPr lang="en-US" dirty="0" smtClean="0"/>
          </a:p>
          <a:p>
            <a:r>
              <a:rPr lang="en-US" dirty="0" smtClean="0"/>
              <a:t>An appropriate ISR bit is set, if there is a request. The priority level is read and a data word is placed on to data bus, after RD is activated. </a:t>
            </a:r>
          </a:p>
          <a:p>
            <a:endParaRPr lang="en-US" dirty="0" smtClean="0"/>
          </a:p>
          <a:p>
            <a:r>
              <a:rPr lang="en-US" dirty="0" smtClean="0"/>
              <a:t>A poll command </a:t>
            </a:r>
            <a:r>
              <a:rPr lang="en-US" dirty="0" smtClean="0"/>
              <a:t>may </a:t>
            </a:r>
            <a:r>
              <a:rPr lang="en-US" dirty="0" smtClean="0"/>
              <a:t>give </a:t>
            </a:r>
            <a:r>
              <a:rPr lang="en-US" dirty="0" smtClean="0"/>
              <a:t>the option of more </a:t>
            </a:r>
            <a:r>
              <a:rPr lang="en-US" dirty="0" smtClean="0"/>
              <a:t>than 64 priority levels.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67200" y="26670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133600" y="4343400"/>
            <a:ext cx="3810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user\Pictures\kjk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590800"/>
            <a:ext cx="7508877" cy="2252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set up to accept either the level triggered or edge triggered interrupt request. </a:t>
            </a:r>
          </a:p>
          <a:p>
            <a:r>
              <a:rPr lang="en-US" dirty="0" smtClean="0"/>
              <a:t>8259 can be cascade in a master slave configuration to handle 64 interrupt inputs. 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packaged in a 28-pin DIP</a:t>
            </a:r>
          </a:p>
          <a:p>
            <a:r>
              <a:rPr lang="en-US" dirty="0" smtClean="0"/>
              <a:t>NMOS technology </a:t>
            </a:r>
          </a:p>
          <a:p>
            <a:r>
              <a:rPr lang="en-US" dirty="0" smtClean="0"/>
              <a:t>Requires a single a +5V supply. </a:t>
            </a:r>
          </a:p>
          <a:p>
            <a:r>
              <a:rPr lang="en-US" dirty="0" smtClean="0"/>
              <a:t>Circuitry is static, requiring no clock input.</a:t>
            </a:r>
          </a:p>
          <a:p>
            <a:endParaRPr lang="en-US" dirty="0" smtClean="0"/>
          </a:p>
          <a:p>
            <a:r>
              <a:rPr lang="en-US" dirty="0" smtClean="0"/>
              <a:t>The 8259A is designed to minimize the software and real time overhead in handling multi-level priority interrupts.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ownloads\Priority Interrupt Controller 8259 4-57-34 PM_thum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0"/>
            <a:ext cx="70865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user\Downloads\BD-PIC--8259-pic10(70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8" name="Picture 4" descr="http://image.slidesharecdn.com/8259updatedd-141126060514-conversion-gate02/95/8259-updated-17-638.jpg?cb=141698196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239000" cy="54349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nested mode</a:t>
            </a:r>
          </a:p>
          <a:p>
            <a:r>
              <a:rPr lang="en-US" dirty="0" smtClean="0"/>
              <a:t>Automatic rotation mode</a:t>
            </a:r>
          </a:p>
          <a:p>
            <a:r>
              <a:rPr lang="en-US" dirty="0" smtClean="0"/>
              <a:t>Specific rotation mode</a:t>
            </a:r>
          </a:p>
          <a:p>
            <a:r>
              <a:rPr lang="en-US" dirty="0" smtClean="0"/>
              <a:t>Special mask mode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8259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Initialization command word (ICW) – before starting the functioning of 8259</a:t>
            </a:r>
          </a:p>
          <a:p>
            <a:pPr lvl="2"/>
            <a:r>
              <a:rPr lang="en-US" dirty="0" smtClean="0"/>
              <a:t>To load starting address of ISS</a:t>
            </a:r>
          </a:p>
          <a:p>
            <a:pPr lvl="2"/>
            <a:r>
              <a:rPr lang="en-US" dirty="0" smtClean="0"/>
              <a:t>Whether edge or level triggered</a:t>
            </a:r>
          </a:p>
          <a:p>
            <a:pPr lvl="2"/>
            <a:r>
              <a:rPr lang="en-US" dirty="0" smtClean="0"/>
              <a:t>Whether in single or cascaded mode</a:t>
            </a:r>
          </a:p>
          <a:p>
            <a:pPr lvl="2"/>
            <a:r>
              <a:rPr lang="en-US" dirty="0" smtClean="0"/>
              <a:t>Whether ICW4 is required or not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Operation command word (OCW)</a:t>
            </a:r>
            <a:r>
              <a:rPr lang="en-US" dirty="0"/>
              <a:t> </a:t>
            </a:r>
            <a:r>
              <a:rPr lang="en-US" dirty="0" smtClean="0"/>
              <a:t>– during operation of 8259.</a:t>
            </a:r>
          </a:p>
          <a:p>
            <a:pPr lvl="2"/>
            <a:r>
              <a:rPr lang="en-US" dirty="0" smtClean="0"/>
              <a:t>Mask or unmask the interrupt lines</a:t>
            </a:r>
          </a:p>
          <a:p>
            <a:pPr lvl="2"/>
            <a:r>
              <a:rPr lang="en-US" dirty="0" smtClean="0"/>
              <a:t>Change priorities of interrupt lines</a:t>
            </a:r>
          </a:p>
          <a:p>
            <a:pPr lvl="2"/>
            <a:r>
              <a:rPr lang="en-US" dirty="0" smtClean="0"/>
              <a:t>To send EOI signals.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315</Words>
  <Application>Microsoft Office PowerPoint</Application>
  <PresentationFormat>On-screen Show (4:3)</PresentationFormat>
  <Paragraphs>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8259A</vt:lpstr>
      <vt:lpstr>Introduction</vt:lpstr>
      <vt:lpstr>Slide 3</vt:lpstr>
      <vt:lpstr>Slide 4</vt:lpstr>
      <vt:lpstr>Slide 5</vt:lpstr>
      <vt:lpstr>Slide 6</vt:lpstr>
      <vt:lpstr>Slide 7</vt:lpstr>
      <vt:lpstr>Priority modes</vt:lpstr>
      <vt:lpstr>Programming 8259</vt:lpstr>
      <vt:lpstr>Slide 10</vt:lpstr>
      <vt:lpstr>Address calculation for IR lines</vt:lpstr>
      <vt:lpstr>ICW1</vt:lpstr>
      <vt:lpstr>ICW2</vt:lpstr>
      <vt:lpstr>ICW3</vt:lpstr>
      <vt:lpstr>ICW4</vt:lpstr>
      <vt:lpstr>Slide 16</vt:lpstr>
      <vt:lpstr>OCW1</vt:lpstr>
      <vt:lpstr>OCW2</vt:lpstr>
      <vt:lpstr>OCW3</vt:lpstr>
      <vt:lpstr>Poll command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8259</dc:title>
  <dc:creator>JMJ</dc:creator>
  <cp:lastModifiedBy>JMJ</cp:lastModifiedBy>
  <cp:revision>22</cp:revision>
  <dcterms:created xsi:type="dcterms:W3CDTF">2016-04-04T00:55:02Z</dcterms:created>
  <dcterms:modified xsi:type="dcterms:W3CDTF">2016-04-08T07:17:27Z</dcterms:modified>
</cp:coreProperties>
</file>