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EC04-CB31-403D-8AF8-8A8EE0F5DD1C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0784-9AF2-440B-A4C7-CD5781D25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EC04-CB31-403D-8AF8-8A8EE0F5DD1C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0784-9AF2-440B-A4C7-CD5781D25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EC04-CB31-403D-8AF8-8A8EE0F5DD1C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0784-9AF2-440B-A4C7-CD5781D25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EC04-CB31-403D-8AF8-8A8EE0F5DD1C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0784-9AF2-440B-A4C7-CD5781D25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EC04-CB31-403D-8AF8-8A8EE0F5DD1C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0784-9AF2-440B-A4C7-CD5781D25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EC04-CB31-403D-8AF8-8A8EE0F5DD1C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0784-9AF2-440B-A4C7-CD5781D25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EC04-CB31-403D-8AF8-8A8EE0F5DD1C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0784-9AF2-440B-A4C7-CD5781D25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EC04-CB31-403D-8AF8-8A8EE0F5DD1C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0784-9AF2-440B-A4C7-CD5781D25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EC04-CB31-403D-8AF8-8A8EE0F5DD1C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0784-9AF2-440B-A4C7-CD5781D25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EC04-CB31-403D-8AF8-8A8EE0F5DD1C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0784-9AF2-440B-A4C7-CD5781D25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EC04-CB31-403D-8AF8-8A8EE0F5DD1C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0784-9AF2-440B-A4C7-CD5781D25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EC04-CB31-403D-8AF8-8A8EE0F5DD1C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70784-9AF2-440B-A4C7-CD5781D25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Hardware interrupts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1" descr="C:\Users\user\Downloads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438400"/>
            <a:ext cx="4364182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078" name="AutoShape 6" descr="Image result for hardware interrupts in 808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Image result for hardware interrupts in 808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Image result for hardware interrupts in 808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6" name="Picture 14" descr="http://www.csitschools.com/wp-content/uploads/2016/01/Capture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763000" cy="51272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user\Downloads\8085-interrupts-30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2" y="1"/>
            <a:ext cx="913445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RIM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user\Downloads\10-22-2014 4-23-25 PM_thum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30580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user\Pictures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user\Downloads\Interrupt-Pic5-Pic5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600200"/>
            <a:ext cx="8269357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</Words>
  <Application>Microsoft Office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Hardware interrupts</vt:lpstr>
      <vt:lpstr>Slide 2</vt:lpstr>
      <vt:lpstr>Vector addresses</vt:lpstr>
      <vt:lpstr>Slide 4</vt:lpstr>
      <vt:lpstr>RIM Instruction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JMJ</dc:creator>
  <cp:lastModifiedBy>JMJ</cp:lastModifiedBy>
  <cp:revision>5</cp:revision>
  <dcterms:created xsi:type="dcterms:W3CDTF">2016-03-29T08:11:23Z</dcterms:created>
  <dcterms:modified xsi:type="dcterms:W3CDTF">2016-03-30T03:56:36Z</dcterms:modified>
</cp:coreProperties>
</file>