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6" r:id="rId8"/>
    <p:sldId id="267" r:id="rId9"/>
    <p:sldId id="263" r:id="rId10"/>
    <p:sldId id="262" r:id="rId11"/>
    <p:sldId id="264" r:id="rId12"/>
    <p:sldId id="265" r:id="rId13"/>
    <p:sldId id="276" r:id="rId14"/>
    <p:sldId id="277" r:id="rId15"/>
    <p:sldId id="278" r:id="rId16"/>
    <p:sldId id="279" r:id="rId17"/>
    <p:sldId id="270" r:id="rId18"/>
    <p:sldId id="268" r:id="rId19"/>
    <p:sldId id="271" r:id="rId20"/>
    <p:sldId id="269" r:id="rId21"/>
    <p:sldId id="273" r:id="rId22"/>
    <p:sldId id="272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F8462-78EA-4F4F-8D2E-D773CF402CC9}" type="datetimeFigureOut">
              <a:rPr lang="en-US" smtClean="0"/>
              <a:pPr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EE6D-FA64-48C3-BE23-AB8F3983B7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OPCODE FETCH MACHINE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user\Downloads\Timing Diagram of MVI 32H.jpg"/>
          <p:cNvPicPr>
            <a:picLocks noChangeAspect="1" noChangeArrowheads="1"/>
          </p:cNvPicPr>
          <p:nvPr/>
        </p:nvPicPr>
        <p:blipFill>
          <a:blip r:embed="rId2">
            <a:lum bright="-9000" contrast="-2000"/>
          </a:blip>
          <a:srcRect/>
          <a:stretch>
            <a:fillRect/>
          </a:stretch>
        </p:blipFill>
        <p:spPr bwMode="auto">
          <a:xfrm>
            <a:off x="0" y="-38100"/>
            <a:ext cx="9144000" cy="689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STA 526A 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81400"/>
            <a:ext cx="9144000" cy="20574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 smtClean="0"/>
              <a:t>3 byte instruction</a:t>
            </a:r>
          </a:p>
          <a:p>
            <a:pPr algn="r"/>
            <a:r>
              <a:rPr lang="en-US" dirty="0" smtClean="0"/>
              <a:t>4 machine cycles: opcode fetch, memory read, </a:t>
            </a:r>
          </a:p>
          <a:p>
            <a:pPr algn="r"/>
            <a:r>
              <a:rPr lang="en-US" dirty="0" smtClean="0"/>
              <a:t>memory read, memory write</a:t>
            </a:r>
          </a:p>
          <a:p>
            <a:pPr algn="r"/>
            <a:r>
              <a:rPr lang="en-US" dirty="0" smtClean="0"/>
              <a:t>Opcode: 32, operand: 52H and 6A H</a:t>
            </a:r>
          </a:p>
          <a:p>
            <a:pPr algn="r"/>
            <a:r>
              <a:rPr lang="en-US" dirty="0" smtClean="0"/>
              <a:t>Location: 41FF H, 4200H, 4201 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user\Downloads\Timing-Diagram-Pic7-pic4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132" y="0"/>
            <a:ext cx="9167132" cy="66902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 READ MACHINE CYCLE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Pictures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 WRITE MACHINE CYCLE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Pictures\Captur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766" y="0"/>
            <a:ext cx="9159766" cy="68462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 84 H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924800" cy="22098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2 byte instruction</a:t>
            </a:r>
          </a:p>
          <a:p>
            <a:pPr algn="r"/>
            <a:r>
              <a:rPr lang="en-US" dirty="0" smtClean="0"/>
              <a:t>3 machine cycle: opcode fetch, memory read, I/O read</a:t>
            </a:r>
          </a:p>
          <a:p>
            <a:pPr algn="r"/>
            <a:r>
              <a:rPr lang="en-US" dirty="0" smtClean="0"/>
              <a:t>Opcode: DB H, operand: 84 H</a:t>
            </a:r>
          </a:p>
          <a:p>
            <a:pPr algn="r"/>
            <a:r>
              <a:rPr lang="en-US" dirty="0" smtClean="0"/>
              <a:t>Location: 2065H and 2066H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Pictures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60237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 01 H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924800" cy="22098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2 byte instruction</a:t>
            </a:r>
          </a:p>
          <a:p>
            <a:pPr algn="r"/>
            <a:r>
              <a:rPr lang="en-US" dirty="0" smtClean="0"/>
              <a:t>3 machine cycle: opcode fetch, memory read, I/O write</a:t>
            </a:r>
          </a:p>
          <a:p>
            <a:pPr algn="r"/>
            <a:r>
              <a:rPr lang="en-US" dirty="0" smtClean="0"/>
              <a:t>Opcode: D3 H, operand: 01 H</a:t>
            </a:r>
          </a:p>
          <a:p>
            <a:pPr algn="r"/>
            <a:r>
              <a:rPr lang="en-US" dirty="0" smtClean="0"/>
              <a:t>Location: 2050H and 2051H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Downloads\Timing-Diagram-Pic2-pic3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3608"/>
            <a:ext cx="9144000" cy="68864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Pictures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Interrupt ack machine cycle &amp; RST instruction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Pictures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32657"/>
            <a:ext cx="9144000" cy="68018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 descr="C:\Users\user\Downloads\slide_5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Downloads\interrupt11-14-72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READ MACHINE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ownloads\Timing-Diagram-Pic3-pic3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35426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MEMORY WRITE MACHINE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user\Downloads\Timing-Diagram-Pic4-pic4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272929" cy="67639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MOV C,A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1 byte instruction</a:t>
            </a:r>
          </a:p>
          <a:p>
            <a:pPr algn="r"/>
            <a:r>
              <a:rPr lang="en-US" dirty="0" smtClean="0"/>
              <a:t>1 machine cycle- opcode fetch</a:t>
            </a:r>
          </a:p>
          <a:p>
            <a:pPr algn="r"/>
            <a:r>
              <a:rPr lang="en-US" dirty="0" smtClean="0"/>
              <a:t>Opcode : 4F</a:t>
            </a:r>
          </a:p>
          <a:p>
            <a:pPr algn="r"/>
            <a:r>
              <a:rPr lang="en-US" dirty="0" smtClean="0"/>
              <a:t>Location: 2005H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MVI A, 32 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78486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2 byte instruction</a:t>
            </a:r>
          </a:p>
          <a:p>
            <a:pPr algn="r"/>
            <a:r>
              <a:rPr lang="en-US" dirty="0" smtClean="0"/>
              <a:t>2 machine cycles: opcode fetch, memory read</a:t>
            </a:r>
          </a:p>
          <a:p>
            <a:pPr algn="r"/>
            <a:r>
              <a:rPr lang="en-US" dirty="0" smtClean="0"/>
              <a:t>Opcode: 3E, operand: 32 H</a:t>
            </a:r>
          </a:p>
          <a:p>
            <a:pPr algn="r"/>
            <a:r>
              <a:rPr lang="en-US" dirty="0" smtClean="0"/>
              <a:t>Location: 2000H and 2001H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P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MP2</Template>
  <TotalTime>40</TotalTime>
  <Words>177</Words>
  <Application>Microsoft Office PowerPoint</Application>
  <PresentationFormat>On-screen Show (4:3)</PresentationFormat>
  <Paragraphs>32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MP2</vt:lpstr>
      <vt:lpstr>OPCODE FETCH MACHINE CYCLE</vt:lpstr>
      <vt:lpstr>Slide 2</vt:lpstr>
      <vt:lpstr>MEMORY READ MACHINE CYCLE</vt:lpstr>
      <vt:lpstr>Slide 4</vt:lpstr>
      <vt:lpstr>MEMORY WRITE MACHINE CYCLE</vt:lpstr>
      <vt:lpstr>Slide 6</vt:lpstr>
      <vt:lpstr>MOV C,A</vt:lpstr>
      <vt:lpstr>Slide 8</vt:lpstr>
      <vt:lpstr>MVI A, 32 H</vt:lpstr>
      <vt:lpstr>Slide 10</vt:lpstr>
      <vt:lpstr>STA 526A H</vt:lpstr>
      <vt:lpstr>Slide 12</vt:lpstr>
      <vt:lpstr>I/O READ MACHINE CYCLE</vt:lpstr>
      <vt:lpstr>Slide 14</vt:lpstr>
      <vt:lpstr>I/O WRITE MACHINE CYCLE</vt:lpstr>
      <vt:lpstr>Slide 16</vt:lpstr>
      <vt:lpstr>IN 84 H </vt:lpstr>
      <vt:lpstr>Slide 18</vt:lpstr>
      <vt:lpstr>OUT 01 H </vt:lpstr>
      <vt:lpstr>Slide 20</vt:lpstr>
      <vt:lpstr>Interrupt ack machine cycle &amp; RST instruction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OPCODE FETCH MACHINE CYCLE</dc:title>
  <dc:creator>JMJ</dc:creator>
  <cp:lastModifiedBy>JMJ</cp:lastModifiedBy>
  <cp:revision>5</cp:revision>
  <dcterms:created xsi:type="dcterms:W3CDTF">2016-03-18T01:31:54Z</dcterms:created>
  <dcterms:modified xsi:type="dcterms:W3CDTF">2016-03-25T05:28:38Z</dcterms:modified>
</cp:coreProperties>
</file>