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58" r:id="rId6"/>
    <p:sldId id="261" r:id="rId7"/>
    <p:sldId id="264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3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73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3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6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0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0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1D963B-6B04-4CE2-A3E2-545914EF4C5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590D11-F15B-4BD2-BB53-669F48B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8085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644" y="182598"/>
            <a:ext cx="10018713" cy="1752599"/>
          </a:xfrm>
        </p:spPr>
        <p:txBody>
          <a:bodyPr/>
          <a:lstStyle/>
          <a:p>
            <a:r>
              <a:rPr lang="en-US" dirty="0" smtClean="0"/>
              <a:t>8085 Hardware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6" b="-18090"/>
          <a:stretch/>
        </p:blipFill>
        <p:spPr>
          <a:xfrm>
            <a:off x="3228302" y="1624819"/>
            <a:ext cx="6556885" cy="4754880"/>
          </a:xfrm>
        </p:spPr>
      </p:pic>
    </p:spTree>
    <p:extLst>
      <p:ext uri="{BB962C8B-B14F-4D97-AF65-F5344CB8AC3E}">
        <p14:creationId xmlns:p14="http://schemas.microsoft.com/office/powerpoint/2010/main" val="21965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675" y="222161"/>
            <a:ext cx="10018713" cy="1752599"/>
          </a:xfrm>
        </p:spPr>
        <p:txBody>
          <a:bodyPr/>
          <a:lstStyle/>
          <a:p>
            <a:r>
              <a:rPr lang="en-US" dirty="0" smtClean="0"/>
              <a:t>8085 Programming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87" y="1674253"/>
            <a:ext cx="5421972" cy="4941994"/>
          </a:xfrm>
        </p:spPr>
      </p:pic>
    </p:spTree>
    <p:extLst>
      <p:ext uri="{BB962C8B-B14F-4D97-AF65-F5344CB8AC3E}">
        <p14:creationId xmlns:p14="http://schemas.microsoft.com/office/powerpoint/2010/main" val="27853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12" y="3069463"/>
            <a:ext cx="7920507" cy="1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167425"/>
            <a:ext cx="5181182" cy="6344991"/>
          </a:xfrm>
        </p:spPr>
      </p:pic>
    </p:spTree>
    <p:extLst>
      <p:ext uri="{BB962C8B-B14F-4D97-AF65-F5344CB8AC3E}">
        <p14:creationId xmlns:p14="http://schemas.microsoft.com/office/powerpoint/2010/main" val="23343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15" y="785611"/>
            <a:ext cx="7744496" cy="5808372"/>
          </a:xfrm>
        </p:spPr>
      </p:pic>
    </p:spTree>
    <p:extLst>
      <p:ext uri="{BB962C8B-B14F-4D97-AF65-F5344CB8AC3E}">
        <p14:creationId xmlns:p14="http://schemas.microsoft.com/office/powerpoint/2010/main" val="21709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67" y="1097924"/>
            <a:ext cx="6807200" cy="5105400"/>
          </a:xfrm>
        </p:spPr>
      </p:pic>
    </p:spTree>
    <p:extLst>
      <p:ext uri="{BB962C8B-B14F-4D97-AF65-F5344CB8AC3E}">
        <p14:creationId xmlns:p14="http://schemas.microsoft.com/office/powerpoint/2010/main" val="328775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94" y="696012"/>
            <a:ext cx="8997276" cy="5498725"/>
          </a:xfrm>
        </p:spPr>
      </p:pic>
    </p:spTree>
    <p:extLst>
      <p:ext uri="{BB962C8B-B14F-4D97-AF65-F5344CB8AC3E}">
        <p14:creationId xmlns:p14="http://schemas.microsoft.com/office/powerpoint/2010/main" val="24325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80" y="260797"/>
            <a:ext cx="8062174" cy="5938345"/>
          </a:xfrm>
        </p:spPr>
      </p:pic>
    </p:spTree>
    <p:extLst>
      <p:ext uri="{BB962C8B-B14F-4D97-AF65-F5344CB8AC3E}">
        <p14:creationId xmlns:p14="http://schemas.microsoft.com/office/powerpoint/2010/main" val="968441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</TotalTime>
  <Words>8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8085 Architecture</vt:lpstr>
      <vt:lpstr>8085 Hardware model</vt:lpstr>
      <vt:lpstr>8085 Programming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Architecture</dc:title>
  <dc:creator>asd</dc:creator>
  <cp:lastModifiedBy>asd</cp:lastModifiedBy>
  <cp:revision>5</cp:revision>
  <dcterms:created xsi:type="dcterms:W3CDTF">2016-02-11T03:21:15Z</dcterms:created>
  <dcterms:modified xsi:type="dcterms:W3CDTF">2016-02-11T10:06:19Z</dcterms:modified>
</cp:coreProperties>
</file>