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2"/>
  </p:notesMasterIdLst>
  <p:sldIdLst>
    <p:sldId id="256" r:id="rId3"/>
    <p:sldId id="276" r:id="rId4"/>
    <p:sldId id="288" r:id="rId5"/>
    <p:sldId id="289" r:id="rId6"/>
    <p:sldId id="290" r:id="rId7"/>
    <p:sldId id="291" r:id="rId8"/>
    <p:sldId id="292" r:id="rId9"/>
    <p:sldId id="293" r:id="rId10"/>
    <p:sldId id="28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91" d="100"/>
          <a:sy n="91" d="100"/>
        </p:scale>
        <p:origin x="-126"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EFCDB2-B1BB-4639-B9E6-DCAF50F832E3}" type="datetimeFigureOut">
              <a:rPr lang="en-IN" smtClean="0"/>
              <a:pPr/>
              <a:t>06-03-2023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49CB94-56C8-4E50-B791-AF5FC8A106F4}" type="slidenum">
              <a:rPr lang="en-IN" smtClean="0"/>
              <a:pPr/>
              <a:t>‹#›</a:t>
            </a:fld>
            <a:endParaRPr lang="en-IN"/>
          </a:p>
        </p:txBody>
      </p:sp>
    </p:spTree>
    <p:extLst>
      <p:ext uri="{BB962C8B-B14F-4D97-AF65-F5344CB8AC3E}">
        <p14:creationId xmlns:p14="http://schemas.microsoft.com/office/powerpoint/2010/main" val="252996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DE62C0-539F-4227-B0C4-3E82589226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F41AA1B5-7BDA-4B79-9193-0E5034422D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pic>
        <p:nvPicPr>
          <p:cNvPr id="8" name="Picture 7" descr="A picture containing drawing&#10;&#10;Description automatically generated">
            <a:extLst>
              <a:ext uri="{FF2B5EF4-FFF2-40B4-BE49-F238E27FC236}">
                <a16:creationId xmlns="" xmlns:a16="http://schemas.microsoft.com/office/drawing/2014/main" id="{3D7CD6C0-7C5B-4926-9575-301139A52155}"/>
              </a:ext>
            </a:extLst>
          </p:cNvPr>
          <p:cNvPicPr>
            <a:picLocks noChangeAspect="1"/>
          </p:cNvPicPr>
          <p:nvPr userDrawn="1"/>
        </p:nvPicPr>
        <p:blipFill>
          <a:blip r:embed="rId2">
            <a:alphaModFix amt="5000"/>
            <a:extLst>
              <a:ext uri="{28A0092B-C50C-407E-A947-70E740481C1C}">
                <a14:useLocalDpi xmlns:a14="http://schemas.microsoft.com/office/drawing/2010/main" val="0"/>
              </a:ext>
            </a:extLst>
          </a:blip>
          <a:stretch>
            <a:fillRect/>
          </a:stretch>
        </p:blipFill>
        <p:spPr>
          <a:xfrm>
            <a:off x="-1" y="0"/>
            <a:ext cx="12192001" cy="6857999"/>
          </a:xfrm>
          <a:prstGeom prst="rect">
            <a:avLst/>
          </a:prstGeom>
        </p:spPr>
      </p:pic>
      <p:sp>
        <p:nvSpPr>
          <p:cNvPr id="9" name="Date Placeholder 8">
            <a:extLst>
              <a:ext uri="{FF2B5EF4-FFF2-40B4-BE49-F238E27FC236}">
                <a16:creationId xmlns="" xmlns:a16="http://schemas.microsoft.com/office/drawing/2014/main" id="{285D42CE-8321-474C-974D-5B68A90D1120}"/>
              </a:ext>
            </a:extLst>
          </p:cNvPr>
          <p:cNvSpPr>
            <a:spLocks noGrp="1"/>
          </p:cNvSpPr>
          <p:nvPr>
            <p:ph type="dt" sz="half" idx="10"/>
          </p:nvPr>
        </p:nvSpPr>
        <p:spPr>
          <a:xfrm>
            <a:off x="838200" y="6356350"/>
            <a:ext cx="949036" cy="365125"/>
          </a:xfrm>
        </p:spPr>
        <p:txBody>
          <a:bodyPr/>
          <a:lstStyle/>
          <a:p>
            <a:fld id="{CEC129C5-AEAB-4D54-ADE4-7976C511E497}" type="datetime1">
              <a:rPr lang="en-IN" smtClean="0"/>
              <a:pPr/>
              <a:t>06-03-2023</a:t>
            </a:fld>
            <a:endParaRPr lang="en-IN" dirty="0"/>
          </a:p>
        </p:txBody>
      </p:sp>
      <p:sp>
        <p:nvSpPr>
          <p:cNvPr id="10" name="Footer Placeholder 9">
            <a:extLst>
              <a:ext uri="{FF2B5EF4-FFF2-40B4-BE49-F238E27FC236}">
                <a16:creationId xmlns="" xmlns:a16="http://schemas.microsoft.com/office/drawing/2014/main" id="{3D983015-6388-4E20-AD6F-7E66AB9F2931}"/>
              </a:ext>
            </a:extLst>
          </p:cNvPr>
          <p:cNvSpPr>
            <a:spLocks noGrp="1"/>
          </p:cNvSpPr>
          <p:nvPr>
            <p:ph type="ftr" sz="quarter" idx="11"/>
          </p:nvPr>
        </p:nvSpPr>
        <p:spPr>
          <a:xfrm>
            <a:off x="2625437" y="6356350"/>
            <a:ext cx="5527963" cy="365125"/>
          </a:xfrm>
        </p:spPr>
        <p:txBody>
          <a:bodyPr/>
          <a:lstStyle/>
          <a:p>
            <a:r>
              <a:rPr lang="en-US"/>
              <a:t>PROJECT PHASE -I  ZEROTH REVIEW                                                                                       Department of ECE, KGiSL Institute of Technology, Coimbatore </a:t>
            </a:r>
            <a:endParaRPr lang="en-IN" dirty="0"/>
          </a:p>
        </p:txBody>
      </p:sp>
      <p:sp>
        <p:nvSpPr>
          <p:cNvPr id="11" name="Slide Number Placeholder 10">
            <a:extLst>
              <a:ext uri="{FF2B5EF4-FFF2-40B4-BE49-F238E27FC236}">
                <a16:creationId xmlns="" xmlns:a16="http://schemas.microsoft.com/office/drawing/2014/main" id="{B9704F2A-0C81-4C00-9097-242A7B17E810}"/>
              </a:ext>
            </a:extLst>
          </p:cNvPr>
          <p:cNvSpPr>
            <a:spLocks noGrp="1"/>
          </p:cNvSpPr>
          <p:nvPr>
            <p:ph type="sldNum" sz="quarter" idx="12"/>
          </p:nvPr>
        </p:nvSpPr>
        <p:spPr>
          <a:xfrm>
            <a:off x="10668000" y="6356350"/>
            <a:ext cx="685800" cy="365125"/>
          </a:xfrm>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2460040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5157A2-3BC7-4C9E-AB05-723723E0AF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0A945AC7-6DD4-4DD9-B09C-A0B81B502F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5F51051-B65F-4C5D-922C-DD8A92A77D43}"/>
              </a:ext>
            </a:extLst>
          </p:cNvPr>
          <p:cNvSpPr>
            <a:spLocks noGrp="1"/>
          </p:cNvSpPr>
          <p:nvPr>
            <p:ph type="dt" sz="half" idx="10"/>
          </p:nvPr>
        </p:nvSpPr>
        <p:spPr/>
        <p:txBody>
          <a:bodyPr/>
          <a:lstStyle/>
          <a:p>
            <a:fld id="{126287CE-EE0A-4FEE-A1BD-D63960455569}" type="datetime1">
              <a:rPr lang="en-IN" smtClean="0"/>
              <a:pPr/>
              <a:t>06-03-2023</a:t>
            </a:fld>
            <a:endParaRPr lang="en-IN"/>
          </a:p>
        </p:txBody>
      </p:sp>
      <p:sp>
        <p:nvSpPr>
          <p:cNvPr id="5" name="Footer Placeholder 4">
            <a:extLst>
              <a:ext uri="{FF2B5EF4-FFF2-40B4-BE49-F238E27FC236}">
                <a16:creationId xmlns="" xmlns:a16="http://schemas.microsoft.com/office/drawing/2014/main" id="{9E4DE548-341C-4721-B512-7D5D1C20A6D3}"/>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 xmlns:a16="http://schemas.microsoft.com/office/drawing/2014/main" id="{B99B5F0A-4EB3-43B6-ABE7-63A3DCE961A4}"/>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4122648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CB1E6AC9-C679-4346-BAAB-EB28C923D6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1F0BE17A-9781-4067-BB12-9525D8571C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8B87457-72FE-4D13-BB25-B90BE2E013C7}"/>
              </a:ext>
            </a:extLst>
          </p:cNvPr>
          <p:cNvSpPr>
            <a:spLocks noGrp="1"/>
          </p:cNvSpPr>
          <p:nvPr>
            <p:ph type="dt" sz="half" idx="10"/>
          </p:nvPr>
        </p:nvSpPr>
        <p:spPr/>
        <p:txBody>
          <a:bodyPr/>
          <a:lstStyle/>
          <a:p>
            <a:fld id="{CB79268B-037D-477F-A258-3E52712A3368}" type="datetime1">
              <a:rPr lang="en-IN" smtClean="0"/>
              <a:pPr/>
              <a:t>06-03-2023</a:t>
            </a:fld>
            <a:endParaRPr lang="en-IN"/>
          </a:p>
        </p:txBody>
      </p:sp>
      <p:sp>
        <p:nvSpPr>
          <p:cNvPr id="5" name="Footer Placeholder 4">
            <a:extLst>
              <a:ext uri="{FF2B5EF4-FFF2-40B4-BE49-F238E27FC236}">
                <a16:creationId xmlns="" xmlns:a16="http://schemas.microsoft.com/office/drawing/2014/main" id="{8138E296-6B8F-4552-A0A1-1C6E88E121DA}"/>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 xmlns:a16="http://schemas.microsoft.com/office/drawing/2014/main" id="{D6A8E499-550C-4399-A556-D8EEB5CC6D23}"/>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3320152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3AFDD4-42DC-4147-839E-3D0E556165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25577B6B-6439-4BDA-ABE7-0917FF7F7B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14E276BE-0C52-49D8-9499-C4461193944A}"/>
              </a:ext>
            </a:extLst>
          </p:cNvPr>
          <p:cNvSpPr>
            <a:spLocks noGrp="1"/>
          </p:cNvSpPr>
          <p:nvPr>
            <p:ph type="dt" sz="half" idx="10"/>
          </p:nvPr>
        </p:nvSpPr>
        <p:spPr/>
        <p:txBody>
          <a:bodyPr/>
          <a:lstStyle/>
          <a:p>
            <a:fld id="{ADA9FA91-9243-475F-902B-D64401A28AB5}" type="datetime1">
              <a:rPr lang="en-IN" smtClean="0"/>
              <a:pPr/>
              <a:t>06-03-2023</a:t>
            </a:fld>
            <a:endParaRPr lang="en-IN"/>
          </a:p>
        </p:txBody>
      </p:sp>
      <p:sp>
        <p:nvSpPr>
          <p:cNvPr id="5" name="Footer Placeholder 4">
            <a:extLst>
              <a:ext uri="{FF2B5EF4-FFF2-40B4-BE49-F238E27FC236}">
                <a16:creationId xmlns="" xmlns:a16="http://schemas.microsoft.com/office/drawing/2014/main" id="{65C5189A-8E51-465D-94CA-2CA37A42C426}"/>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 xmlns:a16="http://schemas.microsoft.com/office/drawing/2014/main" id="{95406158-E79C-4F5D-AAA9-5B9CA2C13748}"/>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7660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AB7812-32D9-44CE-831C-755A789201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086B9C1E-71DC-484A-8950-6A307309A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15C7693-A5EC-4DE7-8C90-8C1A1081C638}"/>
              </a:ext>
            </a:extLst>
          </p:cNvPr>
          <p:cNvSpPr>
            <a:spLocks noGrp="1"/>
          </p:cNvSpPr>
          <p:nvPr>
            <p:ph type="dt" sz="half" idx="10"/>
          </p:nvPr>
        </p:nvSpPr>
        <p:spPr/>
        <p:txBody>
          <a:bodyPr/>
          <a:lstStyle/>
          <a:p>
            <a:fld id="{8065F183-FC50-4408-A43E-74FA512A356E}" type="datetime1">
              <a:rPr lang="en-IN" smtClean="0"/>
              <a:pPr/>
              <a:t>06-03-2023</a:t>
            </a:fld>
            <a:endParaRPr lang="en-IN"/>
          </a:p>
        </p:txBody>
      </p:sp>
      <p:sp>
        <p:nvSpPr>
          <p:cNvPr id="5" name="Footer Placeholder 4">
            <a:extLst>
              <a:ext uri="{FF2B5EF4-FFF2-40B4-BE49-F238E27FC236}">
                <a16:creationId xmlns="" xmlns:a16="http://schemas.microsoft.com/office/drawing/2014/main" id="{E1D61A16-2E13-4EFB-8CDF-FC9CC66F7F53}"/>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 xmlns:a16="http://schemas.microsoft.com/office/drawing/2014/main" id="{4AD042D2-12E0-4A7A-BD08-C122432C1608}"/>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3061004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D4D78E-D97D-4A55-95F4-5C4B18BC62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82CE1DF5-176E-4C43-B343-37617DC54A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B2E4D798-2CE6-4451-99A6-4445F8ECD369}"/>
              </a:ext>
            </a:extLst>
          </p:cNvPr>
          <p:cNvSpPr>
            <a:spLocks noGrp="1"/>
          </p:cNvSpPr>
          <p:nvPr>
            <p:ph type="dt" sz="half" idx="10"/>
          </p:nvPr>
        </p:nvSpPr>
        <p:spPr/>
        <p:txBody>
          <a:bodyPr/>
          <a:lstStyle/>
          <a:p>
            <a:fld id="{65CDB517-38AD-4C4D-B44C-3EE3E1038D33}" type="datetime1">
              <a:rPr lang="en-IN" smtClean="0"/>
              <a:pPr/>
              <a:t>06-03-2023</a:t>
            </a:fld>
            <a:endParaRPr lang="en-IN"/>
          </a:p>
        </p:txBody>
      </p:sp>
      <p:sp>
        <p:nvSpPr>
          <p:cNvPr id="5" name="Footer Placeholder 4">
            <a:extLst>
              <a:ext uri="{FF2B5EF4-FFF2-40B4-BE49-F238E27FC236}">
                <a16:creationId xmlns="" xmlns:a16="http://schemas.microsoft.com/office/drawing/2014/main" id="{3D1AD74B-00E1-4F5C-9665-32035BF2C6E0}"/>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 xmlns:a16="http://schemas.microsoft.com/office/drawing/2014/main" id="{826DA828-E741-4CC0-BF73-23AC1DB357A0}"/>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877949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E5C9B9-7E6C-42FA-898A-285B51CC2C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1A1D8E0-A7AA-40AC-AD52-45B774C0B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5C1BBEBE-5E10-4819-B0C7-72490287CA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536AF7BD-27EA-4A85-BD93-D6CA355D3505}"/>
              </a:ext>
            </a:extLst>
          </p:cNvPr>
          <p:cNvSpPr>
            <a:spLocks noGrp="1"/>
          </p:cNvSpPr>
          <p:nvPr>
            <p:ph type="dt" sz="half" idx="10"/>
          </p:nvPr>
        </p:nvSpPr>
        <p:spPr/>
        <p:txBody>
          <a:bodyPr/>
          <a:lstStyle/>
          <a:p>
            <a:fld id="{47DA00DF-E3F4-4A2D-AF2B-2FA06925689C}" type="datetime1">
              <a:rPr lang="en-IN" smtClean="0"/>
              <a:pPr/>
              <a:t>06-03-2023</a:t>
            </a:fld>
            <a:endParaRPr lang="en-IN"/>
          </a:p>
        </p:txBody>
      </p:sp>
      <p:sp>
        <p:nvSpPr>
          <p:cNvPr id="6" name="Footer Placeholder 5">
            <a:extLst>
              <a:ext uri="{FF2B5EF4-FFF2-40B4-BE49-F238E27FC236}">
                <a16:creationId xmlns="" xmlns:a16="http://schemas.microsoft.com/office/drawing/2014/main" id="{8B820B5B-0E13-4972-A392-974907336DF8}"/>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 xmlns:a16="http://schemas.microsoft.com/office/drawing/2014/main" id="{C1DE4968-4BFE-4B0F-B917-18CCCF98A6C1}"/>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3373663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2BC499-C8C0-4F9E-80E1-B3E2782137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771D440-1AD5-4366-9A0D-3E77F75263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8A520F06-B01F-43CC-961D-11C60A54A3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64A129D0-A1A5-4631-B811-744FE25D16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51321FBF-9D9D-4122-A54A-5E9FB33C65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7D4C0E81-79D5-44FC-B043-31280B05FD13}"/>
              </a:ext>
            </a:extLst>
          </p:cNvPr>
          <p:cNvSpPr>
            <a:spLocks noGrp="1"/>
          </p:cNvSpPr>
          <p:nvPr>
            <p:ph type="dt" sz="half" idx="10"/>
          </p:nvPr>
        </p:nvSpPr>
        <p:spPr/>
        <p:txBody>
          <a:bodyPr/>
          <a:lstStyle/>
          <a:p>
            <a:fld id="{A2FB45D3-C758-473E-B508-55B7FF19FE88}" type="datetime1">
              <a:rPr lang="en-IN" smtClean="0"/>
              <a:pPr/>
              <a:t>06-03-2023</a:t>
            </a:fld>
            <a:endParaRPr lang="en-IN"/>
          </a:p>
        </p:txBody>
      </p:sp>
      <p:sp>
        <p:nvSpPr>
          <p:cNvPr id="8" name="Footer Placeholder 7">
            <a:extLst>
              <a:ext uri="{FF2B5EF4-FFF2-40B4-BE49-F238E27FC236}">
                <a16:creationId xmlns="" xmlns:a16="http://schemas.microsoft.com/office/drawing/2014/main" id="{BBFB8047-5328-4D94-89C5-0E45FDCF70CB}"/>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9" name="Slide Number Placeholder 8">
            <a:extLst>
              <a:ext uri="{FF2B5EF4-FFF2-40B4-BE49-F238E27FC236}">
                <a16:creationId xmlns="" xmlns:a16="http://schemas.microsoft.com/office/drawing/2014/main" id="{6A95F5E1-9321-4BB0-8BA1-5381B74CF0E3}"/>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147332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B1ECF4-A30C-45AF-8C1B-13453F5852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01649C79-F41A-48CD-92EA-C877EBD8787B}"/>
              </a:ext>
            </a:extLst>
          </p:cNvPr>
          <p:cNvSpPr>
            <a:spLocks noGrp="1"/>
          </p:cNvSpPr>
          <p:nvPr>
            <p:ph type="dt" sz="half" idx="10"/>
          </p:nvPr>
        </p:nvSpPr>
        <p:spPr/>
        <p:txBody>
          <a:bodyPr/>
          <a:lstStyle/>
          <a:p>
            <a:fld id="{C4319865-E327-4619-904B-2AE07A6CD996}" type="datetime1">
              <a:rPr lang="en-IN" smtClean="0"/>
              <a:pPr/>
              <a:t>06-03-2023</a:t>
            </a:fld>
            <a:endParaRPr lang="en-IN"/>
          </a:p>
        </p:txBody>
      </p:sp>
      <p:sp>
        <p:nvSpPr>
          <p:cNvPr id="4" name="Footer Placeholder 3">
            <a:extLst>
              <a:ext uri="{FF2B5EF4-FFF2-40B4-BE49-F238E27FC236}">
                <a16:creationId xmlns="" xmlns:a16="http://schemas.microsoft.com/office/drawing/2014/main" id="{4F818F6F-6970-4056-87C0-A889C16D4BED}"/>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5" name="Slide Number Placeholder 4">
            <a:extLst>
              <a:ext uri="{FF2B5EF4-FFF2-40B4-BE49-F238E27FC236}">
                <a16:creationId xmlns="" xmlns:a16="http://schemas.microsoft.com/office/drawing/2014/main" id="{3A89FB90-E12B-4FFB-86CE-71B259548459}"/>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4082620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880D9110-3F6A-430E-BF43-77942A15F1B1}"/>
              </a:ext>
            </a:extLst>
          </p:cNvPr>
          <p:cNvSpPr>
            <a:spLocks noGrp="1"/>
          </p:cNvSpPr>
          <p:nvPr>
            <p:ph type="dt" sz="half" idx="10"/>
          </p:nvPr>
        </p:nvSpPr>
        <p:spPr/>
        <p:txBody>
          <a:bodyPr/>
          <a:lstStyle/>
          <a:p>
            <a:fld id="{6DC38877-0EE7-45ED-91C4-9D074C511212}" type="datetime1">
              <a:rPr lang="en-IN" smtClean="0"/>
              <a:pPr/>
              <a:t>06-03-2023</a:t>
            </a:fld>
            <a:endParaRPr lang="en-IN"/>
          </a:p>
        </p:txBody>
      </p:sp>
      <p:sp>
        <p:nvSpPr>
          <p:cNvPr id="3" name="Footer Placeholder 2">
            <a:extLst>
              <a:ext uri="{FF2B5EF4-FFF2-40B4-BE49-F238E27FC236}">
                <a16:creationId xmlns="" xmlns:a16="http://schemas.microsoft.com/office/drawing/2014/main" id="{33FF155C-72A0-4CED-806C-BD21698B7138}"/>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4" name="Slide Number Placeholder 3">
            <a:extLst>
              <a:ext uri="{FF2B5EF4-FFF2-40B4-BE49-F238E27FC236}">
                <a16:creationId xmlns="" xmlns:a16="http://schemas.microsoft.com/office/drawing/2014/main" id="{BCFC3F95-B018-4504-9B17-64E186451016}"/>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28246889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6DFD2E-84D9-4474-A876-D9D70A1ABA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5E0D4AC-4EF5-4F42-A740-E912AD81B8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DAD5E941-27FF-43ED-8613-821C6C7B38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FDB4787-C851-40E4-A6AD-5069F56B1A58}"/>
              </a:ext>
            </a:extLst>
          </p:cNvPr>
          <p:cNvSpPr>
            <a:spLocks noGrp="1"/>
          </p:cNvSpPr>
          <p:nvPr>
            <p:ph type="dt" sz="half" idx="10"/>
          </p:nvPr>
        </p:nvSpPr>
        <p:spPr/>
        <p:txBody>
          <a:bodyPr/>
          <a:lstStyle/>
          <a:p>
            <a:fld id="{6154717B-E640-4195-848E-AA4648BDE8B5}" type="datetime1">
              <a:rPr lang="en-IN" smtClean="0"/>
              <a:pPr/>
              <a:t>06-03-2023</a:t>
            </a:fld>
            <a:endParaRPr lang="en-IN"/>
          </a:p>
        </p:txBody>
      </p:sp>
      <p:sp>
        <p:nvSpPr>
          <p:cNvPr id="6" name="Footer Placeholder 5">
            <a:extLst>
              <a:ext uri="{FF2B5EF4-FFF2-40B4-BE49-F238E27FC236}">
                <a16:creationId xmlns="" xmlns:a16="http://schemas.microsoft.com/office/drawing/2014/main" id="{5C2FDB56-B401-4DC5-BFF9-3C42C9BEE6E3}"/>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 xmlns:a16="http://schemas.microsoft.com/office/drawing/2014/main" id="{D3FD5393-9A0B-4BFA-AB0C-4EFC48FBD8D7}"/>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2751810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0D8D64-C8B7-4EFB-BC7C-85D867F239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7F76C88-A6E1-4C5F-B467-39F7814154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D06B9D9-E159-4DFE-AE0D-9C12287D78A6}"/>
              </a:ext>
            </a:extLst>
          </p:cNvPr>
          <p:cNvSpPr>
            <a:spLocks noGrp="1"/>
          </p:cNvSpPr>
          <p:nvPr>
            <p:ph type="dt" sz="half" idx="10"/>
          </p:nvPr>
        </p:nvSpPr>
        <p:spPr/>
        <p:txBody>
          <a:bodyPr/>
          <a:lstStyle/>
          <a:p>
            <a:fld id="{76C9C406-4445-4E33-987C-6117DEBA54F9}" type="datetime1">
              <a:rPr lang="en-IN" smtClean="0"/>
              <a:pPr/>
              <a:t>06-03-2023</a:t>
            </a:fld>
            <a:endParaRPr lang="en-IN"/>
          </a:p>
        </p:txBody>
      </p:sp>
      <p:sp>
        <p:nvSpPr>
          <p:cNvPr id="5" name="Footer Placeholder 4">
            <a:extLst>
              <a:ext uri="{FF2B5EF4-FFF2-40B4-BE49-F238E27FC236}">
                <a16:creationId xmlns="" xmlns:a16="http://schemas.microsoft.com/office/drawing/2014/main" id="{5204BD19-E756-4AF5-AFB5-771545F4A8FF}"/>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 xmlns:a16="http://schemas.microsoft.com/office/drawing/2014/main" id="{D0EBA90D-BBDD-4D45-91C3-CC47D95A2282}"/>
              </a:ext>
            </a:extLst>
          </p:cNvPr>
          <p:cNvSpPr>
            <a:spLocks noGrp="1"/>
          </p:cNvSpPr>
          <p:nvPr>
            <p:ph type="sldNum" sz="quarter" idx="12"/>
          </p:nvPr>
        </p:nvSpPr>
        <p:spPr/>
        <p:txBody>
          <a:bodyPr/>
          <a:lstStyle/>
          <a:p>
            <a:fld id="{370E2DBF-622E-4774-BABA-0B90A0613018}" type="slidenum">
              <a:rPr lang="en-IN" smtClean="0"/>
              <a:pPr/>
              <a:t>‹#›</a:t>
            </a:fld>
            <a:endParaRPr lang="en-IN"/>
          </a:p>
        </p:txBody>
      </p:sp>
      <p:pic>
        <p:nvPicPr>
          <p:cNvPr id="8" name="Picture 7" descr="A picture containing drawing&#10;&#10;Description automatically generated">
            <a:extLst>
              <a:ext uri="{FF2B5EF4-FFF2-40B4-BE49-F238E27FC236}">
                <a16:creationId xmlns="" xmlns:a16="http://schemas.microsoft.com/office/drawing/2014/main" id="{DAE021B3-D150-409B-A747-3A72CBFF1378}"/>
              </a:ext>
            </a:extLst>
          </p:cNvPr>
          <p:cNvPicPr>
            <a:picLocks noChangeAspect="1"/>
          </p:cNvPicPr>
          <p:nvPr userDrawn="1"/>
        </p:nvPicPr>
        <p:blipFill>
          <a:blip r:embed="rId2">
            <a:alphaModFix amt="5000"/>
            <a:extLst>
              <a:ext uri="{28A0092B-C50C-407E-A947-70E740481C1C}">
                <a14:useLocalDpi xmlns:a14="http://schemas.microsoft.com/office/drawing/2010/main" val="0"/>
              </a:ext>
            </a:extLst>
          </a:blip>
          <a:stretch>
            <a:fillRect/>
          </a:stretch>
        </p:blipFill>
        <p:spPr>
          <a:xfrm>
            <a:off x="0" y="0"/>
            <a:ext cx="12192000" cy="7010400"/>
          </a:xfrm>
          <a:prstGeom prst="rect">
            <a:avLst/>
          </a:prstGeom>
        </p:spPr>
      </p:pic>
    </p:spTree>
    <p:extLst>
      <p:ext uri="{BB962C8B-B14F-4D97-AF65-F5344CB8AC3E}">
        <p14:creationId xmlns:p14="http://schemas.microsoft.com/office/powerpoint/2010/main" val="525113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046FFD-0A6E-4666-B9EE-340939B84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BEE51B37-A01D-454D-A0F7-D696E18032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0ADB4D83-C6B3-4E93-ABC7-380AF5B7E3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5F0ED9D-2E21-41CA-B0CC-489A4CF6B9D7}"/>
              </a:ext>
            </a:extLst>
          </p:cNvPr>
          <p:cNvSpPr>
            <a:spLocks noGrp="1"/>
          </p:cNvSpPr>
          <p:nvPr>
            <p:ph type="dt" sz="half" idx="10"/>
          </p:nvPr>
        </p:nvSpPr>
        <p:spPr/>
        <p:txBody>
          <a:bodyPr/>
          <a:lstStyle/>
          <a:p>
            <a:fld id="{FF01C6C3-73E8-4058-8FBF-F8AD812F04B6}" type="datetime1">
              <a:rPr lang="en-IN" smtClean="0"/>
              <a:pPr/>
              <a:t>06-03-2023</a:t>
            </a:fld>
            <a:endParaRPr lang="en-IN"/>
          </a:p>
        </p:txBody>
      </p:sp>
      <p:sp>
        <p:nvSpPr>
          <p:cNvPr id="6" name="Footer Placeholder 5">
            <a:extLst>
              <a:ext uri="{FF2B5EF4-FFF2-40B4-BE49-F238E27FC236}">
                <a16:creationId xmlns="" xmlns:a16="http://schemas.microsoft.com/office/drawing/2014/main" id="{DB04BFCC-08B1-47C5-A3BD-97099B748F90}"/>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 xmlns:a16="http://schemas.microsoft.com/office/drawing/2014/main" id="{3444B21B-0A41-4A19-ABCB-54D6C324487B}"/>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30043254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C15894-F5B0-4DC6-9ACC-B16DCDD827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19FFE52A-66E8-49B6-8086-D5932A0C76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1873084-824A-452E-8C28-4BF388F89EB7}"/>
              </a:ext>
            </a:extLst>
          </p:cNvPr>
          <p:cNvSpPr>
            <a:spLocks noGrp="1"/>
          </p:cNvSpPr>
          <p:nvPr>
            <p:ph type="dt" sz="half" idx="10"/>
          </p:nvPr>
        </p:nvSpPr>
        <p:spPr/>
        <p:txBody>
          <a:bodyPr/>
          <a:lstStyle/>
          <a:p>
            <a:fld id="{0935CFDE-00B6-4D07-96E4-42CBE2325500}" type="datetime1">
              <a:rPr lang="en-IN" smtClean="0"/>
              <a:pPr/>
              <a:t>06-03-2023</a:t>
            </a:fld>
            <a:endParaRPr lang="en-IN"/>
          </a:p>
        </p:txBody>
      </p:sp>
      <p:sp>
        <p:nvSpPr>
          <p:cNvPr id="5" name="Footer Placeholder 4">
            <a:extLst>
              <a:ext uri="{FF2B5EF4-FFF2-40B4-BE49-F238E27FC236}">
                <a16:creationId xmlns="" xmlns:a16="http://schemas.microsoft.com/office/drawing/2014/main" id="{8B829C58-8F3A-47E6-A96C-78AF0FF7154D}"/>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 xmlns:a16="http://schemas.microsoft.com/office/drawing/2014/main" id="{8D047D55-F182-46DA-ACFC-C3FB48D06D3C}"/>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7536217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AF45C2B2-6CE0-42E7-B9A3-5C3C753F84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15FC3DB9-23A0-4AE3-A41F-DE498E6C98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A1D669A-C26C-4D0E-AB60-392C0DD82289}"/>
              </a:ext>
            </a:extLst>
          </p:cNvPr>
          <p:cNvSpPr>
            <a:spLocks noGrp="1"/>
          </p:cNvSpPr>
          <p:nvPr>
            <p:ph type="dt" sz="half" idx="10"/>
          </p:nvPr>
        </p:nvSpPr>
        <p:spPr/>
        <p:txBody>
          <a:bodyPr/>
          <a:lstStyle/>
          <a:p>
            <a:fld id="{BA2B9937-6287-4AF3-8683-8672A37FC69C}" type="datetime1">
              <a:rPr lang="en-IN" smtClean="0"/>
              <a:pPr/>
              <a:t>06-03-2023</a:t>
            </a:fld>
            <a:endParaRPr lang="en-IN"/>
          </a:p>
        </p:txBody>
      </p:sp>
      <p:sp>
        <p:nvSpPr>
          <p:cNvPr id="5" name="Footer Placeholder 4">
            <a:extLst>
              <a:ext uri="{FF2B5EF4-FFF2-40B4-BE49-F238E27FC236}">
                <a16:creationId xmlns="" xmlns:a16="http://schemas.microsoft.com/office/drawing/2014/main" id="{6D7CD807-EBDF-4EB0-ACC5-0AC7E961DA9C}"/>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 xmlns:a16="http://schemas.microsoft.com/office/drawing/2014/main" id="{8450E5CB-4B2E-4B99-A933-D83D532F432F}"/>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2904758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8A1DF1-32F8-43D7-95B1-E273E325FB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32E3786E-039F-4476-9162-79F02E3328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56A1977B-001C-4716-AC31-1779D437CD2B}"/>
              </a:ext>
            </a:extLst>
          </p:cNvPr>
          <p:cNvSpPr>
            <a:spLocks noGrp="1"/>
          </p:cNvSpPr>
          <p:nvPr>
            <p:ph type="dt" sz="half" idx="10"/>
          </p:nvPr>
        </p:nvSpPr>
        <p:spPr/>
        <p:txBody>
          <a:bodyPr/>
          <a:lstStyle/>
          <a:p>
            <a:fld id="{8E403E92-6891-4D4B-8937-FF592015E0C7}" type="datetime1">
              <a:rPr lang="en-IN" smtClean="0"/>
              <a:pPr/>
              <a:t>06-03-2023</a:t>
            </a:fld>
            <a:endParaRPr lang="en-IN"/>
          </a:p>
        </p:txBody>
      </p:sp>
      <p:sp>
        <p:nvSpPr>
          <p:cNvPr id="5" name="Footer Placeholder 4">
            <a:extLst>
              <a:ext uri="{FF2B5EF4-FFF2-40B4-BE49-F238E27FC236}">
                <a16:creationId xmlns="" xmlns:a16="http://schemas.microsoft.com/office/drawing/2014/main" id="{6DB4165C-CC9B-4AA6-8438-D723441BE7C6}"/>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 xmlns:a16="http://schemas.microsoft.com/office/drawing/2014/main" id="{F93169FC-C452-4894-A663-E0DE5BEE1652}"/>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3385878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48FC40-A3BE-40E7-97AE-052F891A22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C0B53AB-3226-428E-80CF-603460B2A4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238E1CE3-3E37-4559-A344-DAEA85D4CA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4D9D0966-69CF-4D74-AA12-4A17A2346E3B}"/>
              </a:ext>
            </a:extLst>
          </p:cNvPr>
          <p:cNvSpPr>
            <a:spLocks noGrp="1"/>
          </p:cNvSpPr>
          <p:nvPr>
            <p:ph type="dt" sz="half" idx="10"/>
          </p:nvPr>
        </p:nvSpPr>
        <p:spPr/>
        <p:txBody>
          <a:bodyPr/>
          <a:lstStyle/>
          <a:p>
            <a:fld id="{DFBCD768-8A86-4BCC-B11C-720AF9201C8C}" type="datetime1">
              <a:rPr lang="en-IN" smtClean="0"/>
              <a:pPr/>
              <a:t>06-03-2023</a:t>
            </a:fld>
            <a:endParaRPr lang="en-IN"/>
          </a:p>
        </p:txBody>
      </p:sp>
      <p:sp>
        <p:nvSpPr>
          <p:cNvPr id="6" name="Footer Placeholder 5">
            <a:extLst>
              <a:ext uri="{FF2B5EF4-FFF2-40B4-BE49-F238E27FC236}">
                <a16:creationId xmlns="" xmlns:a16="http://schemas.microsoft.com/office/drawing/2014/main" id="{D56E15CD-F05A-4BB8-B3FC-7E1559287EBD}"/>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 xmlns:a16="http://schemas.microsoft.com/office/drawing/2014/main" id="{CC8EA62D-0984-42BA-8B9F-3A29EF7035BB}"/>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1787921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7DE962-2A21-49F2-9673-7F2D1470DE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72146F90-2BEA-4A07-BB84-6B5178E676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F75116C0-8974-444E-8565-CE18AADD75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5A8D5C81-EB40-40F2-8A2C-6E0DD40BB0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B7A88C82-6CF9-49B2-8B02-4D58854297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94A869E1-F374-4F22-9FBF-E2A40E1A07E6}"/>
              </a:ext>
            </a:extLst>
          </p:cNvPr>
          <p:cNvSpPr>
            <a:spLocks noGrp="1"/>
          </p:cNvSpPr>
          <p:nvPr>
            <p:ph type="dt" sz="half" idx="10"/>
          </p:nvPr>
        </p:nvSpPr>
        <p:spPr/>
        <p:txBody>
          <a:bodyPr/>
          <a:lstStyle/>
          <a:p>
            <a:fld id="{0740A7F4-A775-4673-85E2-472947E80910}" type="datetime1">
              <a:rPr lang="en-IN" smtClean="0"/>
              <a:pPr/>
              <a:t>06-03-2023</a:t>
            </a:fld>
            <a:endParaRPr lang="en-IN"/>
          </a:p>
        </p:txBody>
      </p:sp>
      <p:sp>
        <p:nvSpPr>
          <p:cNvPr id="8" name="Footer Placeholder 7">
            <a:extLst>
              <a:ext uri="{FF2B5EF4-FFF2-40B4-BE49-F238E27FC236}">
                <a16:creationId xmlns="" xmlns:a16="http://schemas.microsoft.com/office/drawing/2014/main" id="{84AF556A-10AB-43D3-9B95-B14A3B78100D}"/>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9" name="Slide Number Placeholder 8">
            <a:extLst>
              <a:ext uri="{FF2B5EF4-FFF2-40B4-BE49-F238E27FC236}">
                <a16:creationId xmlns="" xmlns:a16="http://schemas.microsoft.com/office/drawing/2014/main" id="{5E1EEDD7-0213-4CBB-879A-4A19F75F1AC0}"/>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2069125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07B376-B98D-4128-A966-8F70B54BC92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CB3BC56F-7F09-4DC1-A8A4-503EF356A7ED}"/>
              </a:ext>
            </a:extLst>
          </p:cNvPr>
          <p:cNvSpPr>
            <a:spLocks noGrp="1"/>
          </p:cNvSpPr>
          <p:nvPr>
            <p:ph type="dt" sz="half" idx="10"/>
          </p:nvPr>
        </p:nvSpPr>
        <p:spPr/>
        <p:txBody>
          <a:bodyPr/>
          <a:lstStyle/>
          <a:p>
            <a:fld id="{B52DC7DE-3086-4824-AB4B-8D0C3BF9F958}" type="datetime1">
              <a:rPr lang="en-IN" smtClean="0"/>
              <a:pPr/>
              <a:t>06-03-2023</a:t>
            </a:fld>
            <a:endParaRPr lang="en-IN"/>
          </a:p>
        </p:txBody>
      </p:sp>
      <p:sp>
        <p:nvSpPr>
          <p:cNvPr id="4" name="Footer Placeholder 3">
            <a:extLst>
              <a:ext uri="{FF2B5EF4-FFF2-40B4-BE49-F238E27FC236}">
                <a16:creationId xmlns="" xmlns:a16="http://schemas.microsoft.com/office/drawing/2014/main" id="{DFB11197-B865-49F2-9966-7E0B2C71A5FB}"/>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5" name="Slide Number Placeholder 4">
            <a:extLst>
              <a:ext uri="{FF2B5EF4-FFF2-40B4-BE49-F238E27FC236}">
                <a16:creationId xmlns="" xmlns:a16="http://schemas.microsoft.com/office/drawing/2014/main" id="{9B84B202-5F2A-4F0A-957D-EEB442C51606}"/>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2831023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6573BE62-14A1-42DF-A641-5CA346372F52}"/>
              </a:ext>
            </a:extLst>
          </p:cNvPr>
          <p:cNvSpPr>
            <a:spLocks noGrp="1"/>
          </p:cNvSpPr>
          <p:nvPr>
            <p:ph type="dt" sz="half" idx="10"/>
          </p:nvPr>
        </p:nvSpPr>
        <p:spPr/>
        <p:txBody>
          <a:bodyPr/>
          <a:lstStyle/>
          <a:p>
            <a:fld id="{F0F3FD68-9ACF-4DB7-BEF8-70AF30AA9223}" type="datetime1">
              <a:rPr lang="en-IN" smtClean="0"/>
              <a:pPr/>
              <a:t>06-03-2023</a:t>
            </a:fld>
            <a:endParaRPr lang="en-IN"/>
          </a:p>
        </p:txBody>
      </p:sp>
      <p:sp>
        <p:nvSpPr>
          <p:cNvPr id="3" name="Footer Placeholder 2">
            <a:extLst>
              <a:ext uri="{FF2B5EF4-FFF2-40B4-BE49-F238E27FC236}">
                <a16:creationId xmlns="" xmlns:a16="http://schemas.microsoft.com/office/drawing/2014/main" id="{9955948F-4DD8-4B7E-B87A-0F879F87F94F}"/>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4" name="Slide Number Placeholder 3">
            <a:extLst>
              <a:ext uri="{FF2B5EF4-FFF2-40B4-BE49-F238E27FC236}">
                <a16:creationId xmlns="" xmlns:a16="http://schemas.microsoft.com/office/drawing/2014/main" id="{135372A1-EBEE-49B1-BE7A-52D79C449576}"/>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2529518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FDC1B2-DEB8-4A72-89B0-AFB421FCEE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F2CB4F8-5F43-47A1-8FC6-B19990BBE8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501A58BF-B713-4A82-9550-A9E3C4D0C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36890CB0-C35F-409B-B4B7-574F87649F11}"/>
              </a:ext>
            </a:extLst>
          </p:cNvPr>
          <p:cNvSpPr>
            <a:spLocks noGrp="1"/>
          </p:cNvSpPr>
          <p:nvPr>
            <p:ph type="dt" sz="half" idx="10"/>
          </p:nvPr>
        </p:nvSpPr>
        <p:spPr/>
        <p:txBody>
          <a:bodyPr/>
          <a:lstStyle/>
          <a:p>
            <a:fld id="{B36F9036-3E9D-41AF-A963-3D9D6F294202}" type="datetime1">
              <a:rPr lang="en-IN" smtClean="0"/>
              <a:pPr/>
              <a:t>06-03-2023</a:t>
            </a:fld>
            <a:endParaRPr lang="en-IN"/>
          </a:p>
        </p:txBody>
      </p:sp>
      <p:sp>
        <p:nvSpPr>
          <p:cNvPr id="6" name="Footer Placeholder 5">
            <a:extLst>
              <a:ext uri="{FF2B5EF4-FFF2-40B4-BE49-F238E27FC236}">
                <a16:creationId xmlns="" xmlns:a16="http://schemas.microsoft.com/office/drawing/2014/main" id="{7878B58E-3AEF-440D-A10D-F772E49E442A}"/>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 xmlns:a16="http://schemas.microsoft.com/office/drawing/2014/main" id="{1F78DEBC-3998-4DB0-A8E4-EA7AAA2404E8}"/>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3993416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1EA25F-5331-4EB7-94C5-4EC248AB17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B59A243B-6D50-40DC-AD3A-2D5CD5BA1A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527C2612-A181-4965-86BB-736112132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4A48E33-6FCB-4D21-BBB5-54E23125CFC9}"/>
              </a:ext>
            </a:extLst>
          </p:cNvPr>
          <p:cNvSpPr>
            <a:spLocks noGrp="1"/>
          </p:cNvSpPr>
          <p:nvPr>
            <p:ph type="dt" sz="half" idx="10"/>
          </p:nvPr>
        </p:nvSpPr>
        <p:spPr/>
        <p:txBody>
          <a:bodyPr/>
          <a:lstStyle/>
          <a:p>
            <a:fld id="{F25448E1-8AC7-4630-A9E7-0D43DF58E813}" type="datetime1">
              <a:rPr lang="en-IN" smtClean="0"/>
              <a:pPr/>
              <a:t>06-03-2023</a:t>
            </a:fld>
            <a:endParaRPr lang="en-IN"/>
          </a:p>
        </p:txBody>
      </p:sp>
      <p:sp>
        <p:nvSpPr>
          <p:cNvPr id="6" name="Footer Placeholder 5">
            <a:extLst>
              <a:ext uri="{FF2B5EF4-FFF2-40B4-BE49-F238E27FC236}">
                <a16:creationId xmlns="" xmlns:a16="http://schemas.microsoft.com/office/drawing/2014/main" id="{CD445D96-C54E-4064-85EC-B034A221A81B}"/>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 xmlns:a16="http://schemas.microsoft.com/office/drawing/2014/main" id="{FBBDE423-E9F9-497F-8702-226598FBC590}"/>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2479075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CB569880-5A8B-4242-8585-2399F3D5C2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9871F665-0E92-4088-91CB-F8581A1B16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92E0FC9-B3CB-4348-883A-7A40EB3BDD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7CB93B-3CD6-4E97-ADEC-4B53ECC0E660}" type="datetime1">
              <a:rPr lang="en-IN" smtClean="0"/>
              <a:pPr/>
              <a:t>06-03-2023</a:t>
            </a:fld>
            <a:endParaRPr lang="en-IN"/>
          </a:p>
        </p:txBody>
      </p:sp>
      <p:sp>
        <p:nvSpPr>
          <p:cNvPr id="5" name="Footer Placeholder 4">
            <a:extLst>
              <a:ext uri="{FF2B5EF4-FFF2-40B4-BE49-F238E27FC236}">
                <a16:creationId xmlns="" xmlns:a16="http://schemas.microsoft.com/office/drawing/2014/main" id="{F4021BD3-2010-4C03-B16F-0A73B88441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 xmlns:a16="http://schemas.microsoft.com/office/drawing/2014/main" id="{4452FC66-C7EC-4C13-B7A8-CB457DA34B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E2DBF-622E-4774-BABA-0B90A0613018}" type="slidenum">
              <a:rPr lang="en-IN" smtClean="0"/>
              <a:pPr/>
              <a:t>‹#›</a:t>
            </a:fld>
            <a:endParaRPr lang="en-IN"/>
          </a:p>
        </p:txBody>
      </p:sp>
    </p:spTree>
    <p:extLst>
      <p:ext uri="{BB962C8B-B14F-4D97-AF65-F5344CB8AC3E}">
        <p14:creationId xmlns:p14="http://schemas.microsoft.com/office/powerpoint/2010/main" val="3851201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4ACDB5C-1B23-4B82-9519-BDC3E634CD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39D7E6AC-966D-4252-8238-88190FD2D0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177DA8F0-54DA-4949-B327-266F6E7F86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FFED8-21F4-4270-AC0E-73021C6919F6}" type="datetime1">
              <a:rPr lang="en-IN" smtClean="0"/>
              <a:pPr/>
              <a:t>06-03-2023</a:t>
            </a:fld>
            <a:endParaRPr lang="en-IN"/>
          </a:p>
        </p:txBody>
      </p:sp>
      <p:sp>
        <p:nvSpPr>
          <p:cNvPr id="5" name="Footer Placeholder 4">
            <a:extLst>
              <a:ext uri="{FF2B5EF4-FFF2-40B4-BE49-F238E27FC236}">
                <a16:creationId xmlns="" xmlns:a16="http://schemas.microsoft.com/office/drawing/2014/main" id="{B23CB92D-2B8B-4F40-8A6C-3E7D5086B6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 xmlns:a16="http://schemas.microsoft.com/office/drawing/2014/main" id="{8180B590-4BFA-4C20-8AC3-A3C28BD5CA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F0265-A0BE-47A1-94BD-5CC14F66FAE4}" type="slidenum">
              <a:rPr lang="en-IN" smtClean="0"/>
              <a:pPr/>
              <a:t>‹#›</a:t>
            </a:fld>
            <a:endParaRPr lang="en-IN"/>
          </a:p>
        </p:txBody>
      </p:sp>
    </p:spTree>
    <p:extLst>
      <p:ext uri="{BB962C8B-B14F-4D97-AF65-F5344CB8AC3E}">
        <p14:creationId xmlns:p14="http://schemas.microsoft.com/office/powerpoint/2010/main" val="4701666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visionwebsite.eu/UserFiles/File/filedascarica" TargetMode="External"/><Relationship Id="rId2" Type="http://schemas.openxmlformats.org/officeDocument/2006/relationships/hyperlink" Target="http://articles.timesofindia.indiatimes.com/2012-"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www.google.com/patents/US7245220" TargetMode="External"/><Relationship Id="rId4" Type="http://schemas.openxmlformats.org/officeDocument/2006/relationships/hyperlink" Target="http://www.fhwa.dot.gov/publications/research/operatio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2AE764CF-DE72-4F49-B545-A4B772FEDFF2}"/>
              </a:ext>
            </a:extLst>
          </p:cNvPr>
          <p:cNvSpPr/>
          <p:nvPr/>
        </p:nvSpPr>
        <p:spPr>
          <a:xfrm>
            <a:off x="510539" y="0"/>
            <a:ext cx="12192000" cy="6555641"/>
          </a:xfrm>
          <a:prstGeom prst="rect">
            <a:avLst/>
          </a:prstGeom>
        </p:spPr>
        <p:txBody>
          <a:bodyPr wrap="square">
            <a:spAutoFit/>
          </a:bodyPr>
          <a:lstStyle/>
          <a:p>
            <a:pPr algn="ctr"/>
            <a:r>
              <a:rPr lang="en-IN" sz="5000" b="1" dirty="0">
                <a:latin typeface="Angsana New" panose="02020603050405020304" pitchFamily="18" charset="-34"/>
                <a:cs typeface="Angsana New" panose="02020603050405020304" pitchFamily="18" charset="-34"/>
              </a:rPr>
              <a:t> </a:t>
            </a:r>
            <a:r>
              <a:rPr lang="en-IN" sz="5000" b="1" dirty="0" err="1">
                <a:latin typeface="Angsana New" panose="02020603050405020304" pitchFamily="18" charset="-34"/>
                <a:cs typeface="Angsana New" panose="02020603050405020304" pitchFamily="18" charset="-34"/>
              </a:rPr>
              <a:t>KGiSL</a:t>
            </a:r>
            <a:r>
              <a:rPr lang="en-IN" sz="5000" b="1" dirty="0">
                <a:latin typeface="Angsana New" panose="02020603050405020304" pitchFamily="18" charset="-34"/>
                <a:cs typeface="Angsana New" panose="02020603050405020304" pitchFamily="18" charset="-34"/>
              </a:rPr>
              <a:t> INSTITUTE OF TECHNOLOGY</a:t>
            </a:r>
          </a:p>
          <a:p>
            <a:pPr algn="ctr"/>
            <a:r>
              <a:rPr lang="en-IN" sz="3600" b="1" dirty="0">
                <a:latin typeface="Angsana New" panose="02020603050405020304" pitchFamily="18" charset="-34"/>
                <a:cs typeface="Angsana New" panose="02020603050405020304" pitchFamily="18" charset="-34"/>
              </a:rPr>
              <a:t>COIMBATORE</a:t>
            </a:r>
          </a:p>
          <a:p>
            <a:pPr algn="ctr"/>
            <a:r>
              <a:rPr lang="en-US" sz="3000" b="1" dirty="0">
                <a:solidFill>
                  <a:schemeClr val="accent1">
                    <a:lumMod val="50000"/>
                  </a:schemeClr>
                </a:solidFill>
                <a:latin typeface="Algerian" panose="04020705040A02060702" pitchFamily="82" charset="0"/>
              </a:rPr>
              <a:t>DEPARTMENT OF computer science &amp; engineering</a:t>
            </a:r>
          </a:p>
          <a:p>
            <a:pPr algn="ctr"/>
            <a:r>
              <a:rPr lang="en-US" sz="3000" b="1" dirty="0">
                <a:solidFill>
                  <a:schemeClr val="accent1">
                    <a:lumMod val="50000"/>
                  </a:schemeClr>
                </a:solidFill>
                <a:latin typeface="Algerian" panose="04020705040A02060702" pitchFamily="82" charset="0"/>
              </a:rPr>
              <a:t>Project phase review # 00</a:t>
            </a:r>
          </a:p>
          <a:p>
            <a:pPr algn="ctr"/>
            <a:r>
              <a:rPr lang="en-US" sz="5000" b="1" dirty="0" smtClean="0">
                <a:latin typeface="Angsana New" panose="02020603050405020304" pitchFamily="18" charset="-34"/>
                <a:cs typeface="Angsana New" panose="02020603050405020304" pitchFamily="18" charset="-34"/>
              </a:rPr>
              <a:t>SMART TRAFFIC MANAGEMENT</a:t>
            </a:r>
            <a:endParaRPr lang="en-IN" sz="5000" b="1" dirty="0">
              <a:latin typeface="Angsana New" panose="02020603050405020304" pitchFamily="18" charset="-34"/>
              <a:cs typeface="Angsana New" panose="02020603050405020304" pitchFamily="18" charset="-34"/>
            </a:endParaRPr>
          </a:p>
          <a:p>
            <a:r>
              <a:rPr lang="en-IN" sz="3000" b="1" dirty="0">
                <a:latin typeface="Angsana New" panose="02020603050405020304" pitchFamily="18" charset="-34"/>
                <a:cs typeface="Angsana New" panose="02020603050405020304" pitchFamily="18" charset="-34"/>
              </a:rPr>
              <a:t>TEAM MEMBERS:</a:t>
            </a:r>
          </a:p>
          <a:p>
            <a:r>
              <a:rPr lang="en-IN" sz="4000" b="1" dirty="0">
                <a:latin typeface="Angsana New" panose="02020603050405020304" pitchFamily="18" charset="-34"/>
                <a:cs typeface="Angsana New" panose="02020603050405020304" pitchFamily="18" charset="-34"/>
              </a:rPr>
              <a:t>			</a:t>
            </a:r>
            <a:r>
              <a:rPr lang="en-IN" sz="2800" b="1" dirty="0" smtClean="0">
                <a:latin typeface="Angsana New" panose="02020603050405020304" pitchFamily="18" charset="-34"/>
                <a:cs typeface="Angsana New" panose="02020603050405020304" pitchFamily="18" charset="-34"/>
              </a:rPr>
              <a:t>711719104075  RANJANI M</a:t>
            </a:r>
            <a:endParaRPr lang="en-IN" sz="2800" b="1" dirty="0">
              <a:latin typeface="Angsana New" panose="02020603050405020304" pitchFamily="18" charset="-34"/>
              <a:cs typeface="Angsana New" panose="02020603050405020304" pitchFamily="18" charset="-34"/>
            </a:endParaRPr>
          </a:p>
          <a:p>
            <a:r>
              <a:rPr lang="en-IN" sz="2800" b="1" dirty="0">
                <a:latin typeface="Angsana New" panose="02020603050405020304" pitchFamily="18" charset="-34"/>
                <a:cs typeface="Angsana New" panose="02020603050405020304" pitchFamily="18" charset="-34"/>
              </a:rPr>
              <a:t>			</a:t>
            </a:r>
            <a:r>
              <a:rPr lang="en-IN" sz="2800" b="1" dirty="0" smtClean="0">
                <a:latin typeface="Angsana New" panose="02020603050405020304" pitchFamily="18" charset="-34"/>
                <a:cs typeface="Angsana New" panose="02020603050405020304" pitchFamily="18" charset="-34"/>
              </a:rPr>
              <a:t>711719104087  SELLAMANI S</a:t>
            </a:r>
            <a:endParaRPr lang="en-IN" sz="2800" b="1" dirty="0">
              <a:latin typeface="Angsana New" panose="02020603050405020304" pitchFamily="18" charset="-34"/>
              <a:cs typeface="Angsana New" panose="02020603050405020304" pitchFamily="18" charset="-34"/>
            </a:endParaRPr>
          </a:p>
          <a:p>
            <a:r>
              <a:rPr lang="en-IN" sz="2800" b="1" dirty="0">
                <a:latin typeface="Angsana New" panose="02020603050405020304" pitchFamily="18" charset="-34"/>
                <a:cs typeface="Angsana New" panose="02020603050405020304" pitchFamily="18" charset="-34"/>
              </a:rPr>
              <a:t>			</a:t>
            </a:r>
            <a:r>
              <a:rPr lang="en-IN" sz="2800" b="1" dirty="0" smtClean="0">
                <a:latin typeface="Angsana New" panose="02020603050405020304" pitchFamily="18" charset="-34"/>
                <a:cs typeface="Angsana New" panose="02020603050405020304" pitchFamily="18" charset="-34"/>
              </a:rPr>
              <a:t>711719104790  SHIFA RUKSHANA B</a:t>
            </a:r>
            <a:endParaRPr lang="en-IN" sz="2800" b="1" dirty="0">
              <a:latin typeface="Angsana New" panose="02020603050405020304" pitchFamily="18" charset="-34"/>
              <a:cs typeface="Angsana New" panose="02020603050405020304" pitchFamily="18" charset="-34"/>
            </a:endParaRPr>
          </a:p>
          <a:p>
            <a:r>
              <a:rPr lang="en-IN" sz="2800" b="1" dirty="0">
                <a:latin typeface="Angsana New" panose="02020603050405020304" pitchFamily="18" charset="-34"/>
                <a:cs typeface="Angsana New" panose="02020603050405020304" pitchFamily="18" charset="-34"/>
              </a:rPr>
              <a:t>			711719104304  KIRANA S</a:t>
            </a:r>
          </a:p>
          <a:p>
            <a:r>
              <a:rPr lang="en-IN" sz="3000" b="1" dirty="0">
                <a:latin typeface="Angsana New" panose="02020603050405020304" pitchFamily="18" charset="-34"/>
                <a:cs typeface="Angsana New" panose="02020603050405020304" pitchFamily="18" charset="-34"/>
              </a:rPr>
              <a:t>Under the guidance of :</a:t>
            </a:r>
          </a:p>
          <a:p>
            <a:r>
              <a:rPr lang="en-IN" sz="4000" b="1" dirty="0">
                <a:latin typeface="Angsana New" panose="02020603050405020304" pitchFamily="18" charset="-34"/>
                <a:cs typeface="Angsana New" panose="02020603050405020304" pitchFamily="18" charset="-34"/>
              </a:rPr>
              <a:t>		</a:t>
            </a:r>
            <a:r>
              <a:rPr lang="en-IN" sz="3200" b="1" dirty="0" err="1" smtClean="0">
                <a:latin typeface="Angsana New" panose="02020603050405020304" pitchFamily="18" charset="-34"/>
                <a:cs typeface="Angsana New" panose="02020603050405020304" pitchFamily="18" charset="-34"/>
              </a:rPr>
              <a:t>Ms.Aruna</a:t>
            </a:r>
            <a:r>
              <a:rPr lang="en-IN" sz="3200" b="1" dirty="0" smtClean="0">
                <a:latin typeface="Angsana New" panose="02020603050405020304" pitchFamily="18" charset="-34"/>
                <a:cs typeface="Angsana New" panose="02020603050405020304" pitchFamily="18" charset="-34"/>
              </a:rPr>
              <a:t> TN,AP/CSE</a:t>
            </a:r>
            <a:r>
              <a:rPr lang="en-IN" sz="4000" b="1" dirty="0">
                <a:latin typeface="Angsana New" panose="02020603050405020304" pitchFamily="18" charset="-34"/>
                <a:cs typeface="Angsana New" panose="02020603050405020304" pitchFamily="18" charset="-34"/>
              </a:rPr>
              <a:t>	</a:t>
            </a:r>
            <a:endParaRPr lang="en-IN" sz="2800" dirty="0">
              <a:latin typeface="Algerian" panose="04020705040A02060702" pitchFamily="82" charset="0"/>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1021079"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3959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Times New Roman" panose="02020603050405020304" pitchFamily="18" charset="0"/>
                <a:cs typeface="Times New Roman" panose="02020603050405020304" pitchFamily="18" charset="0"/>
              </a:rPr>
              <a:t>agenda</a:t>
            </a:r>
            <a:r>
              <a:rPr lang="en-US" dirty="0">
                <a:latin typeface="Algerian" panose="04020705040A02060702" pitchFamily="82" charset="0"/>
              </a:rPr>
              <a:t> </a:t>
            </a:r>
            <a:endParaRPr lang="en-IN" dirty="0"/>
          </a:p>
        </p:txBody>
      </p:sp>
      <p:sp>
        <p:nvSpPr>
          <p:cNvPr id="3" name="Content Placeholder 2">
            <a:extLst>
              <a:ext uri="{FF2B5EF4-FFF2-40B4-BE49-F238E27FC236}">
                <a16:creationId xmlns="" xmlns:a16="http://schemas.microsoft.com/office/drawing/2014/main" id="{CF3E4364-5F99-40F7-B810-6AA151CD4017}"/>
              </a:ext>
            </a:extLst>
          </p:cNvPr>
          <p:cNvSpPr>
            <a:spLocks noGrp="1"/>
          </p:cNvSpPr>
          <p:nvPr>
            <p:ph idx="1"/>
          </p:nvPr>
        </p:nvSpPr>
        <p:spPr>
          <a:xfrm>
            <a:off x="303628" y="956603"/>
            <a:ext cx="10515600" cy="5247249"/>
          </a:xfrm>
        </p:spPr>
        <p:txBody>
          <a:bodyPr>
            <a:normAutofit/>
          </a:bodyPr>
          <a:lstStyle/>
          <a:p>
            <a:pPr marL="534988" indent="-450850">
              <a:buFont typeface="Wingdings" panose="05000000000000000000" pitchFamily="2" charset="2"/>
              <a:buChar char="Ø"/>
            </a:pPr>
            <a:r>
              <a:rPr lang="en-IN" dirty="0">
                <a:latin typeface="Century Schoolbook" panose="02040604050505020304" pitchFamily="18" charset="0"/>
              </a:rPr>
              <a:t>Objective of the project work</a:t>
            </a:r>
          </a:p>
          <a:p>
            <a:pPr marL="534988" indent="-450850">
              <a:buFont typeface="Wingdings" panose="05000000000000000000" pitchFamily="2" charset="2"/>
              <a:buChar char="Ø"/>
            </a:pPr>
            <a:r>
              <a:rPr lang="en-IN" dirty="0">
                <a:latin typeface="Century Schoolbook" panose="02040604050505020304" pitchFamily="18" charset="0"/>
              </a:rPr>
              <a:t>Existing System </a:t>
            </a:r>
          </a:p>
          <a:p>
            <a:pPr marL="534988" indent="-450850">
              <a:buFont typeface="Wingdings" panose="05000000000000000000" pitchFamily="2" charset="2"/>
              <a:buChar char="Ø"/>
            </a:pPr>
            <a:r>
              <a:rPr lang="en-IN" dirty="0">
                <a:latin typeface="Century Schoolbook" panose="02040604050505020304" pitchFamily="18" charset="0"/>
              </a:rPr>
              <a:t>Proposed System</a:t>
            </a:r>
          </a:p>
          <a:p>
            <a:pPr marL="534988" indent="-450850">
              <a:buFont typeface="Wingdings" panose="05000000000000000000" pitchFamily="2" charset="2"/>
              <a:buChar char="Ø"/>
            </a:pPr>
            <a:r>
              <a:rPr lang="en-IN" dirty="0">
                <a:latin typeface="Century Schoolbook" panose="02040604050505020304" pitchFamily="18" charset="0"/>
              </a:rPr>
              <a:t>Expected Outcome</a:t>
            </a:r>
          </a:p>
          <a:p>
            <a:pPr marL="534988" indent="-450850">
              <a:buFont typeface="Wingdings" panose="05000000000000000000" pitchFamily="2" charset="2"/>
              <a:buChar char="Ø"/>
            </a:pPr>
            <a:r>
              <a:rPr lang="en-IN" dirty="0">
                <a:latin typeface="Century Schoolbook" panose="02040604050505020304" pitchFamily="18" charset="0"/>
              </a:rPr>
              <a:t>References</a:t>
            </a:r>
          </a:p>
          <a:p>
            <a:pPr marL="534988" indent="-450850">
              <a:buFont typeface="Wingdings" panose="05000000000000000000" pitchFamily="2" charset="2"/>
              <a:buChar char="Ø"/>
            </a:pPr>
            <a:r>
              <a:rPr lang="en-IN" dirty="0">
                <a:latin typeface="Century Schoolbook" panose="02040604050505020304" pitchFamily="18" charset="0"/>
              </a:rPr>
              <a:t>Timeline </a:t>
            </a:r>
          </a:p>
          <a:p>
            <a:pPr marL="0" indent="0">
              <a:buNone/>
            </a:pPr>
            <a:endParaRPr lang="en-IN" dirty="0"/>
          </a:p>
        </p:txBody>
      </p:sp>
      <p:sp>
        <p:nvSpPr>
          <p:cNvPr id="4" name="Date Placeholder 3">
            <a:extLst>
              <a:ext uri="{FF2B5EF4-FFF2-40B4-BE49-F238E27FC236}">
                <a16:creationId xmlns=""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4BCCE143-9681-4919-B8A5-0D977F0AD9D1}" type="datetime1">
              <a:rPr lang="en-IN" sz="1600" smtClean="0"/>
              <a:pPr/>
              <a:t>06-03-2023</a:t>
            </a:fld>
            <a:endParaRPr lang="en-IN" sz="1600" dirty="0"/>
          </a:p>
        </p:txBody>
      </p:sp>
      <p:sp>
        <p:nvSpPr>
          <p:cNvPr id="5" name="Footer Placeholder 4">
            <a:extLst>
              <a:ext uri="{FF2B5EF4-FFF2-40B4-BE49-F238E27FC236}">
                <a16:creationId xmlns=""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ZEROTH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2</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6206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Times New Roman" panose="02020603050405020304" pitchFamily="18" charset="0"/>
                <a:cs typeface="Times New Roman" panose="02020603050405020304" pitchFamily="18" charset="0"/>
              </a:rPr>
              <a:t>OBJECTIVE / </a:t>
            </a:r>
            <a:r>
              <a:rPr lang="en-US" dirty="0" smtClean="0">
                <a:latin typeface="Times New Roman" panose="02020603050405020304" pitchFamily="18" charset="0"/>
                <a:cs typeface="Times New Roman" panose="02020603050405020304" pitchFamily="18" charset="0"/>
              </a:rPr>
              <a:t>ABSTRACT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CF3E4364-5F99-40F7-B810-6AA151CD4017}"/>
              </a:ext>
            </a:extLst>
          </p:cNvPr>
          <p:cNvSpPr>
            <a:spLocks noGrp="1"/>
          </p:cNvSpPr>
          <p:nvPr>
            <p:ph idx="1"/>
          </p:nvPr>
        </p:nvSpPr>
        <p:spPr>
          <a:xfrm>
            <a:off x="303628" y="956603"/>
            <a:ext cx="10515600" cy="5247249"/>
          </a:xfrm>
        </p:spPr>
        <p:txBody>
          <a:bodyPr>
            <a:normAutofit/>
          </a:bodyPr>
          <a:lstStyle/>
          <a:p>
            <a:pPr marL="534988" indent="-450850" algn="just">
              <a:buFont typeface="Wingdings" panose="05000000000000000000" pitchFamily="2" charset="2"/>
              <a:buChar char="Ø"/>
            </a:pPr>
            <a:r>
              <a:rPr lang="en-US" sz="2400" dirty="0"/>
              <a:t>As the population and number of cars in towns grow, traffic congestion is one of the most pressing problems. In addition to adding to the delay and stress experienced by drivers, traffic jams also result in higher fuel usage and air pollution. Despite appearing to be present everywhere, megacities are the ones most impacted by it. For improved signal control and efficient traffic management, the road traffic density must be calculated in real-time due to the road traffic's ever-increasing volume. One of the key elements influencing how traffic moves is the traffic controller. So, in order to better meet this growing demand, traffic management needs to be </a:t>
            </a:r>
            <a:r>
              <a:rPr lang="en-US" sz="2400" dirty="0" err="1"/>
              <a:t>optimised</a:t>
            </a:r>
            <a:r>
              <a:rPr lang="en-US" sz="2400" dirty="0" smtClean="0"/>
              <a:t>. In </a:t>
            </a:r>
            <a:r>
              <a:rPr lang="en-US" sz="2400" dirty="0"/>
              <a:t>order to calculate traffic density, our suggested system will use real-time images from the cameras at traffic </a:t>
            </a:r>
            <a:r>
              <a:rPr lang="en-US" sz="2400" dirty="0" smtClean="0"/>
              <a:t>intersections</a:t>
            </a:r>
            <a:r>
              <a:rPr lang="en-US" dirty="0" smtClean="0"/>
              <a:t>.</a:t>
            </a:r>
            <a:endParaRPr lang="en-IN" dirty="0"/>
          </a:p>
        </p:txBody>
      </p:sp>
      <p:sp>
        <p:nvSpPr>
          <p:cNvPr id="4" name="Date Placeholder 3">
            <a:extLst>
              <a:ext uri="{FF2B5EF4-FFF2-40B4-BE49-F238E27FC236}">
                <a16:creationId xmlns=""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5B08DAD9-5E7D-4871-B1F9-8D63A57B7CD8}" type="datetime1">
              <a:rPr lang="en-IN" sz="1600" smtClean="0"/>
              <a:pPr/>
              <a:t>06-03-2023</a:t>
            </a:fld>
            <a:endParaRPr lang="en-IN" sz="1600" dirty="0"/>
          </a:p>
        </p:txBody>
      </p:sp>
      <p:sp>
        <p:nvSpPr>
          <p:cNvPr id="5" name="Footer Placeholder 4">
            <a:extLst>
              <a:ext uri="{FF2B5EF4-FFF2-40B4-BE49-F238E27FC236}">
                <a16:creationId xmlns=""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ZEROTH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3</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9865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Times New Roman" panose="02020603050405020304" pitchFamily="18" charset="0"/>
                <a:cs typeface="Times New Roman" panose="02020603050405020304" pitchFamily="18" charset="0"/>
              </a:rPr>
              <a:t>EXISTING SYSTEM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CF3E4364-5F99-40F7-B810-6AA151CD4017}"/>
              </a:ext>
            </a:extLst>
          </p:cNvPr>
          <p:cNvSpPr>
            <a:spLocks noGrp="1"/>
          </p:cNvSpPr>
          <p:nvPr>
            <p:ph idx="1"/>
          </p:nvPr>
        </p:nvSpPr>
        <p:spPr>
          <a:xfrm>
            <a:off x="303628" y="956603"/>
            <a:ext cx="10515600" cy="5247249"/>
          </a:xfrm>
        </p:spPr>
        <p:txBody>
          <a:bodyPr>
            <a:normAutofit/>
          </a:bodyPr>
          <a:lstStyle/>
          <a:p>
            <a:pPr marL="534988" indent="-450850" algn="just">
              <a:buFont typeface="Wingdings" panose="05000000000000000000" pitchFamily="2" charset="2"/>
              <a:buChar char="Ø"/>
            </a:pPr>
            <a:r>
              <a:rPr lang="en-US" sz="2400" dirty="0"/>
              <a:t>Traffic congestion mainly focuses on the signals failure, reduced law enforcement and improper traffic management. Because the existing foundation cannot be expanded further, the only option is to improve traffic management. As a result, the window of opportunity to effectively address traffic congestion has passed. Many ways have been developed to manage traffic and reduce congestion. Infrared sensor, inductive loop detection, video data analysis, wireless sensor network, and other are used to somewhat solve the congestion in the traffic and to manage the traffic smartly</a:t>
            </a:r>
            <a:r>
              <a:rPr lang="en-US" dirty="0"/>
              <a:t>.</a:t>
            </a:r>
            <a:endParaRPr lang="en-IN" dirty="0"/>
          </a:p>
          <a:p>
            <a:pPr marL="84138" indent="0" algn="just">
              <a:buNone/>
            </a:pPr>
            <a:endParaRPr lang="en-IN" dirty="0"/>
          </a:p>
        </p:txBody>
      </p:sp>
      <p:sp>
        <p:nvSpPr>
          <p:cNvPr id="4" name="Date Placeholder 3">
            <a:extLst>
              <a:ext uri="{FF2B5EF4-FFF2-40B4-BE49-F238E27FC236}">
                <a16:creationId xmlns=""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4C64C8CB-BAE3-4A5E-AB1F-57AAD7DD4F8E}" type="datetime1">
              <a:rPr lang="en-IN" sz="1600" smtClean="0"/>
              <a:pPr/>
              <a:t>06-03-2023</a:t>
            </a:fld>
            <a:endParaRPr lang="en-IN" sz="1600" dirty="0"/>
          </a:p>
        </p:txBody>
      </p:sp>
      <p:sp>
        <p:nvSpPr>
          <p:cNvPr id="5" name="Footer Placeholder 4">
            <a:extLst>
              <a:ext uri="{FF2B5EF4-FFF2-40B4-BE49-F238E27FC236}">
                <a16:creationId xmlns=""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ZEROTH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4</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839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Times New Roman" panose="02020603050405020304" pitchFamily="18" charset="0"/>
                <a:cs typeface="Times New Roman" panose="02020603050405020304" pitchFamily="18" charset="0"/>
              </a:rPr>
              <a:t>PROPOSED SYSTEM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CF3E4364-5F99-40F7-B810-6AA151CD4017}"/>
              </a:ext>
            </a:extLst>
          </p:cNvPr>
          <p:cNvSpPr>
            <a:spLocks noGrp="1"/>
          </p:cNvSpPr>
          <p:nvPr>
            <p:ph idx="1"/>
          </p:nvPr>
        </p:nvSpPr>
        <p:spPr>
          <a:xfrm>
            <a:off x="303628" y="956603"/>
            <a:ext cx="10515600" cy="5247249"/>
          </a:xfrm>
        </p:spPr>
        <p:txBody>
          <a:bodyPr>
            <a:normAutofit/>
          </a:bodyPr>
          <a:lstStyle/>
          <a:p>
            <a:pPr marL="427038" indent="-342900"/>
            <a:r>
              <a:rPr lang="en-US" sz="2400" b="1" dirty="0" smtClean="0"/>
              <a:t>Proposed method</a:t>
            </a:r>
          </a:p>
          <a:p>
            <a:pPr marL="84138" indent="0">
              <a:buNone/>
            </a:pPr>
            <a:r>
              <a:rPr lang="en-US" b="1" dirty="0"/>
              <a:t> </a:t>
            </a:r>
            <a:r>
              <a:rPr lang="en-US" b="1" dirty="0" smtClean="0"/>
              <a:t>             </a:t>
            </a:r>
            <a:r>
              <a:rPr lang="en-US" sz="2000" dirty="0"/>
              <a:t>As a concept, intelligent traffic systems were designed to provide traffic managers with real-time and predictive insights about traffic flow speeds and traffic congestion/incidents</a:t>
            </a:r>
            <a:r>
              <a:rPr lang="en-US" dirty="0" smtClean="0"/>
              <a:t>.</a:t>
            </a:r>
          </a:p>
          <a:p>
            <a:pPr marL="541338" indent="-457200"/>
            <a:r>
              <a:rPr lang="en-US" b="1" dirty="0" smtClean="0"/>
              <a:t> </a:t>
            </a:r>
            <a:r>
              <a:rPr lang="en-US" sz="2400" b="1" dirty="0" smtClean="0"/>
              <a:t>Advantages over existing method:</a:t>
            </a:r>
          </a:p>
          <a:p>
            <a:pPr marL="84138" indent="0">
              <a:buNone/>
            </a:pPr>
            <a:r>
              <a:rPr lang="en-US" b="1" dirty="0"/>
              <a:t> </a:t>
            </a:r>
            <a:r>
              <a:rPr lang="en-US" b="1" dirty="0" smtClean="0"/>
              <a:t>        </a:t>
            </a:r>
            <a:r>
              <a:rPr lang="en-US" sz="2000" dirty="0"/>
              <a:t>Reducing congestion through </a:t>
            </a:r>
            <a:r>
              <a:rPr lang="en-US" sz="2000" dirty="0" err="1"/>
              <a:t>optimised</a:t>
            </a:r>
            <a:r>
              <a:rPr lang="en-US" sz="2000" dirty="0"/>
              <a:t> traffic control is said to be the main influencing factor of change. </a:t>
            </a:r>
            <a:endParaRPr lang="en-US" sz="2000" dirty="0" smtClean="0"/>
          </a:p>
          <a:p>
            <a:pPr marL="84138" indent="0">
              <a:buNone/>
            </a:pPr>
            <a:r>
              <a:rPr lang="en-US" sz="2000" dirty="0"/>
              <a:t> </a:t>
            </a:r>
            <a:r>
              <a:rPr lang="en-US" sz="2000" dirty="0" smtClean="0"/>
              <a:t>            Smart </a:t>
            </a:r>
            <a:r>
              <a:rPr lang="en-US" sz="2000" dirty="0"/>
              <a:t>traffic management uses digital technologies to manage traffic, based on real-time data to reduce congestion, and </a:t>
            </a:r>
            <a:r>
              <a:rPr lang="en-US" sz="2000" dirty="0" err="1"/>
              <a:t>minimise</a:t>
            </a:r>
            <a:r>
              <a:rPr lang="en-US" sz="2000" dirty="0"/>
              <a:t> emissions.</a:t>
            </a:r>
            <a:r>
              <a:rPr lang="en-US" sz="2000" dirty="0"/>
              <a:t/>
            </a:r>
            <a:br>
              <a:rPr lang="en-US" sz="2000" dirty="0"/>
            </a:br>
            <a:endParaRPr lang="en-IN" sz="2000" dirty="0"/>
          </a:p>
        </p:txBody>
      </p:sp>
      <p:sp>
        <p:nvSpPr>
          <p:cNvPr id="4" name="Date Placeholder 3">
            <a:extLst>
              <a:ext uri="{FF2B5EF4-FFF2-40B4-BE49-F238E27FC236}">
                <a16:creationId xmlns=""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DD188D83-44BF-4254-944D-40739CF68FAE}" type="datetime1">
              <a:rPr lang="en-IN" sz="1600" smtClean="0"/>
              <a:pPr/>
              <a:t>06-03-2023</a:t>
            </a:fld>
            <a:endParaRPr lang="en-IN" sz="1600" dirty="0"/>
          </a:p>
        </p:txBody>
      </p:sp>
      <p:sp>
        <p:nvSpPr>
          <p:cNvPr id="5" name="Footer Placeholder 4">
            <a:extLst>
              <a:ext uri="{FF2B5EF4-FFF2-40B4-BE49-F238E27FC236}">
                <a16:creationId xmlns=""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ZEROTH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5</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9145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Times New Roman" panose="02020603050405020304" pitchFamily="18" charset="0"/>
                <a:cs typeface="Times New Roman" panose="02020603050405020304" pitchFamily="18" charset="0"/>
              </a:rPr>
              <a:t>EXPECTED OUTCOME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CF3E4364-5F99-40F7-B810-6AA151CD4017}"/>
              </a:ext>
            </a:extLst>
          </p:cNvPr>
          <p:cNvSpPr>
            <a:spLocks noGrp="1"/>
          </p:cNvSpPr>
          <p:nvPr>
            <p:ph idx="1"/>
          </p:nvPr>
        </p:nvSpPr>
        <p:spPr>
          <a:xfrm>
            <a:off x="303628" y="956603"/>
            <a:ext cx="10515600" cy="5247249"/>
          </a:xfrm>
        </p:spPr>
        <p:txBody>
          <a:bodyPr>
            <a:normAutofit/>
          </a:bodyPr>
          <a:lstStyle/>
          <a:p>
            <a:r>
              <a:rPr lang="en-US" sz="2400" dirty="0"/>
              <a:t>Traffic light timing in real-time: The smart traffic management system helps traffic light to operate in real-time conditions. Traffic operates based on traffic congestion automatically. Safety from road accidents: Due to the deployment of this system, the chances of road accidents can be minimized.</a:t>
            </a:r>
            <a:endParaRPr lang="en-IN" sz="2400" dirty="0"/>
          </a:p>
          <a:p>
            <a:r>
              <a:rPr lang="en-US" sz="2400" dirty="0"/>
              <a:t>The proposed work focuses on Smart Traffic management System using AI which will eliminate the drawbacks of the existing system such as high implementation cost, dependency on the environmental conditions, etc. The proposed system aims at effective management of traffic congestion. It is also cost effective than the existing system</a:t>
            </a:r>
            <a:r>
              <a:rPr lang="en-US" dirty="0"/>
              <a:t>.</a:t>
            </a:r>
            <a:endParaRPr lang="en-IN" dirty="0"/>
          </a:p>
          <a:p>
            <a:pPr marL="84138" indent="0" algn="just">
              <a:buNone/>
            </a:pPr>
            <a:endParaRPr lang="en-IN" dirty="0"/>
          </a:p>
        </p:txBody>
      </p:sp>
      <p:sp>
        <p:nvSpPr>
          <p:cNvPr id="4" name="Date Placeholder 3">
            <a:extLst>
              <a:ext uri="{FF2B5EF4-FFF2-40B4-BE49-F238E27FC236}">
                <a16:creationId xmlns=""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6ED63821-FF59-44DC-9E9F-C1786F488F57}" type="datetime1">
              <a:rPr lang="en-IN" sz="1600" smtClean="0"/>
              <a:pPr/>
              <a:t>06-03-2023</a:t>
            </a:fld>
            <a:endParaRPr lang="en-IN" sz="1600" dirty="0"/>
          </a:p>
        </p:txBody>
      </p:sp>
      <p:sp>
        <p:nvSpPr>
          <p:cNvPr id="5" name="Footer Placeholder 4">
            <a:extLst>
              <a:ext uri="{FF2B5EF4-FFF2-40B4-BE49-F238E27FC236}">
                <a16:creationId xmlns=""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ZEROTH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6</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0790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Times New Roman" panose="02020603050405020304" pitchFamily="18" charset="0"/>
                <a:cs typeface="Times New Roman" panose="02020603050405020304" pitchFamily="18" charset="0"/>
              </a:rPr>
              <a:t>REFERENCE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CF3E4364-5F99-40F7-B810-6AA151CD4017}"/>
              </a:ext>
            </a:extLst>
          </p:cNvPr>
          <p:cNvSpPr>
            <a:spLocks noGrp="1"/>
          </p:cNvSpPr>
          <p:nvPr>
            <p:ph idx="1"/>
          </p:nvPr>
        </p:nvSpPr>
        <p:spPr>
          <a:xfrm>
            <a:off x="303628" y="1143003"/>
            <a:ext cx="11161540" cy="5145257"/>
          </a:xfrm>
        </p:spPr>
        <p:txBody>
          <a:bodyPr>
            <a:normAutofit/>
          </a:bodyPr>
          <a:lstStyle/>
          <a:p>
            <a:r>
              <a:rPr lang="en-US" altLang="en-US" sz="2400" dirty="0">
                <a:latin typeface="Times New Roman" panose="02020603050405020304" pitchFamily="18" charset="0"/>
                <a:cs typeface="Times New Roman" panose="02020603050405020304" pitchFamily="18" charset="0"/>
              </a:rPr>
              <a:t>[1] 	</a:t>
            </a:r>
            <a:r>
              <a:rPr lang="en-US" sz="2400" dirty="0"/>
              <a:t>Dipak K Dash, TNN May 31, 2012. ―India loses </a:t>
            </a:r>
            <a:r>
              <a:rPr lang="en-US" sz="2400" dirty="0" err="1"/>
              <a:t>Rs</a:t>
            </a:r>
            <a:r>
              <a:rPr lang="en-US" sz="2400" dirty="0"/>
              <a:t> 60,000 crore due to traffic congestion: Study‖. Times Of India. </a:t>
            </a:r>
            <a:r>
              <a:rPr lang="en-US" sz="2400" u="sng" dirty="0">
                <a:hlinkClick r:id="rId2"/>
              </a:rPr>
              <a:t>http://articles.timesofindia.indiatimes.com/2012-</a:t>
            </a:r>
            <a:r>
              <a:rPr lang="en-US" sz="2400" dirty="0"/>
              <a:t>05-31/india/31920307_1_toll-plazas-road-space-stoppage </a:t>
            </a:r>
            <a:endParaRPr lang="en-US" sz="2400" dirty="0" smtClean="0"/>
          </a:p>
          <a:p>
            <a:r>
              <a:rPr lang="en-US" sz="2400" dirty="0" smtClean="0"/>
              <a:t> </a:t>
            </a:r>
            <a:r>
              <a:rPr lang="en-US" altLang="en-US" sz="2400" dirty="0" smtClean="0">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rPr>
              <a:t>2] 	</a:t>
            </a:r>
            <a:r>
              <a:rPr lang="en-US" sz="2400" dirty="0" err="1"/>
              <a:t>Azeem</a:t>
            </a:r>
            <a:r>
              <a:rPr lang="en-US" sz="2400" dirty="0"/>
              <a:t> Uddin, Draft, 23 March 2009. Traffic congestion in Indian cities: Challenges of a Rising power. </a:t>
            </a:r>
            <a:r>
              <a:rPr lang="en-US" sz="2400" u="sng" dirty="0">
                <a:hlinkClick r:id="rId3"/>
              </a:rPr>
              <a:t>http://www.visionwebsite.eu/UserFiles/File/filedascarica</a:t>
            </a:r>
            <a:r>
              <a:rPr lang="en-US" sz="2400" dirty="0"/>
              <a:t>re/Scientifci%20Partners,Papers%28Kyoto%29/Draft_koc_Azeem%20Uddin.pdf </a:t>
            </a:r>
            <a:r>
              <a:rPr lang="en-US" sz="2400" dirty="0" smtClean="0"/>
              <a:t>.</a:t>
            </a:r>
            <a:endParaRPr lang="en-US" altLang="en-US" sz="2400" dirty="0">
              <a:latin typeface="Times New Roman" panose="02020603050405020304" pitchFamily="18" charset="0"/>
              <a:cs typeface="Times New Roman" panose="02020603050405020304" pitchFamily="18" charset="0"/>
            </a:endParaRPr>
          </a:p>
          <a:p>
            <a:r>
              <a:rPr lang="en-US" altLang="en-US" sz="2400" dirty="0" smtClean="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3]</a:t>
            </a:r>
            <a:r>
              <a:rPr lang="en-US" sz="2400" dirty="0"/>
              <a:t> 	</a:t>
            </a:r>
            <a:r>
              <a:rPr lang="en-US" sz="2400" dirty="0"/>
              <a:t>FHWA-HRT-06-108. October 2006. Traffic Detector Handbook: Third Edition—Volume I. </a:t>
            </a:r>
            <a:r>
              <a:rPr lang="en-US" sz="2400" u="sng" dirty="0">
                <a:hlinkClick r:id="rId4"/>
              </a:rPr>
              <a:t>http://www.fhwa.dot.gov/publications/research/operation</a:t>
            </a:r>
            <a:r>
              <a:rPr lang="en-US" sz="2400" dirty="0"/>
              <a:t>s/its/06108/ </a:t>
            </a:r>
            <a:endParaRPr lang="en-US" sz="2400" dirty="0" smtClean="0"/>
          </a:p>
          <a:p>
            <a:r>
              <a:rPr lang="en-US" sz="2400" dirty="0" smtClean="0"/>
              <a:t>  [4] </a:t>
            </a:r>
            <a:r>
              <a:rPr lang="en-US" sz="2400" dirty="0"/>
              <a:t>US7245220 B2. Jul 17, 2007. Radio frequency identification (RFID) controller. </a:t>
            </a:r>
            <a:r>
              <a:rPr lang="en-US" sz="2400" u="sng" dirty="0">
                <a:hlinkClick r:id="rId5"/>
              </a:rPr>
              <a:t>http://</a:t>
            </a:r>
            <a:r>
              <a:rPr lang="en-US" sz="2400" u="sng" dirty="0" smtClean="0">
                <a:hlinkClick r:id="rId5"/>
              </a:rPr>
              <a:t>www.google.com/patents/US7245220</a:t>
            </a:r>
            <a:endParaRPr lang="en-US" sz="2400" u="sng" dirty="0" smtClean="0"/>
          </a:p>
          <a:p>
            <a:r>
              <a:rPr lang="en-US" sz="2400" dirty="0" smtClean="0"/>
              <a:t>  [</a:t>
            </a:r>
            <a:r>
              <a:rPr lang="en-US" sz="2400" dirty="0"/>
              <a:t>5</a:t>
            </a:r>
            <a:r>
              <a:rPr lang="en-US" sz="2400" dirty="0" smtClean="0"/>
              <a:t>] </a:t>
            </a:r>
            <a:r>
              <a:rPr lang="en-US" sz="2400" dirty="0"/>
              <a:t>FHWA-RD-96-100. July 1995. Detection Technology: IVHSVolume1.http://ntl.bts.gov/DOCS/96100/index.html </a:t>
            </a:r>
            <a:endParaRPr lang="en-IN" sz="2400" dirty="0"/>
          </a:p>
          <a:p>
            <a:pPr marL="0" indent="0">
              <a:buNone/>
            </a:pPr>
            <a:endParaRPr lang="en-US" sz="2400" dirty="0"/>
          </a:p>
          <a:p>
            <a:pPr marL="0" indent="0">
              <a:buNone/>
            </a:pPr>
            <a:endParaRPr lang="en-IN" dirty="0"/>
          </a:p>
        </p:txBody>
      </p:sp>
      <p:sp>
        <p:nvSpPr>
          <p:cNvPr id="4" name="Date Placeholder 3">
            <a:extLst>
              <a:ext uri="{FF2B5EF4-FFF2-40B4-BE49-F238E27FC236}">
                <a16:creationId xmlns=""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D74E47D3-1FB3-4698-8DAF-C5C3D116178E}" type="datetime1">
              <a:rPr lang="en-IN" sz="1600" smtClean="0"/>
              <a:pPr/>
              <a:t>06-03-2023</a:t>
            </a:fld>
            <a:endParaRPr lang="en-IN" sz="1600" dirty="0"/>
          </a:p>
        </p:txBody>
      </p:sp>
      <p:sp>
        <p:nvSpPr>
          <p:cNvPr id="5" name="Footer Placeholder 4">
            <a:extLst>
              <a:ext uri="{FF2B5EF4-FFF2-40B4-BE49-F238E27FC236}">
                <a16:creationId xmlns=""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ZEROTH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7</a:t>
            </a:fld>
            <a:endParaRPr lang="en-IN"/>
          </a:p>
        </p:txBody>
      </p:sp>
      <p:pic>
        <p:nvPicPr>
          <p:cNvPr id="9"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2322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TIMELINE</a:t>
            </a:r>
            <a:endParaRPr lang="en-IN" dirty="0"/>
          </a:p>
        </p:txBody>
      </p:sp>
      <p:sp>
        <p:nvSpPr>
          <p:cNvPr id="4" name="Date Placeholder 3">
            <a:extLst>
              <a:ext uri="{FF2B5EF4-FFF2-40B4-BE49-F238E27FC236}">
                <a16:creationId xmlns=""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E4FABE46-CF0B-4C33-AC07-4DA993203B49}" type="datetime1">
              <a:rPr lang="en-IN" sz="1600" smtClean="0"/>
              <a:pPr/>
              <a:t>06-03-2023</a:t>
            </a:fld>
            <a:endParaRPr lang="en-IN" sz="1600" dirty="0"/>
          </a:p>
        </p:txBody>
      </p:sp>
      <p:sp>
        <p:nvSpPr>
          <p:cNvPr id="5" name="Footer Placeholder 4">
            <a:extLst>
              <a:ext uri="{FF2B5EF4-FFF2-40B4-BE49-F238E27FC236}">
                <a16:creationId xmlns=""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ZEROTH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8</a:t>
            </a:fld>
            <a:endParaRPr lang="en-IN"/>
          </a:p>
        </p:txBody>
      </p:sp>
      <p:pic>
        <p:nvPicPr>
          <p:cNvPr id="10" name="Content Placeholder 7">
            <a:extLst>
              <a:ext uri="{FF2B5EF4-FFF2-40B4-BE49-F238E27FC236}">
                <a16:creationId xmlns="" xmlns:a16="http://schemas.microsoft.com/office/drawing/2014/main" id="{B978D80B-A282-42C8-9B00-3AB0B018252F}"/>
              </a:ext>
            </a:extLst>
          </p:cNvPr>
          <p:cNvPicPr>
            <a:picLocks noGrp="1" noChangeAspect="1"/>
          </p:cNvPicPr>
          <p:nvPr>
            <p:ph idx="1"/>
          </p:nvPr>
        </p:nvPicPr>
        <p:blipFill>
          <a:blip r:embed="rId2"/>
          <a:stretch>
            <a:fillRect/>
          </a:stretch>
        </p:blipFill>
        <p:spPr>
          <a:xfrm>
            <a:off x="489384" y="956603"/>
            <a:ext cx="10161032" cy="5146196"/>
          </a:xfrm>
          <a:prstGeom prst="rect">
            <a:avLst/>
          </a:prstGeom>
        </p:spPr>
      </p:pic>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5923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747C2A-2CAA-4946-9177-9713EC4CAA30}"/>
              </a:ext>
            </a:extLst>
          </p:cNvPr>
          <p:cNvSpPr>
            <a:spLocks noGrp="1"/>
          </p:cNvSpPr>
          <p:nvPr>
            <p:ph type="title"/>
          </p:nvPr>
        </p:nvSpPr>
        <p:spPr>
          <a:xfrm>
            <a:off x="764343" y="2801550"/>
            <a:ext cx="10515600" cy="1289307"/>
          </a:xfrm>
        </p:spPr>
        <p:txBody>
          <a:bodyPr>
            <a:normAutofit fontScale="90000"/>
          </a:bodyPr>
          <a:lstStyle/>
          <a:p>
            <a:pPr algn="ctr"/>
            <a:r>
              <a:rPr lang="en-US" sz="7800" dirty="0">
                <a:latin typeface="Algerian" panose="04020705040A02060702" pitchFamily="82" charset="0"/>
              </a:rPr>
              <a:t>THANK YOU</a:t>
            </a:r>
            <a:r>
              <a:rPr lang="en-US" sz="6000" dirty="0">
                <a:latin typeface="Algerian" panose="04020705040A02060702" pitchFamily="82" charset="0"/>
              </a:rPr>
              <a:t/>
            </a:r>
            <a:br>
              <a:rPr lang="en-US" sz="6000" dirty="0">
                <a:latin typeface="Algerian" panose="04020705040A02060702" pitchFamily="82" charset="0"/>
              </a:rPr>
            </a:br>
            <a:endParaRPr lang="en-IN" sz="6000" dirty="0"/>
          </a:p>
        </p:txBody>
      </p:sp>
      <p:sp>
        <p:nvSpPr>
          <p:cNvPr id="4" name="Date Placeholder 3">
            <a:extLst>
              <a:ext uri="{FF2B5EF4-FFF2-40B4-BE49-F238E27FC236}">
                <a16:creationId xmlns=""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8FE16CDF-AFC5-48BD-80C6-F3A75BA44BB5}" type="datetime1">
              <a:rPr lang="en-IN" sz="1600" smtClean="0"/>
              <a:pPr/>
              <a:t>06-03-2023</a:t>
            </a:fld>
            <a:endParaRPr lang="en-IN" sz="1600" dirty="0"/>
          </a:p>
        </p:txBody>
      </p:sp>
      <p:sp>
        <p:nvSpPr>
          <p:cNvPr id="5" name="Footer Placeholder 4">
            <a:extLst>
              <a:ext uri="{FF2B5EF4-FFF2-40B4-BE49-F238E27FC236}">
                <a16:creationId xmlns=""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ZEROTH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9</a:t>
            </a:fld>
            <a:endParaRPr lang="en-IN"/>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3772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842</TotalTime>
  <Words>553</Words>
  <Application>Microsoft Office PowerPoint</Application>
  <PresentationFormat>Custom</PresentationFormat>
  <Paragraphs>64</Paragraphs>
  <Slides>9</Slides>
  <Notes>0</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Office Theme</vt:lpstr>
      <vt:lpstr>Custom Design</vt:lpstr>
      <vt:lpstr>PowerPoint Presentation</vt:lpstr>
      <vt:lpstr>agenda </vt:lpstr>
      <vt:lpstr>OBJECTIVE / ABSTRACT </vt:lpstr>
      <vt:lpstr>EXISTING SYSTEM  </vt:lpstr>
      <vt:lpstr>PROPOSED SYSTEM  </vt:lpstr>
      <vt:lpstr>EXPECTED OUTCOME  </vt:lpstr>
      <vt:lpstr>REFERENCE</vt:lpstr>
      <vt:lpstr>TIMELINE</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dc:creator>
  <cp:lastModifiedBy>Kite Student</cp:lastModifiedBy>
  <cp:revision>85</cp:revision>
  <dcterms:created xsi:type="dcterms:W3CDTF">2020-07-26T14:56:46Z</dcterms:created>
  <dcterms:modified xsi:type="dcterms:W3CDTF">2023-03-06T08:19:09Z</dcterms:modified>
</cp:coreProperties>
</file>