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7"/>
  </p:notesMasterIdLst>
  <p:sldIdLst>
    <p:sldId id="297" r:id="rId2"/>
    <p:sldId id="298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20338-DE29-486A-A26E-4C45468A0BDE}">
          <p14:sldIdLst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1" autoAdjust="0"/>
  </p:normalViewPr>
  <p:slideViewPr>
    <p:cSldViewPr snapToGrid="0">
      <p:cViewPr varScale="1">
        <p:scale>
          <a:sx n="77" d="100"/>
          <a:sy n="77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D3.js - Maps and Projections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64496"/>
            <a:ext cx="8825658" cy="1474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3BDDF-597C-4FCC-AAB9-D76D2C970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1" t="13188" r="37636" b="59275"/>
          <a:stretch/>
        </p:blipFill>
        <p:spPr>
          <a:xfrm>
            <a:off x="6828182" y="2893957"/>
            <a:ext cx="4584554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0ECA-2E05-46F2-9C74-774E4931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SVG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0F52B-449B-43CF-A719-372A3AD3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46480"/>
            <a:ext cx="10279128" cy="180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904C3-F7F6-4381-B1C9-83DA1E0D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280769"/>
            <a:ext cx="6918693" cy="421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86387-AC89-457F-8588-6FFC3C45098E}"/>
              </a:ext>
            </a:extLst>
          </p:cNvPr>
          <p:cNvSpPr txBox="1"/>
          <p:nvPr/>
        </p:nvSpPr>
        <p:spPr>
          <a:xfrm>
            <a:off x="7690290" y="3306896"/>
            <a:ext cx="33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TRIANGLE 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F2432-A622-40C4-9352-6A7DB47C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847561"/>
            <a:ext cx="544830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36B60F-0786-44E4-8ACC-D859DB593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90" y="5342986"/>
            <a:ext cx="4029075" cy="1285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94CDE-D0F9-4B3D-B424-651EC83AA1F8}"/>
              </a:ext>
            </a:extLst>
          </p:cNvPr>
          <p:cNvSpPr txBox="1"/>
          <p:nvPr/>
        </p:nvSpPr>
        <p:spPr>
          <a:xfrm>
            <a:off x="6476792" y="4720557"/>
            <a:ext cx="33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CURVED LINE PATH</a:t>
            </a:r>
          </a:p>
        </p:txBody>
      </p:sp>
    </p:spTree>
    <p:extLst>
      <p:ext uri="{BB962C8B-B14F-4D97-AF65-F5344CB8AC3E}">
        <p14:creationId xmlns:p14="http://schemas.microsoft.com/office/powerpoint/2010/main" val="282005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Maps – GEO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A2170-6C84-488C-883C-F24BD413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00" y="1331636"/>
            <a:ext cx="9572346" cy="50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5BA8-8BF1-477C-8D68-0B2A9C44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Projections - Mercator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EB5FE-1033-499D-82E0-836FDABCD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92" y="1600955"/>
            <a:ext cx="4804327" cy="4804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DB221-E0C4-4B4A-8F0F-ED07F653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8" y="2052982"/>
            <a:ext cx="5842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1643-0A73-4126-8327-93F50D2A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Choropleth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F8FD4-F34F-441C-B61D-F2B78716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1721168"/>
            <a:ext cx="6667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1463</TotalTime>
  <Words>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3</vt:lpstr>
      <vt:lpstr>Ion</vt:lpstr>
      <vt:lpstr>D3.js - Maps and Projections </vt:lpstr>
      <vt:lpstr>SVG Paths</vt:lpstr>
      <vt:lpstr>D3 Maps – GEO JSON</vt:lpstr>
      <vt:lpstr>Projections - Mercator</vt:lpstr>
      <vt:lpstr>Choropleth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Venkat Bandi</cp:lastModifiedBy>
  <cp:revision>112</cp:revision>
  <dcterms:created xsi:type="dcterms:W3CDTF">2017-12-03T16:27:57Z</dcterms:created>
  <dcterms:modified xsi:type="dcterms:W3CDTF">2018-10-15T17:24:10Z</dcterms:modified>
</cp:coreProperties>
</file>