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notesMasterIdLst>
    <p:notesMasterId r:id="rId22"/>
  </p:notesMasterIdLst>
  <p:sldIdLst>
    <p:sldId id="297" r:id="rId2"/>
    <p:sldId id="298" r:id="rId3"/>
    <p:sldId id="299" r:id="rId4"/>
    <p:sldId id="300" r:id="rId5"/>
    <p:sldId id="301" r:id="rId6"/>
    <p:sldId id="302" r:id="rId7"/>
    <p:sldId id="316" r:id="rId8"/>
    <p:sldId id="304" r:id="rId9"/>
    <p:sldId id="303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5" r:id="rId18"/>
    <p:sldId id="313" r:id="rId19"/>
    <p:sldId id="314" r:id="rId20"/>
    <p:sldId id="31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120338-DE29-486A-A26E-4C45468A0BDE}">
          <p14:sldIdLst>
            <p14:sldId id="297"/>
            <p14:sldId id="298"/>
            <p14:sldId id="299"/>
            <p14:sldId id="300"/>
            <p14:sldId id="301"/>
            <p14:sldId id="302"/>
            <p14:sldId id="316"/>
            <p14:sldId id="304"/>
            <p14:sldId id="303"/>
            <p14:sldId id="306"/>
            <p14:sldId id="307"/>
            <p14:sldId id="308"/>
            <p14:sldId id="309"/>
            <p14:sldId id="310"/>
            <p14:sldId id="311"/>
            <p14:sldId id="312"/>
            <p14:sldId id="315"/>
            <p14:sldId id="313"/>
            <p14:sldId id="314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81" autoAdjust="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6190C-3C84-46E6-B023-7C78E624849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ED981-532E-419E-A35E-798199DC2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8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51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1639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50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6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60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02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0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4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3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9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4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5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3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7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7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05CA037-1562-44A1-81D1-2BCF99CE123A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6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data-saskatoon.cloudapp.net/" TargetMode="External"/><Relationship Id="rId2" Type="http://schemas.openxmlformats.org/officeDocument/2006/relationships/hyperlink" Target="http://www.opendatask.ca/dat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calgary.ca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6963" y="0"/>
            <a:ext cx="9559428" cy="3329581"/>
          </a:xfrm>
        </p:spPr>
        <p:txBody>
          <a:bodyPr/>
          <a:lstStyle/>
          <a:p>
            <a:r>
              <a:rPr lang="en-US" sz="6600" dirty="0"/>
              <a:t>D3.js - Working with Maps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537" y="3957623"/>
            <a:ext cx="8825658" cy="14743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VENKAT BANDI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Debajyoti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Mondal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University of Saskatchewan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9B99ED-BD4D-4A86-9587-BA094181E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791" y="2900377"/>
            <a:ext cx="28860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34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6923EC-D581-40BE-AE7E-594B59BC5156}"/>
              </a:ext>
            </a:extLst>
          </p:cNvPr>
          <p:cNvSpPr txBox="1"/>
          <p:nvPr/>
        </p:nvSpPr>
        <p:spPr>
          <a:xfrm>
            <a:off x="789333" y="937943"/>
            <a:ext cx="8398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INITIAL DATASET - [3, 2, 1, 5, 6]</a:t>
            </a:r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26FB8-1B1F-4A12-AE13-59A2DAAE0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32" y="1539979"/>
            <a:ext cx="9182100" cy="1714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CD2EF7-2E31-4265-B8D9-248455B33D32}"/>
              </a:ext>
            </a:extLst>
          </p:cNvPr>
          <p:cNvSpPr txBox="1"/>
          <p:nvPr/>
        </p:nvSpPr>
        <p:spPr>
          <a:xfrm>
            <a:off x="789332" y="3603521"/>
            <a:ext cx="8398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NEXT DATASET - [5, 1, 1, 2, 7, 9]</a:t>
            </a:r>
          </a:p>
          <a:p>
            <a:endParaRPr lang="en-CA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165641-DF21-4EE6-BF8D-4127C201AB11}"/>
              </a:ext>
            </a:extLst>
          </p:cNvPr>
          <p:cNvSpPr txBox="1"/>
          <p:nvPr/>
        </p:nvSpPr>
        <p:spPr>
          <a:xfrm>
            <a:off x="789332" y="113719"/>
            <a:ext cx="8398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ENTER + UPDATE PATTERN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859FE3-8EBA-44DA-9904-D69E1C1C2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32" y="4232792"/>
            <a:ext cx="91821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78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312C-A562-499F-A2E1-5E1AA32B8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Random Array Generator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70E29-9239-44C4-876E-A3BFF8940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853248"/>
            <a:ext cx="7627248" cy="39597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47E83C-2B07-4062-8A5B-BD8AEC045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1375" y="2238581"/>
            <a:ext cx="2738917" cy="310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6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ABA3-0196-4D7E-9579-8341B371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Pass Random Data on Click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C850E3-95B6-43C0-A11C-F2A604752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61" y="1432269"/>
            <a:ext cx="8352182" cy="476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14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6581-D508-4892-8F6E-8299EF27F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Scales for X position and Radius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B3AACF-9F22-4AF4-B363-D9F4517A1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54" y="1711394"/>
            <a:ext cx="9044403" cy="390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08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917F-FF7E-4F55-9E28-6A2555A2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JOIN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44A0F-0DE9-49B5-999E-7E2093C41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625" y="133125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Get all the circles on the webpage and merge them with the new dataset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FE712A-FDA7-44AC-AC06-627312310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25" y="1903114"/>
            <a:ext cx="4733925" cy="8286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5636D4-96BD-466A-8FD7-B70FEF5FC8BE}"/>
              </a:ext>
            </a:extLst>
          </p:cNvPr>
          <p:cNvSpPr txBox="1">
            <a:spLocks/>
          </p:cNvSpPr>
          <p:nvPr/>
        </p:nvSpPr>
        <p:spPr>
          <a:xfrm>
            <a:off x="646111" y="2989729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/>
              <a:t>Exit Data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473E0A-E4CA-40DD-990D-DFDC76C4F65A}"/>
              </a:ext>
            </a:extLst>
          </p:cNvPr>
          <p:cNvSpPr txBox="1">
            <a:spLocks/>
          </p:cNvSpPr>
          <p:nvPr/>
        </p:nvSpPr>
        <p:spPr>
          <a:xfrm>
            <a:off x="725625" y="386827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CA" b="1" dirty="0"/>
              <a:t>Remove circles that are  no longer needed smoothly by taking them to the bottom of the screen and also reducing their size via transition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7740EE-7097-4362-82FB-70C4F83EE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25" y="4709831"/>
            <a:ext cx="47815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84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2702-A642-496B-82EB-570F71DA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Update Elements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6489F-C7EB-40BC-866D-0B815B798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03073"/>
            <a:ext cx="8684550" cy="328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15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02D0-B053-4AA3-8CE6-FD25E3D1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ENTER – New Elements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DAFB65-1E74-4B46-B184-B44DA0F55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62" y="1401003"/>
            <a:ext cx="5964307" cy="43306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3789F4-20AF-458C-995A-AFAA9B0A3ABA}"/>
              </a:ext>
            </a:extLst>
          </p:cNvPr>
          <p:cNvSpPr txBox="1"/>
          <p:nvPr/>
        </p:nvSpPr>
        <p:spPr>
          <a:xfrm>
            <a:off x="7126356" y="2375452"/>
            <a:ext cx="46589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New Circles are created as dots on the top of the page which is why the cy and radius are initially set to 0</a:t>
            </a:r>
          </a:p>
          <a:p>
            <a:endParaRPr lang="en-CA" sz="2000" dirty="0"/>
          </a:p>
          <a:p>
            <a:r>
              <a:rPr lang="en-CA" sz="2000" dirty="0"/>
              <a:t>Then they transition to their correct places also while increasing in size to their actual radius.</a:t>
            </a:r>
          </a:p>
        </p:txBody>
      </p:sp>
    </p:spTree>
    <p:extLst>
      <p:ext uri="{BB962C8B-B14F-4D97-AF65-F5344CB8AC3E}">
        <p14:creationId xmlns:p14="http://schemas.microsoft.com/office/powerpoint/2010/main" val="3679095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A686-2837-44D7-8639-17A50FE0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SVG Transform Property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ED84FF-D866-45D1-864E-94C07D7C9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88294"/>
            <a:ext cx="10787021" cy="37253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D7D535-551F-42FB-93D9-E079FD967939}"/>
              </a:ext>
            </a:extLst>
          </p:cNvPr>
          <p:cNvSpPr txBox="1"/>
          <p:nvPr/>
        </p:nvSpPr>
        <p:spPr>
          <a:xfrm>
            <a:off x="646111" y="5267739"/>
            <a:ext cx="10677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For zoom effect we will use a mixture of Scale and Translate .</a:t>
            </a:r>
          </a:p>
          <a:p>
            <a:r>
              <a:rPr lang="en-CA" dirty="0"/>
              <a:t>Scale creates the actual zooming while Translate is for panning the zoomed image so the zooming is happening with respect to the mouse cursor position </a:t>
            </a:r>
          </a:p>
        </p:txBody>
      </p:sp>
    </p:spTree>
    <p:extLst>
      <p:ext uri="{BB962C8B-B14F-4D97-AF65-F5344CB8AC3E}">
        <p14:creationId xmlns:p14="http://schemas.microsoft.com/office/powerpoint/2010/main" val="3979936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42EA-156B-4F4E-9534-698A08EB1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D3 – Zoom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5718F-7752-4DF8-9459-DE5F60B21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756991"/>
            <a:ext cx="9050401" cy="27554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69E17C-1029-4C92-9132-11B923A33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292294"/>
            <a:ext cx="7677586" cy="1908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26B361-A870-40DF-AAB0-5510FEC849C3}"/>
              </a:ext>
            </a:extLst>
          </p:cNvPr>
          <p:cNvSpPr txBox="1"/>
          <p:nvPr/>
        </p:nvSpPr>
        <p:spPr>
          <a:xfrm>
            <a:off x="646110" y="3319671"/>
            <a:ext cx="1053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Initial SVG given black border so user has a reference container while zooming and panning the chart </a:t>
            </a:r>
          </a:p>
        </p:txBody>
      </p:sp>
    </p:spTree>
    <p:extLst>
      <p:ext uri="{BB962C8B-B14F-4D97-AF65-F5344CB8AC3E}">
        <p14:creationId xmlns:p14="http://schemas.microsoft.com/office/powerpoint/2010/main" val="4091267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495E-E790-475F-AFA1-0763F31A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Attaching the Zoom Callback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3457D-7AA5-4C80-931F-0A344F7B5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43658"/>
            <a:ext cx="9071234" cy="444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3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0ECA-2E05-46F2-9C74-774E4931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the Right GEOJSON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666B7C-4B8C-4992-A607-C3AE5945E696}"/>
              </a:ext>
            </a:extLst>
          </p:cNvPr>
          <p:cNvSpPr txBox="1"/>
          <p:nvPr/>
        </p:nvSpPr>
        <p:spPr>
          <a:xfrm>
            <a:off x="646111" y="1397240"/>
            <a:ext cx="10575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LIST OF MOST NORTH AMERICAN CITIES AND PROVINCES -</a:t>
            </a:r>
          </a:p>
          <a:p>
            <a:r>
              <a:rPr lang="en-CA" dirty="0"/>
              <a:t>https://github.com/codeforamerica/click_that_hood/tree/master/public/data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9A3E73-C8F5-4115-BE5E-084FF6317AB5}"/>
              </a:ext>
            </a:extLst>
          </p:cNvPr>
          <p:cNvSpPr/>
          <p:nvPr/>
        </p:nvSpPr>
        <p:spPr>
          <a:xfrm>
            <a:off x="646110" y="2221251"/>
            <a:ext cx="69175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CONVERT PUBLICLY AVAILABLE SHAPE FILES INTO GEOJSON -</a:t>
            </a:r>
          </a:p>
          <a:p>
            <a:r>
              <a:rPr lang="en-CA" dirty="0"/>
              <a:t>http://geojson.io/#map=2/20.0/0.0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BB83431-2B0E-4261-9CE1-4A0D30655139}"/>
              </a:ext>
            </a:extLst>
          </p:cNvPr>
          <p:cNvSpPr txBox="1">
            <a:spLocks/>
          </p:cNvSpPr>
          <p:nvPr/>
        </p:nvSpPr>
        <p:spPr>
          <a:xfrm>
            <a:off x="646110" y="3104896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/>
              <a:t>Finding the Right Data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4139DE-09C7-49E6-B693-36FD27233ADA}"/>
              </a:ext>
            </a:extLst>
          </p:cNvPr>
          <p:cNvSpPr/>
          <p:nvPr/>
        </p:nvSpPr>
        <p:spPr>
          <a:xfrm>
            <a:off x="646109" y="3990419"/>
            <a:ext cx="8736430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OPEN-DATA Websites –</a:t>
            </a:r>
          </a:p>
          <a:p>
            <a:endParaRPr lang="en-CA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hlinkClick r:id="rId2"/>
              </a:rPr>
              <a:t>http://www.opendatask.ca/data/</a:t>
            </a:r>
            <a:r>
              <a:rPr lang="en-CA" dirty="0"/>
              <a:t> - Curated List of all data on saskatoon available for free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hlinkClick r:id="rId3"/>
              </a:rPr>
              <a:t>http://opendata-saskatoon.cloudapp.net/</a:t>
            </a:r>
            <a:r>
              <a:rPr lang="en-CA" dirty="0"/>
              <a:t> - Catalogue of Saskatoon open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hlinkClick r:id="rId4"/>
              </a:rPr>
              <a:t>https://data.calgary.ca/</a:t>
            </a:r>
            <a:r>
              <a:rPr lang="en-CA" dirty="0"/>
              <a:t> - Calgary open data </a:t>
            </a:r>
          </a:p>
          <a:p>
            <a:endParaRPr lang="en-CA" dirty="0"/>
          </a:p>
          <a:p>
            <a:r>
              <a:rPr lang="en-CA" dirty="0"/>
              <a:t>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0055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D1C16-3AA8-44AC-B440-FD64D6FE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Interactive Charts – Do them !!</a:t>
            </a:r>
          </a:p>
        </p:txBody>
      </p:sp>
      <p:pic>
        <p:nvPicPr>
          <p:cNvPr id="4" name="Picture 4" descr="The Generic Graph - Dilbert by Scott Adams">
            <a:extLst>
              <a:ext uri="{FF2B5EF4-FFF2-40B4-BE49-F238E27FC236}">
                <a16:creationId xmlns:a16="http://schemas.microsoft.com/office/drawing/2014/main" id="{0922CCED-CE74-4BBD-A574-D1D190CBA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980" y="2095500"/>
            <a:ext cx="8572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6E818B-DB77-4834-8E93-05B7AC6E4C0A}"/>
              </a:ext>
            </a:extLst>
          </p:cNvPr>
          <p:cNvSpPr/>
          <p:nvPr/>
        </p:nvSpPr>
        <p:spPr>
          <a:xfrm>
            <a:off x="8620060" y="6488668"/>
            <a:ext cx="3571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http://dilbert.com/strip/2015-11-18</a:t>
            </a:r>
          </a:p>
        </p:txBody>
      </p:sp>
    </p:spTree>
    <p:extLst>
      <p:ext uri="{BB962C8B-B14F-4D97-AF65-F5344CB8AC3E}">
        <p14:creationId xmlns:p14="http://schemas.microsoft.com/office/powerpoint/2010/main" val="259347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3D1E6-9612-47C6-BD33-C6C41222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D3 Maps – Centering Projection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3C8C52-9F6B-4A8E-AF10-0DD704F81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52757"/>
            <a:ext cx="5932777" cy="18774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58D14A-C98D-4E5D-AEC2-F2CB11292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586" y="3279914"/>
            <a:ext cx="4899163" cy="28440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B23FF3-1664-46E9-974A-D00AFC376411}"/>
              </a:ext>
            </a:extLst>
          </p:cNvPr>
          <p:cNvSpPr txBox="1"/>
          <p:nvPr/>
        </p:nvSpPr>
        <p:spPr>
          <a:xfrm>
            <a:off x="573156" y="3279914"/>
            <a:ext cx="573819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Since we are looking at a city scale the projection to a higher value thus zooming into the map.</a:t>
            </a:r>
          </a:p>
          <a:p>
            <a:endParaRPr lang="en-CA" sz="2000" dirty="0"/>
          </a:p>
          <a:p>
            <a:r>
              <a:rPr lang="en-CA" sz="2000" dirty="0"/>
              <a:t>The default is 1000 for a world level overview.</a:t>
            </a:r>
          </a:p>
          <a:p>
            <a:endParaRPr lang="en-CA" sz="2000" dirty="0"/>
          </a:p>
          <a:p>
            <a:r>
              <a:rPr lang="en-CA" sz="2000" dirty="0"/>
              <a:t>Since saskatoon is to the west of the Prime (Greenwich) meridian , the value is negative.</a:t>
            </a:r>
          </a:p>
          <a:p>
            <a:endParaRPr lang="en-CA" sz="2000" dirty="0"/>
          </a:p>
          <a:p>
            <a:r>
              <a:rPr lang="en-CA" sz="2000" dirty="0"/>
              <a:t>Similarly a latitude south of the Equator would be  negative  </a:t>
            </a:r>
          </a:p>
        </p:txBody>
      </p:sp>
    </p:spTree>
    <p:extLst>
      <p:ext uri="{BB962C8B-B14F-4D97-AF65-F5344CB8AC3E}">
        <p14:creationId xmlns:p14="http://schemas.microsoft.com/office/powerpoint/2010/main" val="39070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E4A2-1E72-4C60-BF60-5E5C4117C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Text on Mouse Hover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626FE-A743-4BE5-80B2-808DCBBD1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59" y="1613852"/>
            <a:ext cx="4943475" cy="3390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52F678-C0D0-4C5B-8089-628650D45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869" y="1613852"/>
            <a:ext cx="3478902" cy="352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2755A0-43E4-4808-AD6F-192F2CCDE3FD}"/>
              </a:ext>
            </a:extLst>
          </p:cNvPr>
          <p:cNvSpPr txBox="1"/>
          <p:nvPr/>
        </p:nvSpPr>
        <p:spPr>
          <a:xfrm>
            <a:off x="1013859" y="5653332"/>
            <a:ext cx="8676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Title is SVG’s way of creating a tooltip , the way this looks however can be dependent on the browser .</a:t>
            </a:r>
          </a:p>
        </p:txBody>
      </p:sp>
    </p:spTree>
    <p:extLst>
      <p:ext uri="{BB962C8B-B14F-4D97-AF65-F5344CB8AC3E}">
        <p14:creationId xmlns:p14="http://schemas.microsoft.com/office/powerpoint/2010/main" val="227138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7898-CF3C-4B71-854B-3A015B44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Merging Data with Maps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C1764E-8CD1-4525-8B6A-2B06C1A95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60" y="1420022"/>
            <a:ext cx="5341947" cy="50702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B612D1-DAB4-4D0A-AFD4-BB80B1E45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995" y="1739554"/>
            <a:ext cx="4171545" cy="38859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0C4F6E-9C13-4E6D-BEA8-1BE8D9FE29DD}"/>
              </a:ext>
            </a:extLst>
          </p:cNvPr>
          <p:cNvSpPr txBox="1"/>
          <p:nvPr/>
        </p:nvSpPr>
        <p:spPr>
          <a:xfrm>
            <a:off x="7325139" y="5864087"/>
            <a:ext cx="379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Example 2 – Map Saskatoon – Population for 2015</a:t>
            </a:r>
          </a:p>
        </p:txBody>
      </p:sp>
    </p:spTree>
    <p:extLst>
      <p:ext uri="{BB962C8B-B14F-4D97-AF65-F5344CB8AC3E}">
        <p14:creationId xmlns:p14="http://schemas.microsoft.com/office/powerpoint/2010/main" val="9749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CF18-1A89-4084-80AF-98213C95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D3 : Enter - Update - Exit Pattern</a:t>
            </a:r>
          </a:p>
        </p:txBody>
      </p:sp>
      <p:pic>
        <p:nvPicPr>
          <p:cNvPr id="1026" name="Picture 2" descr="Image result for d3 enter update exit pattern">
            <a:extLst>
              <a:ext uri="{FF2B5EF4-FFF2-40B4-BE49-F238E27FC236}">
                <a16:creationId xmlns:a16="http://schemas.microsoft.com/office/drawing/2014/main" id="{9DED586A-01ED-4D02-8EE5-F3D4BC5E1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908" y="1699039"/>
            <a:ext cx="5282183" cy="386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EC424C-FA06-48A8-883C-32F456B47B74}"/>
              </a:ext>
            </a:extLst>
          </p:cNvPr>
          <p:cNvSpPr/>
          <p:nvPr/>
        </p:nvSpPr>
        <p:spPr>
          <a:xfrm>
            <a:off x="6248401" y="6550223"/>
            <a:ext cx="64182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/>
              <a:t>Reference - https://www.smashingmagazine.com/2018/02/react-d3-ecosystem/</a:t>
            </a:r>
          </a:p>
        </p:txBody>
      </p:sp>
    </p:spTree>
    <p:extLst>
      <p:ext uri="{BB962C8B-B14F-4D97-AF65-F5344CB8AC3E}">
        <p14:creationId xmlns:p14="http://schemas.microsoft.com/office/powerpoint/2010/main" val="30267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938CD-9DF6-4286-A071-9DEA3ED71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Interactivity ? Why to update ?</a:t>
            </a:r>
          </a:p>
        </p:txBody>
      </p:sp>
      <p:pic>
        <p:nvPicPr>
          <p:cNvPr id="2050" name="Picture 2" descr="Image result for dilbert one chart to rule them all">
            <a:extLst>
              <a:ext uri="{FF2B5EF4-FFF2-40B4-BE49-F238E27FC236}">
                <a16:creationId xmlns:a16="http://schemas.microsoft.com/office/drawing/2014/main" id="{E3EABE5D-EE13-403C-9D0D-AE70A2AB2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441" y="1446448"/>
            <a:ext cx="64960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88193B5-F6B9-4A5F-BA6A-5D458847FFBF}"/>
              </a:ext>
            </a:extLst>
          </p:cNvPr>
          <p:cNvSpPr/>
          <p:nvPr/>
        </p:nvSpPr>
        <p:spPr>
          <a:xfrm>
            <a:off x="8620060" y="6405282"/>
            <a:ext cx="3571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http://dilbert.com/strip/2015-11-18</a:t>
            </a:r>
          </a:p>
        </p:txBody>
      </p:sp>
    </p:spTree>
    <p:extLst>
      <p:ext uri="{BB962C8B-B14F-4D97-AF65-F5344CB8AC3E}">
        <p14:creationId xmlns:p14="http://schemas.microsoft.com/office/powerpoint/2010/main" val="379865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5993-C052-4A5D-AFE8-203B830E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 Scenarios on Data Update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0D9C4-1A1E-4F6F-B279-3D7E913C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997766"/>
            <a:ext cx="9404722" cy="4250634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CA" sz="2400" dirty="0"/>
              <a:t>The initial dataset and the next dataset have the same number of datapoints – Update the elements with new attributes </a:t>
            </a:r>
          </a:p>
          <a:p>
            <a:pPr>
              <a:buClrTx/>
            </a:pPr>
            <a:endParaRPr lang="en-CA" sz="2400" dirty="0"/>
          </a:p>
          <a:p>
            <a:pPr>
              <a:buClrTx/>
            </a:pPr>
            <a:r>
              <a:rPr lang="en-CA" sz="2400" dirty="0"/>
              <a:t>The next dataset has more elements – Enter + Update , create new elements and update existing ones with new attributes </a:t>
            </a:r>
          </a:p>
          <a:p>
            <a:pPr>
              <a:buClrTx/>
            </a:pPr>
            <a:endParaRPr lang="en-CA" sz="2400" dirty="0"/>
          </a:p>
          <a:p>
            <a:pPr>
              <a:buClrTx/>
            </a:pPr>
            <a:r>
              <a:rPr lang="en-CA" sz="2400" dirty="0"/>
              <a:t>The next dataset has fewer elements – Exit + Update , Remove elements that no longer exist in the new dataset and update the remaining ones</a:t>
            </a:r>
          </a:p>
        </p:txBody>
      </p:sp>
    </p:spTree>
    <p:extLst>
      <p:ext uri="{BB962C8B-B14F-4D97-AF65-F5344CB8AC3E}">
        <p14:creationId xmlns:p14="http://schemas.microsoft.com/office/powerpoint/2010/main" val="413536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6923EC-D581-40BE-AE7E-594B59BC5156}"/>
              </a:ext>
            </a:extLst>
          </p:cNvPr>
          <p:cNvSpPr txBox="1"/>
          <p:nvPr/>
        </p:nvSpPr>
        <p:spPr>
          <a:xfrm>
            <a:off x="789333" y="937943"/>
            <a:ext cx="8398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INITIAL DATASET - [3, 2, 1, 5, 6]</a:t>
            </a:r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26FB8-1B1F-4A12-AE13-59A2DAAE0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32" y="1539979"/>
            <a:ext cx="9182100" cy="1714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CD2EF7-2E31-4265-B8D9-248455B33D32}"/>
              </a:ext>
            </a:extLst>
          </p:cNvPr>
          <p:cNvSpPr txBox="1"/>
          <p:nvPr/>
        </p:nvSpPr>
        <p:spPr>
          <a:xfrm>
            <a:off x="789332" y="3603521"/>
            <a:ext cx="8398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NEXT DATASET - [4,3,1] </a:t>
            </a:r>
          </a:p>
          <a:p>
            <a:endParaRPr lang="en-CA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5389A1-BAC2-4588-B03F-207F809FC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32" y="4191892"/>
            <a:ext cx="7460146" cy="19704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165641-DF21-4EE6-BF8D-4127C201AB11}"/>
              </a:ext>
            </a:extLst>
          </p:cNvPr>
          <p:cNvSpPr txBox="1"/>
          <p:nvPr/>
        </p:nvSpPr>
        <p:spPr>
          <a:xfrm>
            <a:off x="789332" y="113719"/>
            <a:ext cx="8398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EXIT + UPDATE PATTERN </a:t>
            </a:r>
          </a:p>
        </p:txBody>
      </p:sp>
    </p:spTree>
    <p:extLst>
      <p:ext uri="{BB962C8B-B14F-4D97-AF65-F5344CB8AC3E}">
        <p14:creationId xmlns:p14="http://schemas.microsoft.com/office/powerpoint/2010/main" val="646819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1520</TotalTime>
  <Words>574</Words>
  <Application>Microsoft Office PowerPoint</Application>
  <PresentationFormat>Widescreen</PresentationFormat>
  <Paragraphs>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 3</vt:lpstr>
      <vt:lpstr>Ion</vt:lpstr>
      <vt:lpstr>D3.js - Working with Maps </vt:lpstr>
      <vt:lpstr>Finding the Right GEOJSON</vt:lpstr>
      <vt:lpstr>D3 Maps – Centering Projection</vt:lpstr>
      <vt:lpstr>Text on Mouse Hover </vt:lpstr>
      <vt:lpstr>Merging Data with Maps</vt:lpstr>
      <vt:lpstr>D3 : Enter - Update - Exit Pattern</vt:lpstr>
      <vt:lpstr>Why Interactivity ? Why to update ?</vt:lpstr>
      <vt:lpstr>3 Scenarios on Data Update </vt:lpstr>
      <vt:lpstr>PowerPoint Presentation</vt:lpstr>
      <vt:lpstr>PowerPoint Presentation</vt:lpstr>
      <vt:lpstr>Random Array Generator</vt:lpstr>
      <vt:lpstr>Pass Random Data on Click</vt:lpstr>
      <vt:lpstr>Create Scales for X position and Radius</vt:lpstr>
      <vt:lpstr>JOIN Data</vt:lpstr>
      <vt:lpstr>Update Elements </vt:lpstr>
      <vt:lpstr>ENTER – New Elements </vt:lpstr>
      <vt:lpstr>SVG Transform Property</vt:lpstr>
      <vt:lpstr>D3 – Zoom  </vt:lpstr>
      <vt:lpstr>Attaching the Zoom Callback</vt:lpstr>
      <vt:lpstr>Interactive Charts – Do them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D3.js </dc:title>
  <dc:creator>debajyoti mondal</dc:creator>
  <cp:lastModifiedBy>Venkat Bandi</cp:lastModifiedBy>
  <cp:revision>121</cp:revision>
  <dcterms:created xsi:type="dcterms:W3CDTF">2017-12-03T16:27:57Z</dcterms:created>
  <dcterms:modified xsi:type="dcterms:W3CDTF">2018-10-22T17:17:33Z</dcterms:modified>
</cp:coreProperties>
</file>