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3"/>
  </p:notesMasterIdLst>
  <p:sldIdLst>
    <p:sldId id="256" r:id="rId2"/>
    <p:sldId id="273" r:id="rId3"/>
    <p:sldId id="275" r:id="rId4"/>
    <p:sldId id="276" r:id="rId5"/>
    <p:sldId id="281" r:id="rId6"/>
    <p:sldId id="282" r:id="rId7"/>
    <p:sldId id="277" r:id="rId8"/>
    <p:sldId id="283" r:id="rId9"/>
    <p:sldId id="278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7" autoAdjust="0"/>
  </p:normalViewPr>
  <p:slideViewPr>
    <p:cSldViewPr snapToGrid="0">
      <p:cViewPr varScale="1">
        <p:scale>
          <a:sx n="98" d="100"/>
          <a:sy n="98" d="100"/>
        </p:scale>
        <p:origin x="3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27" y="3765771"/>
            <a:ext cx="9430386" cy="187302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Debajyoti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Mondal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VENKAT BANDI – TA </a:t>
            </a:r>
          </a:p>
          <a:p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venkat.bandi@usask.ca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G72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Thorvaldson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GROUND FLOOR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University of Saskatchewan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B1DFE-A35F-4F71-AB15-B2870F6C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4" y="2080619"/>
            <a:ext cx="6571543" cy="3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3B66-2A4D-4337-97A3-A1E12BE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This -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F4205-ED30-4341-BDAD-0744E4C8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70" y="1853248"/>
            <a:ext cx="5531809" cy="28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5AE6-FC8E-4D8A-BE9D-3B356F4C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– Events on SVG elements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A7AA4-E609-44FA-9D6C-771A576E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19250"/>
            <a:ext cx="10525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Random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B58CE-62DB-4D24-8C99-9592C673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86105"/>
            <a:ext cx="10715690" cy="4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Random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B58CE-62DB-4D24-8C99-9592C673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86105"/>
            <a:ext cx="10715690" cy="4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Create a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1B809-0595-4F7F-98FC-A668055C5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33" y="1681386"/>
            <a:ext cx="4909543" cy="1670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C4693-8A71-4470-AA3E-051F9B398EFF}"/>
              </a:ext>
            </a:extLst>
          </p:cNvPr>
          <p:cNvSpPr txBox="1"/>
          <p:nvPr/>
        </p:nvSpPr>
        <p:spPr>
          <a:xfrm>
            <a:off x="1051733" y="3320815"/>
            <a:ext cx="235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50000"/>
                  </a:schemeClr>
                </a:solidFill>
              </a:rPr>
              <a:t>http://www.jeromecukier.net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223A1-2BFA-4714-808D-CD712B03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10" y="3676249"/>
            <a:ext cx="4876187" cy="150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15897-6162-44AC-88BD-D21035907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81386"/>
            <a:ext cx="3437929" cy="34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/>
              <a:t>Example 1 – Create 3 Scales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3D894-C29C-4A04-B868-A265DE0F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15158"/>
            <a:ext cx="10382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C27-8970-41D8-855C-D20C053D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1 -Create Chart using Scales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66200-A19D-4DC8-BF17-E9CE9C0D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9" y="1563168"/>
            <a:ext cx="9630686" cy="47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Attach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70D9-03FE-47F2-82BC-0BADF441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34" y="3696817"/>
            <a:ext cx="70770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D55A0-DE9F-46C2-BD58-C9B2C753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934" y="1579862"/>
            <a:ext cx="5592816" cy="154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09E3E-632C-421F-B5C8-08264652EC26}"/>
              </a:ext>
            </a:extLst>
          </p:cNvPr>
          <p:cNvSpPr txBox="1"/>
          <p:nvPr/>
        </p:nvSpPr>
        <p:spPr>
          <a:xfrm>
            <a:off x="1731524" y="1304779"/>
            <a:ext cx="34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TAG 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A9175-024A-49DD-82AA-7DB6B357E977}"/>
              </a:ext>
            </a:extLst>
          </p:cNvPr>
          <p:cNvSpPr txBox="1"/>
          <p:nvPr/>
        </p:nvSpPr>
        <p:spPr>
          <a:xfrm>
            <a:off x="1731524" y="3416750"/>
            <a:ext cx="34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SCRIPT TO ATTACH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26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B6C7-E1E8-48B6-B0E2-19640861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– Event Handling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21CDB-3E46-4B4C-9B26-094952C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" y="1152983"/>
            <a:ext cx="8450631" cy="50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5DC1703-D581-4E16-ADA2-70E9787B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 – Transition Elements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036FA-43AE-4939-92BF-89DAAA18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22" y="1442429"/>
            <a:ext cx="8039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1038</TotalTime>
  <Words>96</Words>
  <Application>Microsoft Office PowerPoint</Application>
  <PresentationFormat>Widescreen</PresentationFormat>
  <Paragraphs>25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 3</vt:lpstr>
      <vt:lpstr>Ion</vt:lpstr>
      <vt:lpstr>D3.js </vt:lpstr>
      <vt:lpstr>Example 1 – Random Data</vt:lpstr>
      <vt:lpstr>Example 1 – Random Data</vt:lpstr>
      <vt:lpstr>Example 1 – Create a Scale</vt:lpstr>
      <vt:lpstr>Example 1 – Create 3 Scales</vt:lpstr>
      <vt:lpstr>Example 1 -Create Chart using Scales</vt:lpstr>
      <vt:lpstr>Example 1 – Attach Event</vt:lpstr>
      <vt:lpstr>Example 1 – Event Handling</vt:lpstr>
      <vt:lpstr>Example 1 – Transition Elements</vt:lpstr>
      <vt:lpstr>Try This - </vt:lpstr>
      <vt:lpstr>Example 2 – Events on SVG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debajyoti mondal</dc:creator>
  <cp:lastModifiedBy>Venkat Bandi</cp:lastModifiedBy>
  <cp:revision>84</cp:revision>
  <dcterms:created xsi:type="dcterms:W3CDTF">2017-12-03T16:27:57Z</dcterms:created>
  <dcterms:modified xsi:type="dcterms:W3CDTF">2018-10-01T17:01:03Z</dcterms:modified>
</cp:coreProperties>
</file>