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92B8-BC30-EBB6-32C0-351992261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22CA3-9505-FD4F-F2C3-CC04AFB0B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9548-6328-59B0-F528-B17E55B2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1FD0-C239-4593-99A0-2BF38E0363BF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9CB8E-F257-F739-417D-7A1F853E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F4369-42BA-79B5-4A39-F586CA41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B387-35BA-43E1-B43C-50CFD9BB7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3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0D68-2CA5-732E-91E0-06B10D4E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35566-F209-AF2A-C19B-BB8A8434D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F30E-8F27-0BDD-8ABA-32495575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1FD0-C239-4593-99A0-2BF38E0363BF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C49F0-A883-8E5C-73EB-65C90CBE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0DD1-FE1E-AEF4-0C31-C6CA276C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B387-35BA-43E1-B43C-50CFD9BB7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13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34835-FCB6-833F-B0C9-9EDDAD260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FBBBD-8F3F-BDB7-C341-7677B684A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F6A2A-4A42-FC8D-54D6-15CE98C3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1FD0-C239-4593-99A0-2BF38E0363BF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5E28-4F7B-0329-6E30-1C6BC57E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78A29-89AC-16B4-8C7F-231DC53D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B387-35BA-43E1-B43C-50CFD9BB7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73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AA97-2C95-6A7F-A6BE-A9E65F40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C982-9A1F-8EFD-D229-CB8E0017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8A23D-6BA8-2CCA-4BCA-C8A37AF5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1FD0-C239-4593-99A0-2BF38E0363BF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757E8-523F-E111-5182-B158BE8A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6FDA4-E2FF-EC5B-FF06-7EC96BEE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B387-35BA-43E1-B43C-50CFD9BB7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82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8312-44F1-018B-AE7C-1C4E42AB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0BD6F-9836-BFC0-4A6F-FAA7A90CE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B438D-2A23-4F42-A075-511C09FB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1FD0-C239-4593-99A0-2BF38E0363BF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F172B-0901-4237-EB3B-8332E5D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E630B-F60A-281F-ECCD-04350D52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B387-35BA-43E1-B43C-50CFD9BB7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94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0E93-0321-BFB6-1EC9-1D3B4F48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5042-7E96-42FB-71D7-B39772909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F4180-B151-9679-F3EE-CD1FC1F3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4B3FC-8BEF-6D04-A3CB-8EB2B41F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1FD0-C239-4593-99A0-2BF38E0363BF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795A9-A82B-B406-B65F-E17D55DB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1A270-AF16-4D39-738D-D93DC946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B387-35BA-43E1-B43C-50CFD9BB7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70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3391-AB33-66CD-BDAB-78DF6D20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62E4-1D72-5993-C5DF-D8B66C38B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B18E2-C7F0-BC8E-E88B-448911D88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CABEE-BB14-E72F-3FC1-4B1C8C9C9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EB677-3609-7A1E-128E-A5F7EE535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DEDE8-D30E-2BD0-B1D7-B4AE69DA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1FD0-C239-4593-99A0-2BF38E0363BF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62361-C9EF-E7B4-533E-6768F2E9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D5DF5-B790-E2F2-1EA6-61AE6AA5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B387-35BA-43E1-B43C-50CFD9BB7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03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9BE7-A50E-043F-BECB-522A1876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6E1FD-A173-0CD2-6CD4-F180C539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1FD0-C239-4593-99A0-2BF38E0363BF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1DD0-1F94-103F-6C9D-7947CBF8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C9D8C-4D0D-C2FC-B147-A9AF7262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B387-35BA-43E1-B43C-50CFD9BB7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34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8B15C-D849-F935-8EAE-E47EDB9D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1FD0-C239-4593-99A0-2BF38E0363BF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E2DE8-8669-3E5D-AC0C-11A9205E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B302D-3C31-D580-1703-98C7FB68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B387-35BA-43E1-B43C-50CFD9BB7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2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87F0-DC03-C604-4828-C0CD5C7D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E5805-8571-080B-0D4F-C815736FA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83704-C0B0-85D0-12FF-EDD9C9B88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C96B4-490A-1CDE-FC22-5FB76210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1FD0-C239-4593-99A0-2BF38E0363BF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197C3-84DB-32D5-4677-4D3FA0A8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D0A8F-21FC-A958-7941-5086568B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B387-35BA-43E1-B43C-50CFD9BB7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41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4D-2ED4-8DFE-ED6F-613F1F71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E07D0-589B-DFB5-EB72-05FF14138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BCE49-FF1B-A2D1-A13C-B97DE8F85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9F63B-7EF8-CEB5-BEE1-7F61B62C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1FD0-C239-4593-99A0-2BF38E0363BF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41B3D-F968-9D38-F431-A0306397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FADD2-0466-45A8-1A4F-B2D58DEA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B387-35BA-43E1-B43C-50CFD9BB7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3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EE951-8335-A078-A6BA-7D9C3728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0C2FE-7DAE-50A8-14B5-1049934F8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552EE-C67F-7C5B-4CCF-68A541F57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81FD0-C239-4593-99A0-2BF38E0363BF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BA290-CCE9-A00F-D5FB-57105C6D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4D425-8E6E-682F-C9E4-740B34E3D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DB387-35BA-43E1-B43C-50CFD9BB7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18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5398-2149-6927-8032-00B33B096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ABE19-F112-D07E-4BC8-4AD80158A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2A06D-9A52-9129-6D29-22773E0E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8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Kumar</dc:creator>
  <cp:lastModifiedBy>Kiran Kumar</cp:lastModifiedBy>
  <cp:revision>1</cp:revision>
  <dcterms:created xsi:type="dcterms:W3CDTF">2022-06-14T12:06:09Z</dcterms:created>
  <dcterms:modified xsi:type="dcterms:W3CDTF">2022-06-14T12:16:32Z</dcterms:modified>
</cp:coreProperties>
</file>