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F7A1A-D616-4F07-8958-E83CBA09442A}" v="5" dt="2020-04-20T19:40:51.192"/>
    <p1510:client id="{D274C161-128B-4B9A-9452-91BD5CE2ABA8}" v="96" dt="2020-04-20T17:08:36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33F08-00A1-493D-856B-6108543D58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52C0093A-97A1-4F41-BDBC-53902101FB62}">
      <dgm:prSet/>
      <dgm:spPr/>
      <dgm:t>
        <a:bodyPr/>
        <a:lstStyle/>
        <a:p>
          <a:pPr>
            <a:defRPr cap="all"/>
          </a:pPr>
          <a:r>
            <a:rPr lang="en-US" dirty="0"/>
            <a:t>Efficient storage of details about the employees</a:t>
          </a:r>
        </a:p>
      </dgm:t>
    </dgm:pt>
    <dgm:pt modelId="{0410A239-82E7-4ACE-93F1-95FC46A1680B}" type="parTrans" cxnId="{0466AEDC-109A-4F35-BA9A-FD40518ADC99}">
      <dgm:prSet/>
      <dgm:spPr/>
      <dgm:t>
        <a:bodyPr/>
        <a:lstStyle/>
        <a:p>
          <a:endParaRPr lang="en-US"/>
        </a:p>
      </dgm:t>
    </dgm:pt>
    <dgm:pt modelId="{D538C6A3-80C0-406B-BCA0-D294DC5BB705}" type="sibTrans" cxnId="{0466AEDC-109A-4F35-BA9A-FD40518ADC99}">
      <dgm:prSet/>
      <dgm:spPr/>
      <dgm:t>
        <a:bodyPr/>
        <a:lstStyle/>
        <a:p>
          <a:endParaRPr lang="en-US"/>
        </a:p>
      </dgm:t>
    </dgm:pt>
    <dgm:pt modelId="{19D35278-68CE-41A5-A53C-88392DDF28A4}">
      <dgm:prSet/>
      <dgm:spPr/>
      <dgm:t>
        <a:bodyPr/>
        <a:lstStyle/>
        <a:p>
          <a:pPr>
            <a:defRPr cap="all"/>
          </a:pPr>
          <a:r>
            <a:rPr lang="en-US"/>
            <a:t>Detailed shift information of the employees that are assigned a particular shift</a:t>
          </a:r>
        </a:p>
      </dgm:t>
    </dgm:pt>
    <dgm:pt modelId="{7D354264-D4FF-4F5E-8875-6E48A433E38E}" type="parTrans" cxnId="{E0F80BA1-43B1-4FBE-9730-8C94FC51DF5B}">
      <dgm:prSet/>
      <dgm:spPr/>
      <dgm:t>
        <a:bodyPr/>
        <a:lstStyle/>
        <a:p>
          <a:endParaRPr lang="en-US"/>
        </a:p>
      </dgm:t>
    </dgm:pt>
    <dgm:pt modelId="{42D5B849-1532-406C-A810-AD06EEB6950C}" type="sibTrans" cxnId="{E0F80BA1-43B1-4FBE-9730-8C94FC51DF5B}">
      <dgm:prSet/>
      <dgm:spPr/>
      <dgm:t>
        <a:bodyPr/>
        <a:lstStyle/>
        <a:p>
          <a:endParaRPr lang="en-US"/>
        </a:p>
      </dgm:t>
    </dgm:pt>
    <dgm:pt modelId="{27FED72B-C5E9-4B34-9649-E4688E797FBB}">
      <dgm:prSet/>
      <dgm:spPr/>
      <dgm:t>
        <a:bodyPr/>
        <a:lstStyle/>
        <a:p>
          <a:pPr>
            <a:defRPr cap="all"/>
          </a:pPr>
          <a:r>
            <a:rPr lang="en-US"/>
            <a:t>Data of the units or sub – divisions in the department</a:t>
          </a:r>
        </a:p>
      </dgm:t>
    </dgm:pt>
    <dgm:pt modelId="{AED69657-5837-414C-8D3B-701E17A7BD74}" type="parTrans" cxnId="{651252B4-AF92-43EC-9EA2-C2DEEBB61AB8}">
      <dgm:prSet/>
      <dgm:spPr/>
      <dgm:t>
        <a:bodyPr/>
        <a:lstStyle/>
        <a:p>
          <a:endParaRPr lang="en-US"/>
        </a:p>
      </dgm:t>
    </dgm:pt>
    <dgm:pt modelId="{B8226AA7-1C20-4F32-B264-ADE7618948FB}" type="sibTrans" cxnId="{651252B4-AF92-43EC-9EA2-C2DEEBB61AB8}">
      <dgm:prSet/>
      <dgm:spPr/>
      <dgm:t>
        <a:bodyPr/>
        <a:lstStyle/>
        <a:p>
          <a:endParaRPr lang="en-US"/>
        </a:p>
      </dgm:t>
    </dgm:pt>
    <dgm:pt modelId="{9356E822-5C0F-4F71-AF1F-C04A2F35BB05}">
      <dgm:prSet/>
      <dgm:spPr/>
      <dgm:t>
        <a:bodyPr/>
        <a:lstStyle/>
        <a:p>
          <a:pPr>
            <a:defRPr cap="all"/>
          </a:pPr>
          <a:r>
            <a:rPr lang="en-US"/>
            <a:t>Details about the services provided </a:t>
          </a:r>
        </a:p>
      </dgm:t>
    </dgm:pt>
    <dgm:pt modelId="{987AFEE6-55EC-4B34-8CF9-C41B56FC3525}" type="parTrans" cxnId="{AA282F4F-F584-4EC2-B21F-86AD2907421E}">
      <dgm:prSet/>
      <dgm:spPr/>
      <dgm:t>
        <a:bodyPr/>
        <a:lstStyle/>
        <a:p>
          <a:endParaRPr lang="en-US"/>
        </a:p>
      </dgm:t>
    </dgm:pt>
    <dgm:pt modelId="{4688C7BF-6425-4307-B0EA-A55D47C13E55}" type="sibTrans" cxnId="{AA282F4F-F584-4EC2-B21F-86AD2907421E}">
      <dgm:prSet/>
      <dgm:spPr/>
      <dgm:t>
        <a:bodyPr/>
        <a:lstStyle/>
        <a:p>
          <a:endParaRPr lang="en-US"/>
        </a:p>
      </dgm:t>
    </dgm:pt>
    <dgm:pt modelId="{CA47AEB2-DDEE-4FE2-B5E4-BABB327E2417}">
      <dgm:prSet/>
      <dgm:spPr/>
      <dgm:t>
        <a:bodyPr/>
        <a:lstStyle/>
        <a:p>
          <a:pPr>
            <a:defRPr cap="all"/>
          </a:pPr>
          <a:r>
            <a:rPr lang="en-US" dirty="0"/>
            <a:t>Stores data about the various enrollments/ services</a:t>
          </a:r>
        </a:p>
      </dgm:t>
    </dgm:pt>
    <dgm:pt modelId="{0BACD9E2-4161-4BCA-9022-2D5CC92912E8}" type="parTrans" cxnId="{45FE1131-4B6B-4CEC-969F-F4D96D7DFBB8}">
      <dgm:prSet/>
      <dgm:spPr/>
      <dgm:t>
        <a:bodyPr/>
        <a:lstStyle/>
        <a:p>
          <a:endParaRPr lang="en-US"/>
        </a:p>
      </dgm:t>
    </dgm:pt>
    <dgm:pt modelId="{34439B5D-534C-4223-B8AA-07C2BE96746F}" type="sibTrans" cxnId="{45FE1131-4B6B-4CEC-969F-F4D96D7DFBB8}">
      <dgm:prSet/>
      <dgm:spPr/>
      <dgm:t>
        <a:bodyPr/>
        <a:lstStyle/>
        <a:p>
          <a:endParaRPr lang="en-US"/>
        </a:p>
      </dgm:t>
    </dgm:pt>
    <dgm:pt modelId="{43ECC344-8F1B-47A0-9FCF-6E69A258B3A5}">
      <dgm:prSet/>
      <dgm:spPr/>
      <dgm:t>
        <a:bodyPr/>
        <a:lstStyle/>
        <a:p>
          <a:pPr>
            <a:defRPr cap="all"/>
          </a:pPr>
          <a:r>
            <a:rPr lang="en-US"/>
            <a:t>Contains data about the entire University Community </a:t>
          </a:r>
        </a:p>
      </dgm:t>
    </dgm:pt>
    <dgm:pt modelId="{9832BA24-F99D-4D6C-9FF6-A7C07C91B091}" type="parTrans" cxnId="{3D26B259-59E8-4CD9-BE4A-DCC0C0D08BF9}">
      <dgm:prSet/>
      <dgm:spPr/>
      <dgm:t>
        <a:bodyPr/>
        <a:lstStyle/>
        <a:p>
          <a:endParaRPr lang="en-US"/>
        </a:p>
      </dgm:t>
    </dgm:pt>
    <dgm:pt modelId="{4F2336C6-8D86-46E0-8385-7F86CBE396D5}" type="sibTrans" cxnId="{3D26B259-59E8-4CD9-BE4A-DCC0C0D08BF9}">
      <dgm:prSet/>
      <dgm:spPr/>
      <dgm:t>
        <a:bodyPr/>
        <a:lstStyle/>
        <a:p>
          <a:endParaRPr lang="en-US"/>
        </a:p>
      </dgm:t>
    </dgm:pt>
    <dgm:pt modelId="{8CBF9569-1E8B-4B85-85CF-0437E053BE5F}">
      <dgm:prSet/>
      <dgm:spPr/>
      <dgm:t>
        <a:bodyPr/>
        <a:lstStyle/>
        <a:p>
          <a:pPr>
            <a:defRPr cap="all"/>
          </a:pPr>
          <a:r>
            <a:rPr lang="en-US"/>
            <a:t>Details about the property registrations </a:t>
          </a:r>
        </a:p>
      </dgm:t>
    </dgm:pt>
    <dgm:pt modelId="{E52FF8AF-3964-49EF-A589-7C26B6FE0268}" type="parTrans" cxnId="{BA57512F-2E98-4B99-A914-E0326F20EF79}">
      <dgm:prSet/>
      <dgm:spPr/>
      <dgm:t>
        <a:bodyPr/>
        <a:lstStyle/>
        <a:p>
          <a:endParaRPr lang="en-US"/>
        </a:p>
      </dgm:t>
    </dgm:pt>
    <dgm:pt modelId="{583CEAB5-C6B8-4CB3-B791-509B5A12F14E}" type="sibTrans" cxnId="{BA57512F-2E98-4B99-A914-E0326F20EF79}">
      <dgm:prSet/>
      <dgm:spPr/>
      <dgm:t>
        <a:bodyPr/>
        <a:lstStyle/>
        <a:p>
          <a:endParaRPr lang="en-US"/>
        </a:p>
      </dgm:t>
    </dgm:pt>
    <dgm:pt modelId="{9B4C269C-7887-4650-8C53-27EBC5836527}">
      <dgm:prSet/>
      <dgm:spPr/>
      <dgm:t>
        <a:bodyPr/>
        <a:lstStyle/>
        <a:p>
          <a:pPr>
            <a:defRPr cap="all"/>
          </a:pPr>
          <a:r>
            <a:rPr lang="en-US"/>
            <a:t>All incident details, along with their respective reports</a:t>
          </a:r>
        </a:p>
      </dgm:t>
    </dgm:pt>
    <dgm:pt modelId="{31B1495F-0423-4AD0-817F-02D3D6690C20}" type="parTrans" cxnId="{27A8DB0B-1F6B-4103-AD89-67FA36848040}">
      <dgm:prSet/>
      <dgm:spPr/>
      <dgm:t>
        <a:bodyPr/>
        <a:lstStyle/>
        <a:p>
          <a:endParaRPr lang="en-US"/>
        </a:p>
      </dgm:t>
    </dgm:pt>
    <dgm:pt modelId="{984143A1-77B3-4A29-8019-53B7AC18DAF6}" type="sibTrans" cxnId="{27A8DB0B-1F6B-4103-AD89-67FA36848040}">
      <dgm:prSet/>
      <dgm:spPr/>
      <dgm:t>
        <a:bodyPr/>
        <a:lstStyle/>
        <a:p>
          <a:endParaRPr lang="en-US"/>
        </a:p>
      </dgm:t>
    </dgm:pt>
    <dgm:pt modelId="{8D20A100-9AFD-451D-BCD8-C0C925C66C14}" type="pres">
      <dgm:prSet presAssocID="{F0B33F08-00A1-493D-856B-6108543D58DB}" presName="root" presStyleCnt="0">
        <dgm:presLayoutVars>
          <dgm:dir/>
          <dgm:resizeHandles val="exact"/>
        </dgm:presLayoutVars>
      </dgm:prSet>
      <dgm:spPr/>
    </dgm:pt>
    <dgm:pt modelId="{F993537F-8728-4C5C-BB3E-BCA59ECB84E7}" type="pres">
      <dgm:prSet presAssocID="{52C0093A-97A1-4F41-BDBC-53902101FB62}" presName="compNode" presStyleCnt="0"/>
      <dgm:spPr/>
    </dgm:pt>
    <dgm:pt modelId="{EDCAE14D-E0A9-47A3-9336-9E9ECAA7D6E1}" type="pres">
      <dgm:prSet presAssocID="{52C0093A-97A1-4F41-BDBC-53902101FB62}" presName="iconBgRect" presStyleLbl="bgShp" presStyleIdx="0" presStyleCnt="8"/>
      <dgm:spPr/>
    </dgm:pt>
    <dgm:pt modelId="{8E295C2E-2A12-41F0-A271-C8D50266CB82}" type="pres">
      <dgm:prSet presAssocID="{52C0093A-97A1-4F41-BDBC-53902101FB6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2BFF63D-649F-48E6-8104-BF2401400B95}" type="pres">
      <dgm:prSet presAssocID="{52C0093A-97A1-4F41-BDBC-53902101FB62}" presName="spaceRect" presStyleCnt="0"/>
      <dgm:spPr/>
    </dgm:pt>
    <dgm:pt modelId="{97FFC5B6-8072-4887-A004-032BA09D5AB9}" type="pres">
      <dgm:prSet presAssocID="{52C0093A-97A1-4F41-BDBC-53902101FB62}" presName="textRect" presStyleLbl="revTx" presStyleIdx="0" presStyleCnt="8">
        <dgm:presLayoutVars>
          <dgm:chMax val="1"/>
          <dgm:chPref val="1"/>
        </dgm:presLayoutVars>
      </dgm:prSet>
      <dgm:spPr/>
    </dgm:pt>
    <dgm:pt modelId="{17A92297-4483-465A-90B2-8C7E9E8B285F}" type="pres">
      <dgm:prSet presAssocID="{D538C6A3-80C0-406B-BCA0-D294DC5BB705}" presName="sibTrans" presStyleCnt="0"/>
      <dgm:spPr/>
    </dgm:pt>
    <dgm:pt modelId="{5A089079-F8F9-4E92-BA00-469057DC7EA0}" type="pres">
      <dgm:prSet presAssocID="{19D35278-68CE-41A5-A53C-88392DDF28A4}" presName="compNode" presStyleCnt="0"/>
      <dgm:spPr/>
    </dgm:pt>
    <dgm:pt modelId="{13DB4BCB-E4DA-4D5C-9EC8-75A923420437}" type="pres">
      <dgm:prSet presAssocID="{19D35278-68CE-41A5-A53C-88392DDF28A4}" presName="iconBgRect" presStyleLbl="bgShp" presStyleIdx="1" presStyleCnt="8"/>
      <dgm:spPr/>
    </dgm:pt>
    <dgm:pt modelId="{532FCCCB-8C51-40BF-B884-0F059241AC9A}" type="pres">
      <dgm:prSet presAssocID="{19D35278-68CE-41A5-A53C-88392DDF28A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22627F9A-7F12-42A5-A00A-525100BCF756}" type="pres">
      <dgm:prSet presAssocID="{19D35278-68CE-41A5-A53C-88392DDF28A4}" presName="spaceRect" presStyleCnt="0"/>
      <dgm:spPr/>
    </dgm:pt>
    <dgm:pt modelId="{7E72E84A-9FB5-4641-9A32-A1DB6CC8DC72}" type="pres">
      <dgm:prSet presAssocID="{19D35278-68CE-41A5-A53C-88392DDF28A4}" presName="textRect" presStyleLbl="revTx" presStyleIdx="1" presStyleCnt="8">
        <dgm:presLayoutVars>
          <dgm:chMax val="1"/>
          <dgm:chPref val="1"/>
        </dgm:presLayoutVars>
      </dgm:prSet>
      <dgm:spPr/>
    </dgm:pt>
    <dgm:pt modelId="{B48D89E3-4FF9-48B0-88D1-4D12618EDCB3}" type="pres">
      <dgm:prSet presAssocID="{42D5B849-1532-406C-A810-AD06EEB6950C}" presName="sibTrans" presStyleCnt="0"/>
      <dgm:spPr/>
    </dgm:pt>
    <dgm:pt modelId="{786E59AD-4DF1-4AFE-870D-33580111C60D}" type="pres">
      <dgm:prSet presAssocID="{27FED72B-C5E9-4B34-9649-E4688E797FBB}" presName="compNode" presStyleCnt="0"/>
      <dgm:spPr/>
    </dgm:pt>
    <dgm:pt modelId="{1C7F1C0C-B659-4829-B0CD-B7BCD348D398}" type="pres">
      <dgm:prSet presAssocID="{27FED72B-C5E9-4B34-9649-E4688E797FBB}" presName="iconBgRect" presStyleLbl="bgShp" presStyleIdx="2" presStyleCnt="8"/>
      <dgm:spPr/>
    </dgm:pt>
    <dgm:pt modelId="{E39894BC-F59E-490C-9FA4-F4B400282EC3}" type="pres">
      <dgm:prSet presAssocID="{27FED72B-C5E9-4B34-9649-E4688E797FB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31911ED-0BDC-4CE7-A472-005F0E1D0E52}" type="pres">
      <dgm:prSet presAssocID="{27FED72B-C5E9-4B34-9649-E4688E797FBB}" presName="spaceRect" presStyleCnt="0"/>
      <dgm:spPr/>
    </dgm:pt>
    <dgm:pt modelId="{CB814948-66A7-48BF-AD81-C9D0AB71CE6B}" type="pres">
      <dgm:prSet presAssocID="{27FED72B-C5E9-4B34-9649-E4688E797FBB}" presName="textRect" presStyleLbl="revTx" presStyleIdx="2" presStyleCnt="8">
        <dgm:presLayoutVars>
          <dgm:chMax val="1"/>
          <dgm:chPref val="1"/>
        </dgm:presLayoutVars>
      </dgm:prSet>
      <dgm:spPr/>
    </dgm:pt>
    <dgm:pt modelId="{741BAF4D-95D3-4B11-B63D-CFF330A012D5}" type="pres">
      <dgm:prSet presAssocID="{B8226AA7-1C20-4F32-B264-ADE7618948FB}" presName="sibTrans" presStyleCnt="0"/>
      <dgm:spPr/>
    </dgm:pt>
    <dgm:pt modelId="{690A4FCB-F183-4647-B305-40BE6F625600}" type="pres">
      <dgm:prSet presAssocID="{9356E822-5C0F-4F71-AF1F-C04A2F35BB05}" presName="compNode" presStyleCnt="0"/>
      <dgm:spPr/>
    </dgm:pt>
    <dgm:pt modelId="{36B702B4-F9CA-471D-93D7-356A2834C134}" type="pres">
      <dgm:prSet presAssocID="{9356E822-5C0F-4F71-AF1F-C04A2F35BB05}" presName="iconBgRect" presStyleLbl="bgShp" presStyleIdx="3" presStyleCnt="8"/>
      <dgm:spPr/>
    </dgm:pt>
    <dgm:pt modelId="{6EE1B398-DCAA-41C2-B58F-32987A437C51}" type="pres">
      <dgm:prSet presAssocID="{9356E822-5C0F-4F71-AF1F-C04A2F35BB0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BDCECC10-23EE-4EF9-A059-C077E6BD2677}" type="pres">
      <dgm:prSet presAssocID="{9356E822-5C0F-4F71-AF1F-C04A2F35BB05}" presName="spaceRect" presStyleCnt="0"/>
      <dgm:spPr/>
    </dgm:pt>
    <dgm:pt modelId="{92321808-9492-49BA-BF13-B1EAB2705D5C}" type="pres">
      <dgm:prSet presAssocID="{9356E822-5C0F-4F71-AF1F-C04A2F35BB05}" presName="textRect" presStyleLbl="revTx" presStyleIdx="3" presStyleCnt="8">
        <dgm:presLayoutVars>
          <dgm:chMax val="1"/>
          <dgm:chPref val="1"/>
        </dgm:presLayoutVars>
      </dgm:prSet>
      <dgm:spPr/>
    </dgm:pt>
    <dgm:pt modelId="{503E9696-301F-442C-81C2-3D55FCBF929B}" type="pres">
      <dgm:prSet presAssocID="{4688C7BF-6425-4307-B0EA-A55D47C13E55}" presName="sibTrans" presStyleCnt="0"/>
      <dgm:spPr/>
    </dgm:pt>
    <dgm:pt modelId="{9D1BD5CC-4C20-4E2A-98B7-54E4180E8142}" type="pres">
      <dgm:prSet presAssocID="{CA47AEB2-DDEE-4FE2-B5E4-BABB327E2417}" presName="compNode" presStyleCnt="0"/>
      <dgm:spPr/>
    </dgm:pt>
    <dgm:pt modelId="{F530616A-6C15-4EB2-B93F-58689CD0441C}" type="pres">
      <dgm:prSet presAssocID="{CA47AEB2-DDEE-4FE2-B5E4-BABB327E2417}" presName="iconBgRect" presStyleLbl="bgShp" presStyleIdx="4" presStyleCnt="8"/>
      <dgm:spPr/>
    </dgm:pt>
    <dgm:pt modelId="{8BECBBAA-C316-4635-866F-5C4CB1FBE67C}" type="pres">
      <dgm:prSet presAssocID="{CA47AEB2-DDEE-4FE2-B5E4-BABB327E241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DFF744B1-54DA-404D-AA79-185FFEBF906A}" type="pres">
      <dgm:prSet presAssocID="{CA47AEB2-DDEE-4FE2-B5E4-BABB327E2417}" presName="spaceRect" presStyleCnt="0"/>
      <dgm:spPr/>
    </dgm:pt>
    <dgm:pt modelId="{A7873DEF-6937-423F-A37B-F3C8BB367919}" type="pres">
      <dgm:prSet presAssocID="{CA47AEB2-DDEE-4FE2-B5E4-BABB327E2417}" presName="textRect" presStyleLbl="revTx" presStyleIdx="4" presStyleCnt="8" custLinFactNeighborY="2272">
        <dgm:presLayoutVars>
          <dgm:chMax val="1"/>
          <dgm:chPref val="1"/>
        </dgm:presLayoutVars>
      </dgm:prSet>
      <dgm:spPr/>
    </dgm:pt>
    <dgm:pt modelId="{E4CC543C-11D9-45BB-907C-424456D5488F}" type="pres">
      <dgm:prSet presAssocID="{34439B5D-534C-4223-B8AA-07C2BE96746F}" presName="sibTrans" presStyleCnt="0"/>
      <dgm:spPr/>
    </dgm:pt>
    <dgm:pt modelId="{E91745FA-DAC8-4523-AF1E-54B8204186F9}" type="pres">
      <dgm:prSet presAssocID="{43ECC344-8F1B-47A0-9FCF-6E69A258B3A5}" presName="compNode" presStyleCnt="0"/>
      <dgm:spPr/>
    </dgm:pt>
    <dgm:pt modelId="{71EE66B0-466A-4655-8F59-E1F74DB5C718}" type="pres">
      <dgm:prSet presAssocID="{43ECC344-8F1B-47A0-9FCF-6E69A258B3A5}" presName="iconBgRect" presStyleLbl="bgShp" presStyleIdx="5" presStyleCnt="8"/>
      <dgm:spPr/>
    </dgm:pt>
    <dgm:pt modelId="{F4ABAD14-7B85-4826-B7D3-9C41640A565E}" type="pres">
      <dgm:prSet presAssocID="{43ECC344-8F1B-47A0-9FCF-6E69A258B3A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38D6347-569E-4B4E-8B17-9F6F4A8ACD0F}" type="pres">
      <dgm:prSet presAssocID="{43ECC344-8F1B-47A0-9FCF-6E69A258B3A5}" presName="spaceRect" presStyleCnt="0"/>
      <dgm:spPr/>
    </dgm:pt>
    <dgm:pt modelId="{F7B66515-ECEF-47B4-9ACD-07AA092185C7}" type="pres">
      <dgm:prSet presAssocID="{43ECC344-8F1B-47A0-9FCF-6E69A258B3A5}" presName="textRect" presStyleLbl="revTx" presStyleIdx="5" presStyleCnt="8">
        <dgm:presLayoutVars>
          <dgm:chMax val="1"/>
          <dgm:chPref val="1"/>
        </dgm:presLayoutVars>
      </dgm:prSet>
      <dgm:spPr/>
    </dgm:pt>
    <dgm:pt modelId="{D81C0CC4-2DC5-4255-B829-3396050A816A}" type="pres">
      <dgm:prSet presAssocID="{4F2336C6-8D86-46E0-8385-7F86CBE396D5}" presName="sibTrans" presStyleCnt="0"/>
      <dgm:spPr/>
    </dgm:pt>
    <dgm:pt modelId="{CCE18C25-8CCA-4CE8-B64F-5D1A3C21F11F}" type="pres">
      <dgm:prSet presAssocID="{8CBF9569-1E8B-4B85-85CF-0437E053BE5F}" presName="compNode" presStyleCnt="0"/>
      <dgm:spPr/>
    </dgm:pt>
    <dgm:pt modelId="{2D313896-2C09-4B7F-9600-7031946A8B3E}" type="pres">
      <dgm:prSet presAssocID="{8CBF9569-1E8B-4B85-85CF-0437E053BE5F}" presName="iconBgRect" presStyleLbl="bgShp" presStyleIdx="6" presStyleCnt="8"/>
      <dgm:spPr/>
    </dgm:pt>
    <dgm:pt modelId="{EADB2A05-835B-4045-B426-912E86724E5E}" type="pres">
      <dgm:prSet presAssocID="{8CBF9569-1E8B-4B85-85CF-0437E053BE5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0D03D97-C004-4DDF-AC06-FF354DF05EBA}" type="pres">
      <dgm:prSet presAssocID="{8CBF9569-1E8B-4B85-85CF-0437E053BE5F}" presName="spaceRect" presStyleCnt="0"/>
      <dgm:spPr/>
    </dgm:pt>
    <dgm:pt modelId="{8631EEEE-79D4-4A51-A3B9-78ED17E348B9}" type="pres">
      <dgm:prSet presAssocID="{8CBF9569-1E8B-4B85-85CF-0437E053BE5F}" presName="textRect" presStyleLbl="revTx" presStyleIdx="6" presStyleCnt="8">
        <dgm:presLayoutVars>
          <dgm:chMax val="1"/>
          <dgm:chPref val="1"/>
        </dgm:presLayoutVars>
      </dgm:prSet>
      <dgm:spPr/>
    </dgm:pt>
    <dgm:pt modelId="{976C3188-8D7A-4759-B3AE-DD3BF36689A6}" type="pres">
      <dgm:prSet presAssocID="{583CEAB5-C6B8-4CB3-B791-509B5A12F14E}" presName="sibTrans" presStyleCnt="0"/>
      <dgm:spPr/>
    </dgm:pt>
    <dgm:pt modelId="{A5B51FD8-D763-4D93-AABA-5C3C6736F7AD}" type="pres">
      <dgm:prSet presAssocID="{9B4C269C-7887-4650-8C53-27EBC5836527}" presName="compNode" presStyleCnt="0"/>
      <dgm:spPr/>
    </dgm:pt>
    <dgm:pt modelId="{A9C55B1F-EC7E-4437-B358-829F495E4052}" type="pres">
      <dgm:prSet presAssocID="{9B4C269C-7887-4650-8C53-27EBC5836527}" presName="iconBgRect" presStyleLbl="bgShp" presStyleIdx="7" presStyleCnt="8"/>
      <dgm:spPr/>
    </dgm:pt>
    <dgm:pt modelId="{1509C6E2-D9A0-4DE9-84C7-E48FF5E9DE7E}" type="pres">
      <dgm:prSet presAssocID="{9B4C269C-7887-4650-8C53-27EBC583652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08F8DAA-2651-47B6-B154-B8E67E7C3165}" type="pres">
      <dgm:prSet presAssocID="{9B4C269C-7887-4650-8C53-27EBC5836527}" presName="spaceRect" presStyleCnt="0"/>
      <dgm:spPr/>
    </dgm:pt>
    <dgm:pt modelId="{DE877F5B-3331-4DD1-8FE4-BDB54D33843F}" type="pres">
      <dgm:prSet presAssocID="{9B4C269C-7887-4650-8C53-27EBC5836527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7A8DB0B-1F6B-4103-AD89-67FA36848040}" srcId="{F0B33F08-00A1-493D-856B-6108543D58DB}" destId="{9B4C269C-7887-4650-8C53-27EBC5836527}" srcOrd="7" destOrd="0" parTransId="{31B1495F-0423-4AD0-817F-02D3D6690C20}" sibTransId="{984143A1-77B3-4A29-8019-53B7AC18DAF6}"/>
    <dgm:cxn modelId="{3010F71E-242C-46A8-9545-6276571FC3CB}" type="presOf" srcId="{8CBF9569-1E8B-4B85-85CF-0437E053BE5F}" destId="{8631EEEE-79D4-4A51-A3B9-78ED17E348B9}" srcOrd="0" destOrd="0" presId="urn:microsoft.com/office/officeart/2018/5/layout/IconCircleLabelList"/>
    <dgm:cxn modelId="{BA57512F-2E98-4B99-A914-E0326F20EF79}" srcId="{F0B33F08-00A1-493D-856B-6108543D58DB}" destId="{8CBF9569-1E8B-4B85-85CF-0437E053BE5F}" srcOrd="6" destOrd="0" parTransId="{E52FF8AF-3964-49EF-A589-7C26B6FE0268}" sibTransId="{583CEAB5-C6B8-4CB3-B791-509B5A12F14E}"/>
    <dgm:cxn modelId="{45FE1131-4B6B-4CEC-969F-F4D96D7DFBB8}" srcId="{F0B33F08-00A1-493D-856B-6108543D58DB}" destId="{CA47AEB2-DDEE-4FE2-B5E4-BABB327E2417}" srcOrd="4" destOrd="0" parTransId="{0BACD9E2-4161-4BCA-9022-2D5CC92912E8}" sibTransId="{34439B5D-534C-4223-B8AA-07C2BE96746F}"/>
    <dgm:cxn modelId="{953AFE34-BB33-472C-9749-B0E1987297DE}" type="presOf" srcId="{9B4C269C-7887-4650-8C53-27EBC5836527}" destId="{DE877F5B-3331-4DD1-8FE4-BDB54D33843F}" srcOrd="0" destOrd="0" presId="urn:microsoft.com/office/officeart/2018/5/layout/IconCircleLabelList"/>
    <dgm:cxn modelId="{A59B2937-58E3-4E67-BE83-3350912C90C5}" type="presOf" srcId="{F0B33F08-00A1-493D-856B-6108543D58DB}" destId="{8D20A100-9AFD-451D-BCD8-C0C925C66C14}" srcOrd="0" destOrd="0" presId="urn:microsoft.com/office/officeart/2018/5/layout/IconCircleLabelList"/>
    <dgm:cxn modelId="{DD5CCD61-4010-4CFD-A7B5-FB6753C97142}" type="presOf" srcId="{19D35278-68CE-41A5-A53C-88392DDF28A4}" destId="{7E72E84A-9FB5-4641-9A32-A1DB6CC8DC72}" srcOrd="0" destOrd="0" presId="urn:microsoft.com/office/officeart/2018/5/layout/IconCircleLabelList"/>
    <dgm:cxn modelId="{96CFDD49-927A-43A2-81E4-2DE7D12C88DD}" type="presOf" srcId="{9356E822-5C0F-4F71-AF1F-C04A2F35BB05}" destId="{92321808-9492-49BA-BF13-B1EAB2705D5C}" srcOrd="0" destOrd="0" presId="urn:microsoft.com/office/officeart/2018/5/layout/IconCircleLabelList"/>
    <dgm:cxn modelId="{AA282F4F-F584-4EC2-B21F-86AD2907421E}" srcId="{F0B33F08-00A1-493D-856B-6108543D58DB}" destId="{9356E822-5C0F-4F71-AF1F-C04A2F35BB05}" srcOrd="3" destOrd="0" parTransId="{987AFEE6-55EC-4B34-8CF9-C41B56FC3525}" sibTransId="{4688C7BF-6425-4307-B0EA-A55D47C13E55}"/>
    <dgm:cxn modelId="{3D26B259-59E8-4CD9-BE4A-DCC0C0D08BF9}" srcId="{F0B33F08-00A1-493D-856B-6108543D58DB}" destId="{43ECC344-8F1B-47A0-9FCF-6E69A258B3A5}" srcOrd="5" destOrd="0" parTransId="{9832BA24-F99D-4D6C-9FF6-A7C07C91B091}" sibTransId="{4F2336C6-8D86-46E0-8385-7F86CBE396D5}"/>
    <dgm:cxn modelId="{2BC9F981-0545-436C-92D0-05BC073266FD}" type="presOf" srcId="{52C0093A-97A1-4F41-BDBC-53902101FB62}" destId="{97FFC5B6-8072-4887-A004-032BA09D5AB9}" srcOrd="0" destOrd="0" presId="urn:microsoft.com/office/officeart/2018/5/layout/IconCircleLabelList"/>
    <dgm:cxn modelId="{E0F80BA1-43B1-4FBE-9730-8C94FC51DF5B}" srcId="{F0B33F08-00A1-493D-856B-6108543D58DB}" destId="{19D35278-68CE-41A5-A53C-88392DDF28A4}" srcOrd="1" destOrd="0" parTransId="{7D354264-D4FF-4F5E-8875-6E48A433E38E}" sibTransId="{42D5B849-1532-406C-A810-AD06EEB6950C}"/>
    <dgm:cxn modelId="{651252B4-AF92-43EC-9EA2-C2DEEBB61AB8}" srcId="{F0B33F08-00A1-493D-856B-6108543D58DB}" destId="{27FED72B-C5E9-4B34-9649-E4688E797FBB}" srcOrd="2" destOrd="0" parTransId="{AED69657-5837-414C-8D3B-701E17A7BD74}" sibTransId="{B8226AA7-1C20-4F32-B264-ADE7618948FB}"/>
    <dgm:cxn modelId="{281166C4-E030-4BD9-B7EC-2B286CAFE642}" type="presOf" srcId="{CA47AEB2-DDEE-4FE2-B5E4-BABB327E2417}" destId="{A7873DEF-6937-423F-A37B-F3C8BB367919}" srcOrd="0" destOrd="0" presId="urn:microsoft.com/office/officeart/2018/5/layout/IconCircleLabelList"/>
    <dgm:cxn modelId="{C74942D0-FF74-41B1-BAE7-F434ABBCAEA3}" type="presOf" srcId="{27FED72B-C5E9-4B34-9649-E4688E797FBB}" destId="{CB814948-66A7-48BF-AD81-C9D0AB71CE6B}" srcOrd="0" destOrd="0" presId="urn:microsoft.com/office/officeart/2018/5/layout/IconCircleLabelList"/>
    <dgm:cxn modelId="{0466AEDC-109A-4F35-BA9A-FD40518ADC99}" srcId="{F0B33F08-00A1-493D-856B-6108543D58DB}" destId="{52C0093A-97A1-4F41-BDBC-53902101FB62}" srcOrd="0" destOrd="0" parTransId="{0410A239-82E7-4ACE-93F1-95FC46A1680B}" sibTransId="{D538C6A3-80C0-406B-BCA0-D294DC5BB705}"/>
    <dgm:cxn modelId="{D3EFFCFF-48AB-4638-9D71-6458F70B9C6C}" type="presOf" srcId="{43ECC344-8F1B-47A0-9FCF-6E69A258B3A5}" destId="{F7B66515-ECEF-47B4-9ACD-07AA092185C7}" srcOrd="0" destOrd="0" presId="urn:microsoft.com/office/officeart/2018/5/layout/IconCircleLabelList"/>
    <dgm:cxn modelId="{BCE212CC-7E03-46BA-AED4-FC0F6829B5A0}" type="presParOf" srcId="{8D20A100-9AFD-451D-BCD8-C0C925C66C14}" destId="{F993537F-8728-4C5C-BB3E-BCA59ECB84E7}" srcOrd="0" destOrd="0" presId="urn:microsoft.com/office/officeart/2018/5/layout/IconCircleLabelList"/>
    <dgm:cxn modelId="{F81468D5-5DA7-4FDF-8160-F7D0F7D2AB81}" type="presParOf" srcId="{F993537F-8728-4C5C-BB3E-BCA59ECB84E7}" destId="{EDCAE14D-E0A9-47A3-9336-9E9ECAA7D6E1}" srcOrd="0" destOrd="0" presId="urn:microsoft.com/office/officeart/2018/5/layout/IconCircleLabelList"/>
    <dgm:cxn modelId="{6A908443-4BF9-49D4-B5A7-CEA00B4A75CB}" type="presParOf" srcId="{F993537F-8728-4C5C-BB3E-BCA59ECB84E7}" destId="{8E295C2E-2A12-41F0-A271-C8D50266CB82}" srcOrd="1" destOrd="0" presId="urn:microsoft.com/office/officeart/2018/5/layout/IconCircleLabelList"/>
    <dgm:cxn modelId="{AF1F9693-0249-486D-94AC-B722C6BCA22A}" type="presParOf" srcId="{F993537F-8728-4C5C-BB3E-BCA59ECB84E7}" destId="{52BFF63D-649F-48E6-8104-BF2401400B95}" srcOrd="2" destOrd="0" presId="urn:microsoft.com/office/officeart/2018/5/layout/IconCircleLabelList"/>
    <dgm:cxn modelId="{65F337A7-CEF9-4586-82CD-0B5A17E4CB16}" type="presParOf" srcId="{F993537F-8728-4C5C-BB3E-BCA59ECB84E7}" destId="{97FFC5B6-8072-4887-A004-032BA09D5AB9}" srcOrd="3" destOrd="0" presId="urn:microsoft.com/office/officeart/2018/5/layout/IconCircleLabelList"/>
    <dgm:cxn modelId="{3EE476D8-1CD8-4B77-B5F2-79A39043C10C}" type="presParOf" srcId="{8D20A100-9AFD-451D-BCD8-C0C925C66C14}" destId="{17A92297-4483-465A-90B2-8C7E9E8B285F}" srcOrd="1" destOrd="0" presId="urn:microsoft.com/office/officeart/2018/5/layout/IconCircleLabelList"/>
    <dgm:cxn modelId="{1323F55E-7A8B-4311-91C6-2C05F103D85A}" type="presParOf" srcId="{8D20A100-9AFD-451D-BCD8-C0C925C66C14}" destId="{5A089079-F8F9-4E92-BA00-469057DC7EA0}" srcOrd="2" destOrd="0" presId="urn:microsoft.com/office/officeart/2018/5/layout/IconCircleLabelList"/>
    <dgm:cxn modelId="{9BD944E0-431D-4A30-8D75-15B08222B9C7}" type="presParOf" srcId="{5A089079-F8F9-4E92-BA00-469057DC7EA0}" destId="{13DB4BCB-E4DA-4D5C-9EC8-75A923420437}" srcOrd="0" destOrd="0" presId="urn:microsoft.com/office/officeart/2018/5/layout/IconCircleLabelList"/>
    <dgm:cxn modelId="{D8A9586F-9A3D-4CD7-AE9D-37FB3109E80F}" type="presParOf" srcId="{5A089079-F8F9-4E92-BA00-469057DC7EA0}" destId="{532FCCCB-8C51-40BF-B884-0F059241AC9A}" srcOrd="1" destOrd="0" presId="urn:microsoft.com/office/officeart/2018/5/layout/IconCircleLabelList"/>
    <dgm:cxn modelId="{4C182D65-B50B-45ED-B526-34B1E5D62DCA}" type="presParOf" srcId="{5A089079-F8F9-4E92-BA00-469057DC7EA0}" destId="{22627F9A-7F12-42A5-A00A-525100BCF756}" srcOrd="2" destOrd="0" presId="urn:microsoft.com/office/officeart/2018/5/layout/IconCircleLabelList"/>
    <dgm:cxn modelId="{2885D20D-11B7-4CB4-8DCD-46E174F1050E}" type="presParOf" srcId="{5A089079-F8F9-4E92-BA00-469057DC7EA0}" destId="{7E72E84A-9FB5-4641-9A32-A1DB6CC8DC72}" srcOrd="3" destOrd="0" presId="urn:microsoft.com/office/officeart/2018/5/layout/IconCircleLabelList"/>
    <dgm:cxn modelId="{CA572360-2154-4DEA-AA35-05AF15845114}" type="presParOf" srcId="{8D20A100-9AFD-451D-BCD8-C0C925C66C14}" destId="{B48D89E3-4FF9-48B0-88D1-4D12618EDCB3}" srcOrd="3" destOrd="0" presId="urn:microsoft.com/office/officeart/2018/5/layout/IconCircleLabelList"/>
    <dgm:cxn modelId="{D31C2D94-A5BD-4350-ADC2-B2FEABD19171}" type="presParOf" srcId="{8D20A100-9AFD-451D-BCD8-C0C925C66C14}" destId="{786E59AD-4DF1-4AFE-870D-33580111C60D}" srcOrd="4" destOrd="0" presId="urn:microsoft.com/office/officeart/2018/5/layout/IconCircleLabelList"/>
    <dgm:cxn modelId="{FA2252EC-E541-4967-B13F-8261F6367723}" type="presParOf" srcId="{786E59AD-4DF1-4AFE-870D-33580111C60D}" destId="{1C7F1C0C-B659-4829-B0CD-B7BCD348D398}" srcOrd="0" destOrd="0" presId="urn:microsoft.com/office/officeart/2018/5/layout/IconCircleLabelList"/>
    <dgm:cxn modelId="{22CB4059-31AE-4DF0-863E-537495D81FE3}" type="presParOf" srcId="{786E59AD-4DF1-4AFE-870D-33580111C60D}" destId="{E39894BC-F59E-490C-9FA4-F4B400282EC3}" srcOrd="1" destOrd="0" presId="urn:microsoft.com/office/officeart/2018/5/layout/IconCircleLabelList"/>
    <dgm:cxn modelId="{1BE876F3-7338-4B10-A70D-396BB330DD60}" type="presParOf" srcId="{786E59AD-4DF1-4AFE-870D-33580111C60D}" destId="{831911ED-0BDC-4CE7-A472-005F0E1D0E52}" srcOrd="2" destOrd="0" presId="urn:microsoft.com/office/officeart/2018/5/layout/IconCircleLabelList"/>
    <dgm:cxn modelId="{38B9FC1C-1E28-4D25-AF2B-C4B90EE9B9D1}" type="presParOf" srcId="{786E59AD-4DF1-4AFE-870D-33580111C60D}" destId="{CB814948-66A7-48BF-AD81-C9D0AB71CE6B}" srcOrd="3" destOrd="0" presId="urn:microsoft.com/office/officeart/2018/5/layout/IconCircleLabelList"/>
    <dgm:cxn modelId="{4631A62E-B9B8-4353-9AEC-AAB0DD21B126}" type="presParOf" srcId="{8D20A100-9AFD-451D-BCD8-C0C925C66C14}" destId="{741BAF4D-95D3-4B11-B63D-CFF330A012D5}" srcOrd="5" destOrd="0" presId="urn:microsoft.com/office/officeart/2018/5/layout/IconCircleLabelList"/>
    <dgm:cxn modelId="{A683E98A-65FB-4417-8324-A43655800D12}" type="presParOf" srcId="{8D20A100-9AFD-451D-BCD8-C0C925C66C14}" destId="{690A4FCB-F183-4647-B305-40BE6F625600}" srcOrd="6" destOrd="0" presId="urn:microsoft.com/office/officeart/2018/5/layout/IconCircleLabelList"/>
    <dgm:cxn modelId="{F0E4B83B-DD40-46B8-8167-5AA05E59BE20}" type="presParOf" srcId="{690A4FCB-F183-4647-B305-40BE6F625600}" destId="{36B702B4-F9CA-471D-93D7-356A2834C134}" srcOrd="0" destOrd="0" presId="urn:microsoft.com/office/officeart/2018/5/layout/IconCircleLabelList"/>
    <dgm:cxn modelId="{EE13AA40-D0AE-417E-9602-E21261031D98}" type="presParOf" srcId="{690A4FCB-F183-4647-B305-40BE6F625600}" destId="{6EE1B398-DCAA-41C2-B58F-32987A437C51}" srcOrd="1" destOrd="0" presId="urn:microsoft.com/office/officeart/2018/5/layout/IconCircleLabelList"/>
    <dgm:cxn modelId="{DF827CBB-1806-4880-B457-DD78436B36EB}" type="presParOf" srcId="{690A4FCB-F183-4647-B305-40BE6F625600}" destId="{BDCECC10-23EE-4EF9-A059-C077E6BD2677}" srcOrd="2" destOrd="0" presId="urn:microsoft.com/office/officeart/2018/5/layout/IconCircleLabelList"/>
    <dgm:cxn modelId="{AB7249A1-62A9-4EEB-AF57-67F7F4067697}" type="presParOf" srcId="{690A4FCB-F183-4647-B305-40BE6F625600}" destId="{92321808-9492-49BA-BF13-B1EAB2705D5C}" srcOrd="3" destOrd="0" presId="urn:microsoft.com/office/officeart/2018/5/layout/IconCircleLabelList"/>
    <dgm:cxn modelId="{B3C4EDEF-F9CC-4DC0-A35E-EA80A2E87C33}" type="presParOf" srcId="{8D20A100-9AFD-451D-BCD8-C0C925C66C14}" destId="{503E9696-301F-442C-81C2-3D55FCBF929B}" srcOrd="7" destOrd="0" presId="urn:microsoft.com/office/officeart/2018/5/layout/IconCircleLabelList"/>
    <dgm:cxn modelId="{C41537E9-C667-467A-B9BD-A528A7584AE3}" type="presParOf" srcId="{8D20A100-9AFD-451D-BCD8-C0C925C66C14}" destId="{9D1BD5CC-4C20-4E2A-98B7-54E4180E8142}" srcOrd="8" destOrd="0" presId="urn:microsoft.com/office/officeart/2018/5/layout/IconCircleLabelList"/>
    <dgm:cxn modelId="{844461D0-D1DD-44E3-9950-664CC3E5A308}" type="presParOf" srcId="{9D1BD5CC-4C20-4E2A-98B7-54E4180E8142}" destId="{F530616A-6C15-4EB2-B93F-58689CD0441C}" srcOrd="0" destOrd="0" presId="urn:microsoft.com/office/officeart/2018/5/layout/IconCircleLabelList"/>
    <dgm:cxn modelId="{CFC6DF1A-065F-4A32-988A-21C7A93E9E14}" type="presParOf" srcId="{9D1BD5CC-4C20-4E2A-98B7-54E4180E8142}" destId="{8BECBBAA-C316-4635-866F-5C4CB1FBE67C}" srcOrd="1" destOrd="0" presId="urn:microsoft.com/office/officeart/2018/5/layout/IconCircleLabelList"/>
    <dgm:cxn modelId="{20A7A534-CC9B-40B2-8B16-073EFDD4CFC2}" type="presParOf" srcId="{9D1BD5CC-4C20-4E2A-98B7-54E4180E8142}" destId="{DFF744B1-54DA-404D-AA79-185FFEBF906A}" srcOrd="2" destOrd="0" presId="urn:microsoft.com/office/officeart/2018/5/layout/IconCircleLabelList"/>
    <dgm:cxn modelId="{77FEB7EB-95D6-4D14-9A12-C7A824AC19B2}" type="presParOf" srcId="{9D1BD5CC-4C20-4E2A-98B7-54E4180E8142}" destId="{A7873DEF-6937-423F-A37B-F3C8BB367919}" srcOrd="3" destOrd="0" presId="urn:microsoft.com/office/officeart/2018/5/layout/IconCircleLabelList"/>
    <dgm:cxn modelId="{BEB2D3F7-32C9-44DE-A665-44CCE8ECE444}" type="presParOf" srcId="{8D20A100-9AFD-451D-BCD8-C0C925C66C14}" destId="{E4CC543C-11D9-45BB-907C-424456D5488F}" srcOrd="9" destOrd="0" presId="urn:microsoft.com/office/officeart/2018/5/layout/IconCircleLabelList"/>
    <dgm:cxn modelId="{84724E3D-EFCB-4039-AAEE-0FBA8CE8A52F}" type="presParOf" srcId="{8D20A100-9AFD-451D-BCD8-C0C925C66C14}" destId="{E91745FA-DAC8-4523-AF1E-54B8204186F9}" srcOrd="10" destOrd="0" presId="urn:microsoft.com/office/officeart/2018/5/layout/IconCircleLabelList"/>
    <dgm:cxn modelId="{6B1C073D-4726-4974-AED0-0EEC01F15B65}" type="presParOf" srcId="{E91745FA-DAC8-4523-AF1E-54B8204186F9}" destId="{71EE66B0-466A-4655-8F59-E1F74DB5C718}" srcOrd="0" destOrd="0" presId="urn:microsoft.com/office/officeart/2018/5/layout/IconCircleLabelList"/>
    <dgm:cxn modelId="{4C8C1D01-7BC6-4375-9F98-82A1986F3FA6}" type="presParOf" srcId="{E91745FA-DAC8-4523-AF1E-54B8204186F9}" destId="{F4ABAD14-7B85-4826-B7D3-9C41640A565E}" srcOrd="1" destOrd="0" presId="urn:microsoft.com/office/officeart/2018/5/layout/IconCircleLabelList"/>
    <dgm:cxn modelId="{71F80C0F-2CC0-46AA-A4CF-76803793A3A4}" type="presParOf" srcId="{E91745FA-DAC8-4523-AF1E-54B8204186F9}" destId="{E38D6347-569E-4B4E-8B17-9F6F4A8ACD0F}" srcOrd="2" destOrd="0" presId="urn:microsoft.com/office/officeart/2018/5/layout/IconCircleLabelList"/>
    <dgm:cxn modelId="{F24E2B16-0F04-438C-9BE5-DB7EDB605491}" type="presParOf" srcId="{E91745FA-DAC8-4523-AF1E-54B8204186F9}" destId="{F7B66515-ECEF-47B4-9ACD-07AA092185C7}" srcOrd="3" destOrd="0" presId="urn:microsoft.com/office/officeart/2018/5/layout/IconCircleLabelList"/>
    <dgm:cxn modelId="{7F0A0D72-4A8C-4078-BFBD-DA11A1711A3F}" type="presParOf" srcId="{8D20A100-9AFD-451D-BCD8-C0C925C66C14}" destId="{D81C0CC4-2DC5-4255-B829-3396050A816A}" srcOrd="11" destOrd="0" presId="urn:microsoft.com/office/officeart/2018/5/layout/IconCircleLabelList"/>
    <dgm:cxn modelId="{C5A8EB3F-8CEC-470F-B676-3541DCAD7AF5}" type="presParOf" srcId="{8D20A100-9AFD-451D-BCD8-C0C925C66C14}" destId="{CCE18C25-8CCA-4CE8-B64F-5D1A3C21F11F}" srcOrd="12" destOrd="0" presId="urn:microsoft.com/office/officeart/2018/5/layout/IconCircleLabelList"/>
    <dgm:cxn modelId="{195FFB95-35B0-42C1-BA71-2001184BC325}" type="presParOf" srcId="{CCE18C25-8CCA-4CE8-B64F-5D1A3C21F11F}" destId="{2D313896-2C09-4B7F-9600-7031946A8B3E}" srcOrd="0" destOrd="0" presId="urn:microsoft.com/office/officeart/2018/5/layout/IconCircleLabelList"/>
    <dgm:cxn modelId="{921EF58C-D1DB-4FD4-806F-021C1ADBCD9D}" type="presParOf" srcId="{CCE18C25-8CCA-4CE8-B64F-5D1A3C21F11F}" destId="{EADB2A05-835B-4045-B426-912E86724E5E}" srcOrd="1" destOrd="0" presId="urn:microsoft.com/office/officeart/2018/5/layout/IconCircleLabelList"/>
    <dgm:cxn modelId="{BD116A24-88C5-4D8A-BE0E-31D2E88C5EAA}" type="presParOf" srcId="{CCE18C25-8CCA-4CE8-B64F-5D1A3C21F11F}" destId="{40D03D97-C004-4DDF-AC06-FF354DF05EBA}" srcOrd="2" destOrd="0" presId="urn:microsoft.com/office/officeart/2018/5/layout/IconCircleLabelList"/>
    <dgm:cxn modelId="{180160F3-1103-421F-9CDD-1540C493CF0B}" type="presParOf" srcId="{CCE18C25-8CCA-4CE8-B64F-5D1A3C21F11F}" destId="{8631EEEE-79D4-4A51-A3B9-78ED17E348B9}" srcOrd="3" destOrd="0" presId="urn:microsoft.com/office/officeart/2018/5/layout/IconCircleLabelList"/>
    <dgm:cxn modelId="{8C6B2441-C3F5-4483-83B2-DDB1B54EF9F9}" type="presParOf" srcId="{8D20A100-9AFD-451D-BCD8-C0C925C66C14}" destId="{976C3188-8D7A-4759-B3AE-DD3BF36689A6}" srcOrd="13" destOrd="0" presId="urn:microsoft.com/office/officeart/2018/5/layout/IconCircleLabelList"/>
    <dgm:cxn modelId="{2B0DB484-8D65-4770-86AE-6194CD2D3CB9}" type="presParOf" srcId="{8D20A100-9AFD-451D-BCD8-C0C925C66C14}" destId="{A5B51FD8-D763-4D93-AABA-5C3C6736F7AD}" srcOrd="14" destOrd="0" presId="urn:microsoft.com/office/officeart/2018/5/layout/IconCircleLabelList"/>
    <dgm:cxn modelId="{51E07FF6-6F02-45D1-A0D4-6352775DCDC1}" type="presParOf" srcId="{A5B51FD8-D763-4D93-AABA-5C3C6736F7AD}" destId="{A9C55B1F-EC7E-4437-B358-829F495E4052}" srcOrd="0" destOrd="0" presId="urn:microsoft.com/office/officeart/2018/5/layout/IconCircleLabelList"/>
    <dgm:cxn modelId="{2226B2CA-369C-4A26-8EBE-66697E383DA7}" type="presParOf" srcId="{A5B51FD8-D763-4D93-AABA-5C3C6736F7AD}" destId="{1509C6E2-D9A0-4DE9-84C7-E48FF5E9DE7E}" srcOrd="1" destOrd="0" presId="urn:microsoft.com/office/officeart/2018/5/layout/IconCircleLabelList"/>
    <dgm:cxn modelId="{FC523237-F9B8-4D9E-AA86-607D493F8C78}" type="presParOf" srcId="{A5B51FD8-D763-4D93-AABA-5C3C6736F7AD}" destId="{C08F8DAA-2651-47B6-B154-B8E67E7C3165}" srcOrd="2" destOrd="0" presId="urn:microsoft.com/office/officeart/2018/5/layout/IconCircleLabelList"/>
    <dgm:cxn modelId="{A012C9F4-B52D-4819-BB21-398C843919E7}" type="presParOf" srcId="{A5B51FD8-D763-4D93-AABA-5C3C6736F7AD}" destId="{DE877F5B-3331-4DD1-8FE4-BDB54D33843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AE14D-E0A9-47A3-9336-9E9ECAA7D6E1}">
      <dsp:nvSpPr>
        <dsp:cNvPr id="0" name=""/>
        <dsp:cNvSpPr/>
      </dsp:nvSpPr>
      <dsp:spPr>
        <a:xfrm>
          <a:off x="522014" y="1136"/>
          <a:ext cx="692683" cy="6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95C2E-2A12-41F0-A271-C8D50266CB82}">
      <dsp:nvSpPr>
        <dsp:cNvPr id="0" name=""/>
        <dsp:cNvSpPr/>
      </dsp:nvSpPr>
      <dsp:spPr>
        <a:xfrm>
          <a:off x="669636" y="148757"/>
          <a:ext cx="397441" cy="397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FC5B6-8072-4887-A004-032BA09D5AB9}">
      <dsp:nvSpPr>
        <dsp:cNvPr id="0" name=""/>
        <dsp:cNvSpPr/>
      </dsp:nvSpPr>
      <dsp:spPr>
        <a:xfrm>
          <a:off x="300583" y="909573"/>
          <a:ext cx="1135546" cy="496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Efficient storage of details about the employees</a:t>
          </a:r>
        </a:p>
      </dsp:txBody>
      <dsp:txXfrm>
        <a:off x="300583" y="909573"/>
        <a:ext cx="1135546" cy="496801"/>
      </dsp:txXfrm>
    </dsp:sp>
    <dsp:sp modelId="{13DB4BCB-E4DA-4D5C-9EC8-75A923420437}">
      <dsp:nvSpPr>
        <dsp:cNvPr id="0" name=""/>
        <dsp:cNvSpPr/>
      </dsp:nvSpPr>
      <dsp:spPr>
        <a:xfrm>
          <a:off x="1856282" y="1136"/>
          <a:ext cx="692683" cy="6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FCCCB-8C51-40BF-B884-0F059241AC9A}">
      <dsp:nvSpPr>
        <dsp:cNvPr id="0" name=""/>
        <dsp:cNvSpPr/>
      </dsp:nvSpPr>
      <dsp:spPr>
        <a:xfrm>
          <a:off x="2003903" y="148757"/>
          <a:ext cx="397441" cy="397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2E84A-9FB5-4641-9A32-A1DB6CC8DC72}">
      <dsp:nvSpPr>
        <dsp:cNvPr id="0" name=""/>
        <dsp:cNvSpPr/>
      </dsp:nvSpPr>
      <dsp:spPr>
        <a:xfrm>
          <a:off x="1634850" y="909573"/>
          <a:ext cx="1135546" cy="496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Detailed shift information of the employees that are assigned a particular shift</a:t>
          </a:r>
        </a:p>
      </dsp:txBody>
      <dsp:txXfrm>
        <a:off x="1634850" y="909573"/>
        <a:ext cx="1135546" cy="496801"/>
      </dsp:txXfrm>
    </dsp:sp>
    <dsp:sp modelId="{1C7F1C0C-B659-4829-B0CD-B7BCD348D398}">
      <dsp:nvSpPr>
        <dsp:cNvPr id="0" name=""/>
        <dsp:cNvSpPr/>
      </dsp:nvSpPr>
      <dsp:spPr>
        <a:xfrm>
          <a:off x="3190550" y="1136"/>
          <a:ext cx="692683" cy="6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894BC-F59E-490C-9FA4-F4B400282EC3}">
      <dsp:nvSpPr>
        <dsp:cNvPr id="0" name=""/>
        <dsp:cNvSpPr/>
      </dsp:nvSpPr>
      <dsp:spPr>
        <a:xfrm>
          <a:off x="3338171" y="148757"/>
          <a:ext cx="397441" cy="397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14948-66A7-48BF-AD81-C9D0AB71CE6B}">
      <dsp:nvSpPr>
        <dsp:cNvPr id="0" name=""/>
        <dsp:cNvSpPr/>
      </dsp:nvSpPr>
      <dsp:spPr>
        <a:xfrm>
          <a:off x="2969118" y="909573"/>
          <a:ext cx="1135546" cy="496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of the units or sub – divisions in the department</a:t>
          </a:r>
        </a:p>
      </dsp:txBody>
      <dsp:txXfrm>
        <a:off x="2969118" y="909573"/>
        <a:ext cx="1135546" cy="496801"/>
      </dsp:txXfrm>
    </dsp:sp>
    <dsp:sp modelId="{36B702B4-F9CA-471D-93D7-356A2834C134}">
      <dsp:nvSpPr>
        <dsp:cNvPr id="0" name=""/>
        <dsp:cNvSpPr/>
      </dsp:nvSpPr>
      <dsp:spPr>
        <a:xfrm>
          <a:off x="4524817" y="1136"/>
          <a:ext cx="692683" cy="6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1B398-DCAA-41C2-B58F-32987A437C51}">
      <dsp:nvSpPr>
        <dsp:cNvPr id="0" name=""/>
        <dsp:cNvSpPr/>
      </dsp:nvSpPr>
      <dsp:spPr>
        <a:xfrm>
          <a:off x="4672438" y="148757"/>
          <a:ext cx="397441" cy="397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21808-9492-49BA-BF13-B1EAB2705D5C}">
      <dsp:nvSpPr>
        <dsp:cNvPr id="0" name=""/>
        <dsp:cNvSpPr/>
      </dsp:nvSpPr>
      <dsp:spPr>
        <a:xfrm>
          <a:off x="4303386" y="909573"/>
          <a:ext cx="1135546" cy="496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Details about the services provided </a:t>
          </a:r>
        </a:p>
      </dsp:txBody>
      <dsp:txXfrm>
        <a:off x="4303386" y="909573"/>
        <a:ext cx="1135546" cy="496801"/>
      </dsp:txXfrm>
    </dsp:sp>
    <dsp:sp modelId="{F530616A-6C15-4EB2-B93F-58689CD0441C}">
      <dsp:nvSpPr>
        <dsp:cNvPr id="0" name=""/>
        <dsp:cNvSpPr/>
      </dsp:nvSpPr>
      <dsp:spPr>
        <a:xfrm>
          <a:off x="5859085" y="1136"/>
          <a:ext cx="692683" cy="6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CBBAA-C316-4635-866F-5C4CB1FBE67C}">
      <dsp:nvSpPr>
        <dsp:cNvPr id="0" name=""/>
        <dsp:cNvSpPr/>
      </dsp:nvSpPr>
      <dsp:spPr>
        <a:xfrm>
          <a:off x="6006706" y="148757"/>
          <a:ext cx="397441" cy="397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73DEF-6937-423F-A37B-F3C8BB367919}">
      <dsp:nvSpPr>
        <dsp:cNvPr id="0" name=""/>
        <dsp:cNvSpPr/>
      </dsp:nvSpPr>
      <dsp:spPr>
        <a:xfrm>
          <a:off x="5637653" y="920861"/>
          <a:ext cx="1135546" cy="496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Stores data about the various enrollments/ services</a:t>
          </a:r>
        </a:p>
      </dsp:txBody>
      <dsp:txXfrm>
        <a:off x="5637653" y="920861"/>
        <a:ext cx="1135546" cy="496801"/>
      </dsp:txXfrm>
    </dsp:sp>
    <dsp:sp modelId="{71EE66B0-466A-4655-8F59-E1F74DB5C718}">
      <dsp:nvSpPr>
        <dsp:cNvPr id="0" name=""/>
        <dsp:cNvSpPr/>
      </dsp:nvSpPr>
      <dsp:spPr>
        <a:xfrm>
          <a:off x="7193352" y="1136"/>
          <a:ext cx="692683" cy="6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BAD14-7B85-4826-B7D3-9C41640A565E}">
      <dsp:nvSpPr>
        <dsp:cNvPr id="0" name=""/>
        <dsp:cNvSpPr/>
      </dsp:nvSpPr>
      <dsp:spPr>
        <a:xfrm>
          <a:off x="7340973" y="148757"/>
          <a:ext cx="397441" cy="3974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66515-ECEF-47B4-9ACD-07AA092185C7}">
      <dsp:nvSpPr>
        <dsp:cNvPr id="0" name=""/>
        <dsp:cNvSpPr/>
      </dsp:nvSpPr>
      <dsp:spPr>
        <a:xfrm>
          <a:off x="6971921" y="909573"/>
          <a:ext cx="1135546" cy="496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Contains data about the entire University Community </a:t>
          </a:r>
        </a:p>
      </dsp:txBody>
      <dsp:txXfrm>
        <a:off x="6971921" y="909573"/>
        <a:ext cx="1135546" cy="496801"/>
      </dsp:txXfrm>
    </dsp:sp>
    <dsp:sp modelId="{2D313896-2C09-4B7F-9600-7031946A8B3E}">
      <dsp:nvSpPr>
        <dsp:cNvPr id="0" name=""/>
        <dsp:cNvSpPr/>
      </dsp:nvSpPr>
      <dsp:spPr>
        <a:xfrm>
          <a:off x="8527620" y="1136"/>
          <a:ext cx="692683" cy="6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B2A05-835B-4045-B426-912E86724E5E}">
      <dsp:nvSpPr>
        <dsp:cNvPr id="0" name=""/>
        <dsp:cNvSpPr/>
      </dsp:nvSpPr>
      <dsp:spPr>
        <a:xfrm>
          <a:off x="8675241" y="148757"/>
          <a:ext cx="397441" cy="3974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1EEEE-79D4-4A51-A3B9-78ED17E348B9}">
      <dsp:nvSpPr>
        <dsp:cNvPr id="0" name=""/>
        <dsp:cNvSpPr/>
      </dsp:nvSpPr>
      <dsp:spPr>
        <a:xfrm>
          <a:off x="8306188" y="909573"/>
          <a:ext cx="1135546" cy="496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Details about the property registrations </a:t>
          </a:r>
        </a:p>
      </dsp:txBody>
      <dsp:txXfrm>
        <a:off x="8306188" y="909573"/>
        <a:ext cx="1135546" cy="496801"/>
      </dsp:txXfrm>
    </dsp:sp>
    <dsp:sp modelId="{A9C55B1F-EC7E-4437-B358-829F495E4052}">
      <dsp:nvSpPr>
        <dsp:cNvPr id="0" name=""/>
        <dsp:cNvSpPr/>
      </dsp:nvSpPr>
      <dsp:spPr>
        <a:xfrm>
          <a:off x="4524817" y="1690262"/>
          <a:ext cx="692683" cy="6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9C6E2-D9A0-4DE9-84C7-E48FF5E9DE7E}">
      <dsp:nvSpPr>
        <dsp:cNvPr id="0" name=""/>
        <dsp:cNvSpPr/>
      </dsp:nvSpPr>
      <dsp:spPr>
        <a:xfrm>
          <a:off x="4672438" y="1837883"/>
          <a:ext cx="397441" cy="3974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77F5B-3331-4DD1-8FE4-BDB54D33843F}">
      <dsp:nvSpPr>
        <dsp:cNvPr id="0" name=""/>
        <dsp:cNvSpPr/>
      </dsp:nvSpPr>
      <dsp:spPr>
        <a:xfrm>
          <a:off x="4303386" y="2598699"/>
          <a:ext cx="1135546" cy="496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 incident details, along with their respective reports</a:t>
          </a:r>
        </a:p>
      </dsp:txBody>
      <dsp:txXfrm>
        <a:off x="4303386" y="2598699"/>
        <a:ext cx="1135546" cy="496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2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00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9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8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0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4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CDF127-E053-4112-84CB-DD13C03A6B4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5F0C06-E764-49A7-9D5B-E3DBA319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02E171-DFCB-4E20-8AF7-6DE653977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7341595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University Safety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8AA5B-6932-4B4D-8DD0-A5312131E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INFO - 6210 Data Management and Database Design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311DB667-673E-4110-AAA3-3E5843CF2D2D}"/>
              </a:ext>
            </a:extLst>
          </p:cNvPr>
          <p:cNvSpPr txBox="1">
            <a:spLocks/>
          </p:cNvSpPr>
          <p:nvPr/>
        </p:nvSpPr>
        <p:spPr>
          <a:xfrm>
            <a:off x="10165458" y="6039556"/>
            <a:ext cx="2026542" cy="81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Submitted by Data Diggers</a:t>
            </a:r>
          </a:p>
        </p:txBody>
      </p:sp>
    </p:spTree>
    <p:extLst>
      <p:ext uri="{BB962C8B-B14F-4D97-AF65-F5344CB8AC3E}">
        <p14:creationId xmlns:p14="http://schemas.microsoft.com/office/powerpoint/2010/main" val="201959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16599"/>
            <a:ext cx="3333495" cy="1504335"/>
          </a:xfrm>
        </p:spPr>
        <p:txBody>
          <a:bodyPr>
            <a:normAutofit/>
          </a:bodyPr>
          <a:lstStyle/>
          <a:p>
            <a:r>
              <a:rPr lang="en-US" dirty="0"/>
              <a:t>Incident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88BCA96-8BE4-40AD-BD10-F8503557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282" y="2120934"/>
            <a:ext cx="3552638" cy="3124201"/>
          </a:xfrm>
        </p:spPr>
        <p:txBody>
          <a:bodyPr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Arguably the most important entity of the Management System.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Requires an entry from the officer table to store information of Officer </a:t>
            </a:r>
            <a:r>
              <a:rPr lang="en-US" sz="2000" dirty="0" err="1"/>
              <a:t>Incharge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Report required is also used to keep track of reports table.</a:t>
            </a:r>
          </a:p>
        </p:txBody>
      </p:sp>
      <p:pic>
        <p:nvPicPr>
          <p:cNvPr id="14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5E4027-F5A9-4450-9FAA-33C862228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2" t="-18920" r="-4175" b="-13260"/>
          <a:stretch/>
        </p:blipFill>
        <p:spPr>
          <a:xfrm>
            <a:off x="5262033" y="1843015"/>
            <a:ext cx="6240990" cy="27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3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80" y="2983089"/>
            <a:ext cx="2961399" cy="44591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Database Objects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88BCA96-8BE4-40AD-BD10-F8503557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442986"/>
            <a:ext cx="6385918" cy="6101845"/>
          </a:xfrm>
        </p:spPr>
        <p:txBody>
          <a:bodyPr>
            <a:normAutofit/>
          </a:bodyPr>
          <a:lstStyle/>
          <a:p>
            <a:r>
              <a:rPr lang="en-IN" sz="2000" dirty="0"/>
              <a:t>Implemented triggers, procedures and views.</a:t>
            </a:r>
          </a:p>
          <a:p>
            <a:endParaRPr lang="en-IN" sz="2000" dirty="0"/>
          </a:p>
          <a:p>
            <a:r>
              <a:rPr lang="en-IN" sz="2000" dirty="0"/>
              <a:t>Triggers largely implemented to allow for ease of insertion and avoiding re-entering data to maintain data integrity.</a:t>
            </a:r>
          </a:p>
          <a:p>
            <a:endParaRPr lang="en-IN" sz="2000" dirty="0"/>
          </a:p>
          <a:p>
            <a:r>
              <a:rPr lang="en-IN" sz="2000" dirty="0"/>
              <a:t>Procedures implemented to easily insert additional attributes to employee information.</a:t>
            </a:r>
          </a:p>
          <a:p>
            <a:endParaRPr lang="en-IN" sz="2000" dirty="0"/>
          </a:p>
          <a:p>
            <a:r>
              <a:rPr lang="en-IN" sz="2000" dirty="0"/>
              <a:t>Views created to provide some important grouping of data.</a:t>
            </a:r>
          </a:p>
        </p:txBody>
      </p:sp>
    </p:spTree>
    <p:extLst>
      <p:ext uri="{BB962C8B-B14F-4D97-AF65-F5344CB8AC3E}">
        <p14:creationId xmlns:p14="http://schemas.microsoft.com/office/powerpoint/2010/main" val="356016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0336"/>
            <a:ext cx="4074345" cy="1752599"/>
          </a:xfrm>
        </p:spPr>
        <p:txBody>
          <a:bodyPr>
            <a:normAutofit/>
          </a:bodyPr>
          <a:lstStyle/>
          <a:p>
            <a:r>
              <a:rPr lang="en-US" dirty="0"/>
              <a:t>Triggers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88BCA96-8BE4-40AD-BD10-F8503557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38882"/>
            <a:ext cx="3878103" cy="4384729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InsertEmpTrig</a:t>
            </a:r>
            <a:r>
              <a:rPr lang="en-US" sz="2000" dirty="0"/>
              <a:t> automatically populates the subtype tables when the employee table is filled.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InsRepInc</a:t>
            </a:r>
            <a:r>
              <a:rPr lang="en-US" sz="2000" dirty="0"/>
              <a:t> inserts a report into the report table if a report is required for an incident.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OffcSalarypm</a:t>
            </a:r>
            <a:r>
              <a:rPr lang="en-US" sz="2000" dirty="0"/>
              <a:t> updates the salary of the officer based on their designations.</a:t>
            </a:r>
          </a:p>
          <a:p>
            <a:pPr marL="57150" indent="0">
              <a:lnSpc>
                <a:spcPct val="90000"/>
              </a:lnSpc>
              <a:buNone/>
            </a:pPr>
            <a:endParaRPr lang="en-US" sz="2000" dirty="0"/>
          </a:p>
        </p:txBody>
      </p:sp>
      <p:pic>
        <p:nvPicPr>
          <p:cNvPr id="17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BE7F82-950F-4029-A921-F57E36042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t="3020" r="-1" b="1102"/>
          <a:stretch/>
        </p:blipFill>
        <p:spPr>
          <a:xfrm>
            <a:off x="5375379" y="1053508"/>
            <a:ext cx="6531450" cy="156349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A2D8F9-DC8A-4D06-ABF8-6F59B387B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90" y="2869236"/>
            <a:ext cx="4039227" cy="1915092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1574E0-BCF6-4438-B0CC-71E06903A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79" y="5036563"/>
            <a:ext cx="4269651" cy="16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3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Procedures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88BCA96-8BE4-40AD-BD10-F8503557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140057"/>
            <a:ext cx="4219064" cy="3124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The procedure </a:t>
            </a:r>
            <a:r>
              <a:rPr lang="en-IN" sz="2000" dirty="0" err="1"/>
              <a:t>OfficRank</a:t>
            </a:r>
            <a:r>
              <a:rPr lang="en-IN" sz="2000" dirty="0"/>
              <a:t> helps us update the rank of the Officers.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/>
              <a:t>NumOfEnrollDay</a:t>
            </a:r>
            <a:r>
              <a:rPr lang="en-IN" sz="2000" dirty="0"/>
              <a:t>, upon being passed the date, gives us the number of enrolments per service.</a:t>
            </a:r>
          </a:p>
        </p:txBody>
      </p:sp>
      <p:pic>
        <p:nvPicPr>
          <p:cNvPr id="18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4B170E-2DEA-418F-9CAD-AFB2FB672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2099"/>
            <a:ext cx="5535645" cy="1880948"/>
          </a:xfrm>
          <a:prstGeom prst="rect">
            <a:avLst/>
          </a:prstGeom>
        </p:spPr>
      </p:pic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255E46-E1F6-4D5E-AAF0-DBCA30E6C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98" y="4897304"/>
            <a:ext cx="8761986" cy="15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7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111" y="481457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88BCA96-8BE4-40AD-BD10-F8503557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627" y="1357757"/>
            <a:ext cx="7132746" cy="3061845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The view </a:t>
            </a:r>
            <a:r>
              <a:rPr lang="en-IN" sz="2000" dirty="0" err="1"/>
              <a:t>EmployeeStudentDetails</a:t>
            </a:r>
            <a:r>
              <a:rPr lang="en-IN" sz="2000" dirty="0"/>
              <a:t> give the details of student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The view </a:t>
            </a:r>
            <a:r>
              <a:rPr lang="en-IN" sz="2000" dirty="0" err="1"/>
              <a:t>EmpUnitDetails</a:t>
            </a:r>
            <a:r>
              <a:rPr lang="en-IN" sz="2000" dirty="0"/>
              <a:t> gives the important employee details, along with their unit details.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81ED60-7B46-4114-A06D-BE241CF84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62" y="4030223"/>
            <a:ext cx="6439476" cy="778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96760-B64B-4A9F-B000-0716C0812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37" y="5251000"/>
            <a:ext cx="9725325" cy="9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5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111" y="237805"/>
            <a:ext cx="5747778" cy="1091502"/>
          </a:xfrm>
        </p:spPr>
        <p:txBody>
          <a:bodyPr>
            <a:normAutofit/>
          </a:bodyPr>
          <a:lstStyle/>
          <a:p>
            <a:r>
              <a:rPr lang="en-US" dirty="0"/>
              <a:t>Reports</a:t>
            </a:r>
          </a:p>
        </p:txBody>
      </p:sp>
      <p:pic>
        <p:nvPicPr>
          <p:cNvPr id="8" name="slide2" descr="Sheet 5">
            <a:extLst>
              <a:ext uri="{FF2B5EF4-FFF2-40B4-BE49-F238E27FC236}">
                <a16:creationId xmlns:a16="http://schemas.microsoft.com/office/drawing/2014/main" id="{E49EED74-5E11-4933-8867-C6794C774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24" y="4011706"/>
            <a:ext cx="4896049" cy="2693632"/>
          </a:xfrm>
          <a:prstGeom prst="rect">
            <a:avLst/>
          </a:prstGeom>
        </p:spPr>
      </p:pic>
      <p:pic>
        <p:nvPicPr>
          <p:cNvPr id="10" name="slide2" descr="Sheet 1">
            <a:extLst>
              <a:ext uri="{FF2B5EF4-FFF2-40B4-BE49-F238E27FC236}">
                <a16:creationId xmlns:a16="http://schemas.microsoft.com/office/drawing/2014/main" id="{73688200-6773-4B63-AE34-A445183BB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34" y="1385195"/>
            <a:ext cx="3171825" cy="2495550"/>
          </a:xfrm>
          <a:prstGeom prst="rect">
            <a:avLst/>
          </a:prstGeom>
        </p:spPr>
      </p:pic>
      <p:pic>
        <p:nvPicPr>
          <p:cNvPr id="11" name="slide2" descr="Sheet 1">
            <a:extLst>
              <a:ext uri="{FF2B5EF4-FFF2-40B4-BE49-F238E27FC236}">
                <a16:creationId xmlns:a16="http://schemas.microsoft.com/office/drawing/2014/main" id="{EAF91125-367A-41CC-A600-929BAF0BF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62" y="1460268"/>
            <a:ext cx="3013000" cy="2495550"/>
          </a:xfrm>
          <a:prstGeom prst="rect">
            <a:avLst/>
          </a:prstGeom>
        </p:spPr>
      </p:pic>
      <p:pic>
        <p:nvPicPr>
          <p:cNvPr id="12" name="slide2" descr="Sheet 3">
            <a:extLst>
              <a:ext uri="{FF2B5EF4-FFF2-40B4-BE49-F238E27FC236}">
                <a16:creationId xmlns:a16="http://schemas.microsoft.com/office/drawing/2014/main" id="{94B891DA-E417-4138-84DF-ACDD4C09F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68" y="1464017"/>
            <a:ext cx="1691166" cy="51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200-F7BE-4F68-8A3E-808EBF52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270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80" y="2983088"/>
            <a:ext cx="2314677" cy="51082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Background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88BCA96-8BE4-40AD-BD10-F8503557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37" y="2160411"/>
            <a:ext cx="6385918" cy="2156177"/>
          </a:xfrm>
        </p:spPr>
        <p:txBody>
          <a:bodyPr>
            <a:normAutofit/>
          </a:bodyPr>
          <a:lstStyle/>
          <a:p>
            <a:r>
              <a:rPr lang="en-US" sz="2000" dirty="0"/>
              <a:t>Safety departments are required to proactively ensure the safety of the people</a:t>
            </a:r>
          </a:p>
          <a:p>
            <a:r>
              <a:rPr lang="en-US" sz="2000" dirty="0"/>
              <a:t>They need to be prepared for all adversities</a:t>
            </a:r>
          </a:p>
          <a:p>
            <a:r>
              <a:rPr lang="en-US" sz="2000" dirty="0"/>
              <a:t>This process is impeded if the organization is not structured properly. </a:t>
            </a:r>
          </a:p>
        </p:txBody>
      </p:sp>
    </p:spTree>
    <p:extLst>
      <p:ext uri="{BB962C8B-B14F-4D97-AF65-F5344CB8AC3E}">
        <p14:creationId xmlns:p14="http://schemas.microsoft.com/office/powerpoint/2010/main" val="413072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81" y="2983088"/>
            <a:ext cx="1653942" cy="51082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Solution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88BCA96-8BE4-40AD-BD10-F8503557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37" y="2160411"/>
            <a:ext cx="6385918" cy="2156177"/>
          </a:xfrm>
        </p:spPr>
        <p:txBody>
          <a:bodyPr>
            <a:normAutofit/>
          </a:bodyPr>
          <a:lstStyle/>
          <a:p>
            <a:r>
              <a:rPr lang="en-US" sz="2000" dirty="0"/>
              <a:t>We aim to provide a better approach for organizing their records with the help of a database system</a:t>
            </a:r>
          </a:p>
          <a:p>
            <a:r>
              <a:rPr lang="en-US" sz="2000" dirty="0"/>
              <a:t>The system will help the safety department to reduce the time required for data processing and spend more time providing security to the university community</a:t>
            </a:r>
          </a:p>
        </p:txBody>
      </p:sp>
    </p:spTree>
    <p:extLst>
      <p:ext uri="{BB962C8B-B14F-4D97-AF65-F5344CB8AC3E}">
        <p14:creationId xmlns:p14="http://schemas.microsoft.com/office/powerpoint/2010/main" val="55643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1905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Problems Addressed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F7D9F052-BAA9-4C9C-B41D-CEBC1564C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60264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37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40" y="1905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Final ERD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E250D8-8F39-4559-B288-3A834229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03" y="1407021"/>
            <a:ext cx="8233793" cy="52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81" y="2983088"/>
            <a:ext cx="2961398" cy="51082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DDL Statements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88BCA96-8BE4-40AD-BD10-F8503557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37" y="2160411"/>
            <a:ext cx="6385918" cy="2156177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Some important entities like Employee ( Subtype and Supertype), Service Enrolment and Incident required special attention.</a:t>
            </a:r>
          </a:p>
          <a:p>
            <a:r>
              <a:rPr lang="en-IN" sz="2000" dirty="0"/>
              <a:t>Most of the relations are through these entities.</a:t>
            </a:r>
          </a:p>
          <a:p>
            <a:r>
              <a:rPr lang="en-IN" sz="2000" dirty="0"/>
              <a:t> Employee and Service Enrolment make up most of the relations whereas Incident is a crucial entity on its own</a:t>
            </a:r>
          </a:p>
        </p:txBody>
      </p:sp>
    </p:spTree>
    <p:extLst>
      <p:ext uri="{BB962C8B-B14F-4D97-AF65-F5344CB8AC3E}">
        <p14:creationId xmlns:p14="http://schemas.microsoft.com/office/powerpoint/2010/main" val="240027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/>
              <a:t>Employee Supertype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88BCA96-8BE4-40AD-BD10-F8503557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Employee has 3 subtypes – Civilian, Student, Officer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Each employee will definitely belong to one of the 3 subtypes.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Implemented through the Unique constraint.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Also consists of Encrypted Column for SSN.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892BC0-14D0-49C5-9357-8ED6C53ED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95" y="645285"/>
            <a:ext cx="3081574" cy="2520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47D09A-D79B-406A-B2B5-FB407B075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3635063"/>
            <a:ext cx="3950079" cy="2034290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0348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584151" cy="1752599"/>
          </a:xfrm>
        </p:spPr>
        <p:txBody>
          <a:bodyPr>
            <a:normAutofit/>
          </a:bodyPr>
          <a:lstStyle/>
          <a:p>
            <a:r>
              <a:rPr lang="en-US" dirty="0"/>
              <a:t>Employee Subtype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88BCA96-8BE4-40AD-BD10-F8503557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39917"/>
            <a:ext cx="4418092" cy="40127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</a:t>
            </a:r>
            <a:r>
              <a:rPr lang="en-IN" sz="2000" dirty="0" err="1"/>
              <a:t>disjointness</a:t>
            </a:r>
            <a:r>
              <a:rPr lang="en-IN" sz="2000" dirty="0"/>
              <a:t> is implemented by ensuring the Unique constraint in each of the subtypes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Full time Civilians and Officers have a computed column called yearly salary.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For students, their UC_ID is also stored.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8723B0-9611-4003-8EEB-A889B6FF7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4" y="4229099"/>
            <a:ext cx="5452851" cy="1608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16" name="Picture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203B37-2E11-4929-8209-516ACCBF15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0" t="-22234" r="-4119" b="-253494"/>
          <a:stretch/>
        </p:blipFill>
        <p:spPr>
          <a:xfrm>
            <a:off x="6394007" y="334357"/>
            <a:ext cx="5010583" cy="557306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8CC63-0CD1-4448-936E-2EA90EB4E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38" y="2339917"/>
            <a:ext cx="5551520" cy="1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5109-5679-4049-AE1A-4F8A463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49073"/>
            <a:ext cx="4265560" cy="1504335"/>
          </a:xfrm>
        </p:spPr>
        <p:txBody>
          <a:bodyPr>
            <a:normAutofit/>
          </a:bodyPr>
          <a:lstStyle/>
          <a:p>
            <a:r>
              <a:rPr lang="en-US" dirty="0"/>
              <a:t>Service Enrollment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88BCA96-8BE4-40AD-BD10-F8503557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88980"/>
            <a:ext cx="3777723" cy="4431225"/>
          </a:xfrm>
        </p:spPr>
        <p:txBody>
          <a:bodyPr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Tracks  community enrolment in the services provided such as Self Defense Training, Redeye, etc.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Potentially can contain the entire University Community.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However, realistically, it is not the case.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Can partition horizontally by date to speed up retrieval in the future.</a:t>
            </a:r>
          </a:p>
        </p:txBody>
      </p:sp>
      <p:pic>
        <p:nvPicPr>
          <p:cNvPr id="21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DB5B50-1208-4182-B3AF-11B6A54B3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" t="-33737" r="-783" b="-41437"/>
          <a:stretch/>
        </p:blipFill>
        <p:spPr>
          <a:xfrm>
            <a:off x="5262033" y="2353408"/>
            <a:ext cx="6240990" cy="28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28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FE57A2205F845976CE4122F1EEBD0" ma:contentTypeVersion="11" ma:contentTypeDescription="Create a new document." ma:contentTypeScope="" ma:versionID="5728cdf1989a2959aa37303131560853">
  <xsd:schema xmlns:xsd="http://www.w3.org/2001/XMLSchema" xmlns:xs="http://www.w3.org/2001/XMLSchema" xmlns:p="http://schemas.microsoft.com/office/2006/metadata/properties" xmlns:ns3="f5ce3d6a-23da-48dd-85ab-b827dfd2d969" xmlns:ns4="c39423b3-0b96-4a44-a921-9147b6ffa57b" targetNamespace="http://schemas.microsoft.com/office/2006/metadata/properties" ma:root="true" ma:fieldsID="a49822c323ac3f2a67a115cca9ce3d8f" ns3:_="" ns4:_="">
    <xsd:import namespace="f5ce3d6a-23da-48dd-85ab-b827dfd2d969"/>
    <xsd:import namespace="c39423b3-0b96-4a44-a921-9147b6ffa5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e3d6a-23da-48dd-85ab-b827dfd2d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423b3-0b96-4a44-a921-9147b6ffa57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B62727-0D2F-477E-A977-028C6F1BE481}">
  <ds:schemaRefs>
    <ds:schemaRef ds:uri="http://schemas.microsoft.com/office/2006/documentManagement/types"/>
    <ds:schemaRef ds:uri="c39423b3-0b96-4a44-a921-9147b6ffa57b"/>
    <ds:schemaRef ds:uri="f5ce3d6a-23da-48dd-85ab-b827dfd2d96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7BC1E58-D066-46CB-B32E-74D387BD1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ce3d6a-23da-48dd-85ab-b827dfd2d969"/>
    <ds:schemaRef ds:uri="c39423b3-0b96-4a44-a921-9147b6ffa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11C951-D4FB-4091-9C71-4DDCFBB25E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528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University Safety Management System</vt:lpstr>
      <vt:lpstr>Background</vt:lpstr>
      <vt:lpstr>Solution</vt:lpstr>
      <vt:lpstr>Problems Addressed</vt:lpstr>
      <vt:lpstr>Final ERD</vt:lpstr>
      <vt:lpstr>DDL Statements</vt:lpstr>
      <vt:lpstr>Employee Supertype</vt:lpstr>
      <vt:lpstr>Employee Subtype</vt:lpstr>
      <vt:lpstr>Service Enrollment</vt:lpstr>
      <vt:lpstr>Incident</vt:lpstr>
      <vt:lpstr>Database Objects</vt:lpstr>
      <vt:lpstr>Triggers</vt:lpstr>
      <vt:lpstr>Procedures</vt:lpstr>
      <vt:lpstr>Views</vt:lpstr>
      <vt:lpstr>Reports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Safety Management System</dc:title>
  <dc:creator>Brinda tailor</dc:creator>
  <cp:lastModifiedBy>Brinda Tailor</cp:lastModifiedBy>
  <cp:revision>1</cp:revision>
  <dcterms:created xsi:type="dcterms:W3CDTF">2020-04-20T16:57:36Z</dcterms:created>
  <dcterms:modified xsi:type="dcterms:W3CDTF">2020-04-20T20:54:00Z</dcterms:modified>
</cp:coreProperties>
</file>