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C1CD575-BA89-418B-8226-146A815EE9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PIZZA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0D2475-EF7E-472E-B1C1-77B21C45DD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11/12/2023 6:09:25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" id="2" name="slide2">
            <a:extLst>
              <a:ext uri="{FF2B5EF4-FFF2-40B4-BE49-F238E27FC236}">
                <a16:creationId xmlns:a16="http://schemas.microsoft.com/office/drawing/2014/main" id="{AE83EBB8-6D0A-4A16-9EEC-3F2D63B03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/Worst Sellers" id="3" name="slide3">
            <a:extLst>
              <a:ext uri="{FF2B5EF4-FFF2-40B4-BE49-F238E27FC236}">
                <a16:creationId xmlns:a16="http://schemas.microsoft.com/office/drawing/2014/main" id="{9803BBBF-36B5-4807-811D-8D4B08576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2023-11-12T12:39:27Z</dcterms:created>
  <dcterms:modified xsi:type="dcterms:W3CDTF">2023-11-12T12:39:27Z</dcterms:modified>
</cp:coreProperties>
</file>