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31"/>
  </p:notesMasterIdLst>
  <p:handoutMasterIdLst>
    <p:handoutMasterId r:id="rId32"/>
  </p:handoutMasterIdLst>
  <p:sldIdLst>
    <p:sldId id="256" r:id="rId5"/>
    <p:sldId id="475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501" r:id="rId16"/>
    <p:sldId id="502" r:id="rId17"/>
    <p:sldId id="503" r:id="rId18"/>
    <p:sldId id="504" r:id="rId19"/>
    <p:sldId id="50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83707" autoAdjust="0"/>
  </p:normalViewPr>
  <p:slideViewPr>
    <p:cSldViewPr snapToGrid="0">
      <p:cViewPr varScale="1">
        <p:scale>
          <a:sx n="66" d="100"/>
          <a:sy n="66" d="100"/>
        </p:scale>
        <p:origin x="7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8CAAC3-4A51-15C1-3981-623112DEB2F3}"/>
              </a:ext>
            </a:extLst>
          </p:cNvPr>
          <p:cNvSpPr txBox="1"/>
          <p:nvPr/>
        </p:nvSpPr>
        <p:spPr>
          <a:xfrm>
            <a:off x="1104499" y="551667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Creating a Comment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8314B6-95DC-001E-6651-67EC13B7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74513"/>
            <a:ext cx="60340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Comments starts with a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Python will ignore them: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AAF45-0352-0CB1-A706-6B57109AA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79" y="1965433"/>
            <a:ext cx="4540187" cy="2038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C9EDCD-34E2-1EF5-EA88-C5410648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446779"/>
            <a:ext cx="6035762" cy="18595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A24AC6-AE44-529E-AFB1-5FF6EC6D6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069" y="2233479"/>
            <a:ext cx="3832531" cy="239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2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8853F-B5F1-F555-F101-8619E876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16" y="324829"/>
            <a:ext cx="7697482" cy="1850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3B0E56-0275-9BC9-ECB1-AF0C66C0A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93" y="2069431"/>
            <a:ext cx="6652069" cy="2057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3B097C-2010-1AF4-A490-AC16FA8C9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90" y="3919911"/>
            <a:ext cx="2019428" cy="2471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FF6B00-4C2A-A85F-7373-BEC4056F3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327" y="4127138"/>
            <a:ext cx="1737578" cy="208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0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F5E85D-258F-D7B6-C84E-F9442B52B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05" y="368482"/>
            <a:ext cx="10561698" cy="911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F66076-0547-AC54-285D-CE5364B2A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17" y="1437802"/>
            <a:ext cx="4885344" cy="2229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43D72-B8BF-4322-E437-E7F73C99E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570" y="1805324"/>
            <a:ext cx="1650295" cy="105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97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5D116B-10EA-EEAD-05A3-E3617331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96" y="229274"/>
            <a:ext cx="9787978" cy="1705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9E7F67-2031-02AD-D23B-A2A0031A3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35" y="1934677"/>
            <a:ext cx="2331723" cy="25725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2ED749-5123-0027-504A-62C2E127C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414" y="1937083"/>
            <a:ext cx="2373464" cy="28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3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6F0C7D-1725-6631-6238-1AFBD0EE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2" y="360753"/>
            <a:ext cx="10629621" cy="16028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82AB8D-0872-0AF7-D668-BBAF9A5D5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59" y="2356451"/>
            <a:ext cx="11257992" cy="160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0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85B87-8F46-45A8-056C-97C4B141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47" y="337682"/>
            <a:ext cx="2411220" cy="3791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BFDE57-F453-E733-E839-807E06108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212" y="249142"/>
            <a:ext cx="1945831" cy="370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67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640734-E4ED-3130-0FB1-048AEBE9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45" y="252516"/>
            <a:ext cx="2788538" cy="2721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01F950-A99F-CA7E-A353-6B9CB600D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538" y="321021"/>
            <a:ext cx="7858981" cy="558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29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B8FB31-9804-2CFD-B900-63AE5215F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018" y="464136"/>
            <a:ext cx="7575939" cy="558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207CC-7CA3-7EC0-6AC0-3395650C2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39" y="1022964"/>
            <a:ext cx="7581933" cy="1643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A8B29-8F54-AB48-9C5E-964D118EA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82" y="2962048"/>
            <a:ext cx="6327716" cy="2293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B5B003-3D0D-A0F7-F129-1999BC58F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055" y="2854295"/>
            <a:ext cx="1894111" cy="26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9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990C59-583C-9078-05DC-24652E65E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39" y="415712"/>
            <a:ext cx="6174986" cy="623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DE94AA-5882-431D-A742-F229C0EEF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7" y="1239429"/>
            <a:ext cx="7826717" cy="1532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BBEE5-2CDF-565C-8A1E-D8589EDA2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28" y="2971977"/>
            <a:ext cx="5365760" cy="1821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DD286B-CCB1-1EF2-0EEC-460C3A81D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039" y="2877301"/>
            <a:ext cx="3608510" cy="146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13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B50BE8-61D1-ED08-271B-A2FB09997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59" y="261208"/>
            <a:ext cx="10311563" cy="701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CCE11B-30AD-ABF2-6309-DEDD14C2A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59" y="1329330"/>
            <a:ext cx="2681151" cy="1779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D9F3A3-8930-7004-5B61-7B2EC2163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454" y="1455539"/>
            <a:ext cx="4208812" cy="126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8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DE9DB9-4CE0-A784-5D4F-528A41621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000" y="268756"/>
            <a:ext cx="2713432" cy="770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3B8F1C-C10E-7A76-D7FC-5C667B59A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68" y="807504"/>
            <a:ext cx="6689559" cy="664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03627-DFA7-FE80-8023-4780303E6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90" y="1471648"/>
            <a:ext cx="11755419" cy="798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F396A8-A4E0-C329-8D47-809B02B68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868" y="2135792"/>
            <a:ext cx="5499280" cy="1325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29ECE3-28DF-97EA-5F43-71EF6F923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868" y="3506031"/>
            <a:ext cx="10523382" cy="798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2857F3-5B29-DC94-318E-7A861F5A9E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069" y="4188646"/>
            <a:ext cx="3286861" cy="11076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83F2C6-04CE-F7A6-DD60-07748ECCD4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290" y="5411433"/>
            <a:ext cx="10902993" cy="97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8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05D71F-3620-D744-4621-024DDA61D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88" y="440913"/>
            <a:ext cx="9624908" cy="848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64CD4F-3E6A-C24C-FEBD-5D711E3F3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05" y="1289784"/>
            <a:ext cx="4311694" cy="2492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78C387-DF2C-DB07-267F-BCBE5E59E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920" y="1289784"/>
            <a:ext cx="3412792" cy="138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5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281849-D0FA-783A-0E36-A6312871A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08" y="393285"/>
            <a:ext cx="8931373" cy="896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D9BF60-452B-E7A9-D5F0-E8FDBB8B3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88" y="1289784"/>
            <a:ext cx="3185835" cy="2233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225634-78D8-AFE8-C3A7-7CD6086B6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642" y="1369409"/>
            <a:ext cx="956358" cy="110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13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8D6585-BFBE-72A7-1CC4-4D0CEABB4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76" y="522386"/>
            <a:ext cx="10746569" cy="911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839F5F-F119-0546-EF52-EE14B25DD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83" y="1710467"/>
            <a:ext cx="3204402" cy="2043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6ED90E-FC7B-B020-F85C-4E7366D42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203" y="2026604"/>
            <a:ext cx="7798037" cy="84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23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DE133-5518-952B-AF5E-2D244348F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76" y="420283"/>
            <a:ext cx="11247727" cy="1139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A07865-82DF-3907-7F92-551070FB7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96" y="1552074"/>
            <a:ext cx="2657727" cy="1876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0284EC-D25B-6BA2-820E-98D369835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158" y="1686545"/>
            <a:ext cx="1788960" cy="12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11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26B5A2-2DB8-7D49-1276-9DE6132C6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8" y="423059"/>
            <a:ext cx="6576734" cy="876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259A7-2F2F-57E6-E823-BCDBB10D4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65" y="1299411"/>
            <a:ext cx="10940433" cy="2329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33953-A353-BD6C-9B06-92721D6DA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283" y="3747366"/>
            <a:ext cx="3911080" cy="2329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999471-0DA2-A19E-AEE2-F61AF4C9B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634" y="3747366"/>
            <a:ext cx="3540844" cy="131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51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A682A-23D9-AC9B-8E58-DA00599C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45" y="469008"/>
            <a:ext cx="9016587" cy="1244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D4D01-345E-F97C-60AE-A13394AB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22" y="2034729"/>
            <a:ext cx="3784903" cy="2864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A24CB4-9CA3-253E-36ED-D3BB2E031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802" y="2389888"/>
            <a:ext cx="4773528" cy="166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77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90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CC00B-23F2-03D9-187A-B14A6DDB8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37" y="393185"/>
            <a:ext cx="10537238" cy="761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E7219E-2016-34BE-CB94-5F833927E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43" y="1387181"/>
            <a:ext cx="2629035" cy="984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45E80-AE4D-C13A-2EA4-402D67D6B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37" y="2870171"/>
            <a:ext cx="11502820" cy="864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93EEE6-34D0-D25E-C165-33D74F20F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42" y="3734602"/>
            <a:ext cx="4522645" cy="1068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B85263-3020-D7A9-53C9-A6C9FC2BEB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582312"/>
            <a:ext cx="3732696" cy="173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3AF4F-3337-9296-450C-AECE6EB1C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91" y="438536"/>
            <a:ext cx="3981655" cy="571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FC93E1-894A-393C-D725-8949A082F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77" y="1131255"/>
            <a:ext cx="11445495" cy="764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25266-91D3-8A54-0D5E-176B9C889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64" y="1913889"/>
            <a:ext cx="6593037" cy="604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3CF93-6FD5-7C5F-182D-BEA887580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38" y="2432687"/>
            <a:ext cx="2502029" cy="8763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20E088-2AB0-1205-1B21-01F242F3D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392" y="3311746"/>
            <a:ext cx="5738533" cy="5160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7D77D7-1FCE-4391-0B32-8C4E04B422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110" y="3945735"/>
            <a:ext cx="2336920" cy="8128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28CAC4-5AA9-5E44-C8DB-B34E310D9C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764" y="4656511"/>
            <a:ext cx="10809592" cy="5160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ACAB11-6255-53B1-A061-0AA406DDCE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764" y="5157151"/>
            <a:ext cx="7760099" cy="14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7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B7D4B2-18B0-EC06-AD43-CAB0C8DD0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39" y="816532"/>
            <a:ext cx="7074526" cy="752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FC93D0-51D2-293E-0A37-5C4BE4DFC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09" y="1619451"/>
            <a:ext cx="7836303" cy="1574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C47EF9-3AA7-67D3-A86C-61CD3BF87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09" y="3371554"/>
            <a:ext cx="10525807" cy="850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6D5358-4181-5000-1412-8EE7FEB7A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189" y="4387605"/>
            <a:ext cx="1549480" cy="85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6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78E23A-1F5A-17A8-3866-52420DFD4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532" y="285031"/>
            <a:ext cx="2921150" cy="666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A208B4-B11B-A43B-0B3A-A3DEDDDAC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60" y="951815"/>
            <a:ext cx="6922901" cy="588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3D883B-A54A-29E5-1E17-85633C2CE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60" y="1636295"/>
            <a:ext cx="10241294" cy="7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CAEE11-C58C-2FE2-A631-7FCAC359E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460" y="2594195"/>
            <a:ext cx="6306872" cy="7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DDC2E7-B065-32DB-44D3-ABFE762B62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616" y="3579497"/>
            <a:ext cx="4834033" cy="17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2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100ED4-18CF-B472-3496-3025D387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9" y="482988"/>
            <a:ext cx="6587358" cy="729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159421-7368-8D4F-5C18-22293CE54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87" y="1288470"/>
            <a:ext cx="3492679" cy="1739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FAFD92-6CE1-31EF-B716-D1A72BFAC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48" y="3289763"/>
            <a:ext cx="10474699" cy="729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F542CB-2232-BC7F-6E2E-E8170C295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62" y="4280862"/>
            <a:ext cx="4867985" cy="11838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E11DF4-B36F-605E-6F55-48F8A4160C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1933" y="4264017"/>
            <a:ext cx="3425491" cy="118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6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78D557-1EDD-6DF0-E36E-0217B40F5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56" y="397358"/>
            <a:ext cx="11376903" cy="998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C8071-E765-D10F-29E1-0CE2A1C63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7" y="1869060"/>
            <a:ext cx="4368202" cy="20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1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236E0A-8388-2AA5-B908-08BA1B214501}"/>
              </a:ext>
            </a:extLst>
          </p:cNvPr>
          <p:cNvSpPr txBox="1"/>
          <p:nvPr/>
        </p:nvSpPr>
        <p:spPr>
          <a:xfrm>
            <a:off x="4040204" y="407288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 Comments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1AEAC-E002-1230-DC04-5A98CBCC3D02}"/>
              </a:ext>
            </a:extLst>
          </p:cNvPr>
          <p:cNvSpPr txBox="1"/>
          <p:nvPr/>
        </p:nvSpPr>
        <p:spPr>
          <a:xfrm>
            <a:off x="642486" y="99206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Comments can be used to explain Python code.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29C1C-8367-622D-5222-3CF4EED719EA}"/>
              </a:ext>
            </a:extLst>
          </p:cNvPr>
          <p:cNvSpPr txBox="1"/>
          <p:nvPr/>
        </p:nvSpPr>
        <p:spPr>
          <a:xfrm>
            <a:off x="642486" y="1623004"/>
            <a:ext cx="7664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Comments can be used to make the code more readable.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A2A9F-CF51-842F-0E8A-0638F1C47537}"/>
              </a:ext>
            </a:extLst>
          </p:cNvPr>
          <p:cNvSpPr txBox="1"/>
          <p:nvPr/>
        </p:nvSpPr>
        <p:spPr>
          <a:xfrm>
            <a:off x="642486" y="2300111"/>
            <a:ext cx="8270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Comments can be used to prevent execution when testing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79181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6670</TotalTime>
  <Words>111</Words>
  <Application>Microsoft Office PowerPoint</Application>
  <PresentationFormat>Widescreen</PresentationFormat>
  <Paragraphs>11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Consolas</vt:lpstr>
      <vt:lpstr>Corbel</vt:lpstr>
      <vt:lpstr>Rockwell</vt:lpstr>
      <vt:lpstr>Segoe UI</vt:lpstr>
      <vt:lpstr>Tahoma</vt:lpstr>
      <vt:lpstr>Verdana</vt:lpstr>
      <vt:lpstr>Basis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Property of Fluids</dc:title>
  <dc:creator>kiran</dc:creator>
  <cp:lastModifiedBy>kiran</cp:lastModifiedBy>
  <cp:revision>34</cp:revision>
  <dcterms:created xsi:type="dcterms:W3CDTF">2022-11-16T16:57:03Z</dcterms:created>
  <dcterms:modified xsi:type="dcterms:W3CDTF">2023-01-11T14:13:58Z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