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2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3019-27F2-6D30-2D5B-47A0D4F4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61" y="432502"/>
            <a:ext cx="6904291" cy="3186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576EE-24FD-D344-88D4-4CBAA1E9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4" y="3619099"/>
            <a:ext cx="6626161" cy="1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6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C09E3-6996-82FF-EF4B-BD4D67A3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5" y="397077"/>
            <a:ext cx="6121446" cy="2500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B945E-2892-F8F5-B0EA-DC548335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1" y="3240685"/>
            <a:ext cx="6615837" cy="18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8ABD9-E3C3-2475-1B67-0BF7D233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" y="631758"/>
            <a:ext cx="4491725" cy="2797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0EDF0-4542-B2CC-CCF1-BDBEC503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35" y="526460"/>
            <a:ext cx="3715512" cy="21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85108-F98B-534B-7E1B-6DDDD80D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3" y="321072"/>
            <a:ext cx="3828688" cy="203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6964-4CAC-2489-CCC0-17675331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" y="2358189"/>
            <a:ext cx="2879543" cy="273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58616-7D86-B67F-72E8-8269D607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928" y="2358189"/>
            <a:ext cx="3177018" cy="20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7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2C600-93BB-2ED5-DFBC-11C03459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3" y="349731"/>
            <a:ext cx="10936824" cy="1382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CA6AB-ECF4-01A6-CB89-D1C43EC2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2" y="1732546"/>
            <a:ext cx="3371991" cy="2945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39B16-34F2-3EB3-2F01-4E2BCE5C9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18" y="1631389"/>
            <a:ext cx="2429327" cy="21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A66A1-7535-DA1D-FF3C-37C6FDE2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4" y="600087"/>
            <a:ext cx="10678363" cy="1392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070BB-E045-D13F-261B-D89D4BDF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4" y="2260539"/>
            <a:ext cx="2686845" cy="2686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AC6AD-9ED1-E5E7-A481-9BE511B8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795" y="2260539"/>
            <a:ext cx="3101894" cy="214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A0040-1351-FECE-2255-142BB50D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4" y="5215495"/>
            <a:ext cx="11049627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2CE40-C9EB-DD74-EB6B-32D8960A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7" y="272729"/>
            <a:ext cx="7190197" cy="143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AB77-59BD-37D3-B84B-062AA871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8" y="1812689"/>
            <a:ext cx="2837475" cy="2961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39EAA-21FE-F52A-4A6B-75997004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27" y="1812689"/>
            <a:ext cx="3208478" cy="18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0864D-7CB9-2531-9E90-982D8EFB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8" y="503735"/>
            <a:ext cx="9351581" cy="1199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D5B47-1391-E12B-1B74-FB12D75C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04" y="1745202"/>
            <a:ext cx="3760897" cy="441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27766-CFEB-BB9F-316D-599AC5BA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93" y="1700986"/>
            <a:ext cx="2856539" cy="2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ECFE1-C21E-28F6-3604-D62D9D32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8" y="356780"/>
            <a:ext cx="11046593" cy="1183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610A5-D614-2316-A881-41EA0525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20" y="2015002"/>
            <a:ext cx="5635141" cy="1979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620F6-A74D-1D4A-8E21-FDB95F1A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20" y="3994484"/>
            <a:ext cx="1416090" cy="130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678D3-B870-3908-7EBA-5DD865A5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5" y="441113"/>
            <a:ext cx="2375022" cy="450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DE86B-1E27-1C3B-FB53-661A3090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5" y="1227262"/>
            <a:ext cx="11404621" cy="30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BF1D-7993-8941-0C04-3A8F741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5" y="355219"/>
            <a:ext cx="8611467" cy="2426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10A47-1575-0406-4B41-F5D77DD9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7" y="2849394"/>
            <a:ext cx="5027207" cy="37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57783-04A9-DE89-1A87-670D7954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75" y="557132"/>
            <a:ext cx="2455157" cy="2340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74D75-7241-E3D8-557A-FB7B6AE0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99" y="557132"/>
            <a:ext cx="1251733" cy="22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58C5E-6338-3037-F30F-9C75D59B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4" y="296170"/>
            <a:ext cx="3116921" cy="351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CAB24-947E-BD9C-E858-3AC0CE65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10" y="356328"/>
            <a:ext cx="1984450" cy="28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C9127-E877-9DD0-27B6-0E739975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8" y="288023"/>
            <a:ext cx="3573680" cy="3350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12BCD-B879-1D1F-940D-AECEF48B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55" y="405405"/>
            <a:ext cx="2243313" cy="30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33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7676F7-7914-ECEC-CCE3-5E51388D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6" y="339606"/>
            <a:ext cx="4663201" cy="959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71842-2EFA-2229-B0E9-F7F089A5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85" y="1244066"/>
            <a:ext cx="10848317" cy="959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D1768-4BB0-B001-0503-9C525A54D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9" y="2679683"/>
            <a:ext cx="3624753" cy="1805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6E4B4-2E65-3807-BE78-CEB4440CC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387" y="2605518"/>
            <a:ext cx="2772840" cy="14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FFD79-1FAD-D2DA-3E77-FB86CBBB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3" y="341003"/>
            <a:ext cx="9233781" cy="15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C3D95-2218-63FB-5C6A-C04DFA83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1915425"/>
            <a:ext cx="5539111" cy="42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FFC35-6087-C447-3D6A-4FDA1816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7" y="654516"/>
            <a:ext cx="8730062" cy="56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63981-F23A-DF02-D68A-9BF6CB86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38" y="1122147"/>
            <a:ext cx="6043843" cy="304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01D4B-C47E-7178-ED03-269BCF44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38" y="4382616"/>
            <a:ext cx="5550822" cy="17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647BD-2BA6-BC6C-A549-A172D9DE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5" y="330000"/>
            <a:ext cx="6227517" cy="3009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2FE412-7393-1787-61A7-6D3FCB90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5" y="3400124"/>
            <a:ext cx="542676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86551-1FB5-4BC9-3E93-34162B62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5" y="614802"/>
            <a:ext cx="3416304" cy="2994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AB78E-52D6-3CCE-A825-9128C11A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55" y="3827826"/>
            <a:ext cx="3810895" cy="22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1315C-F8BC-5836-169B-28D2CDB3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82" y="605775"/>
            <a:ext cx="5607447" cy="3667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6180F-1E49-90C5-F0D6-12871EBD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7" y="3670147"/>
            <a:ext cx="5008584" cy="17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255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6731</TotalTime>
  <Words>64</Words>
  <Application>Microsoft Office PowerPoint</Application>
  <PresentationFormat>Widescreen</PresentationFormat>
  <Paragraphs>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41</cp:revision>
  <dcterms:created xsi:type="dcterms:W3CDTF">2022-11-16T16:57:03Z</dcterms:created>
  <dcterms:modified xsi:type="dcterms:W3CDTF">2023-01-11T15:15:35Z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