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49"/>
  </p:notesMasterIdLst>
  <p:handoutMasterIdLst>
    <p:handoutMasterId r:id="rId50"/>
  </p:handoutMasterIdLst>
  <p:sldIdLst>
    <p:sldId id="256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42" r:id="rId22"/>
    <p:sldId id="561" r:id="rId23"/>
    <p:sldId id="562" r:id="rId24"/>
    <p:sldId id="563" r:id="rId25"/>
    <p:sldId id="564" r:id="rId26"/>
    <p:sldId id="565" r:id="rId27"/>
    <p:sldId id="566" r:id="rId28"/>
    <p:sldId id="543" r:id="rId29"/>
    <p:sldId id="544" r:id="rId30"/>
    <p:sldId id="567" r:id="rId31"/>
    <p:sldId id="568" r:id="rId32"/>
    <p:sldId id="569" r:id="rId33"/>
    <p:sldId id="570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6" r:id="rId44"/>
    <p:sldId id="557" r:id="rId45"/>
    <p:sldId id="558" r:id="rId46"/>
    <p:sldId id="559" r:id="rId47"/>
    <p:sldId id="56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83707" autoAdjust="0"/>
  </p:normalViewPr>
  <p:slideViewPr>
    <p:cSldViewPr snapToGrid="0">
      <p:cViewPr varScale="1">
        <p:scale>
          <a:sx n="66" d="100"/>
          <a:sy n="66" d="100"/>
        </p:scale>
        <p:origin x="7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72E8C-42CE-EEC8-623D-14D6A0321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0" y="224202"/>
            <a:ext cx="6507364" cy="1922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68B3F1-9F2D-0E6F-0C49-0E4E9AF62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41" y="2387013"/>
            <a:ext cx="7301247" cy="192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72720A-7F09-1F34-A774-4A20DFE45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656" y="2370169"/>
            <a:ext cx="2330570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2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F3CC35-BEB6-D3AF-0881-7389752A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1" y="430507"/>
            <a:ext cx="11324108" cy="1542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F4D7C2-C291-C26A-8CA5-96265FDFD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35" y="2448537"/>
            <a:ext cx="8954640" cy="2267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2ADF8-7499-7FB2-001D-22EF4D94B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44" y="4890095"/>
            <a:ext cx="1517719" cy="129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0CBFF-448A-9BF6-FA79-BB4E5869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58" y="1267107"/>
            <a:ext cx="6444841" cy="1533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528FD-FE63-68FB-9394-BE3DFF9B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58" y="3213587"/>
            <a:ext cx="5432682" cy="12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5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BCBC0-3774-2DCE-488F-B31DE9B36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156" y="409262"/>
            <a:ext cx="3632387" cy="49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72443-D6B9-78D2-6DFB-D178492FE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78" y="2309029"/>
            <a:ext cx="9180051" cy="1897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EEFF2-803A-9CDB-0856-4D9200005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35" y="4381055"/>
            <a:ext cx="3327220" cy="1663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7AF83-F4EA-36C5-B65A-32B5FBF68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174" y="4381055"/>
            <a:ext cx="2113126" cy="1393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076BDF-7B05-34A6-0230-3E92F11B2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253" y="1135716"/>
            <a:ext cx="5132631" cy="9984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8BBEEF-62C4-1101-E3C7-F31EF1E9C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172" y="5921661"/>
            <a:ext cx="3781120" cy="7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4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736A6-78F7-0C88-8B57-46F8480C5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95" y="449558"/>
            <a:ext cx="7160560" cy="1359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925E9-74BC-2895-1451-285A06F96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23" y="1883622"/>
            <a:ext cx="6922478" cy="1254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73AB6-83C8-C1E6-6143-589BCDA4A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3" y="3564469"/>
            <a:ext cx="4244276" cy="19411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F67333-1580-75F4-FFB2-BCBBD20FE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52" y="3564469"/>
            <a:ext cx="1752793" cy="14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0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13DAEA-2F6B-0975-59AC-692C5817A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20" y="289303"/>
            <a:ext cx="6988759" cy="1491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A76972-72B7-2FEC-3F4C-B4FE5ED0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23" y="1780674"/>
            <a:ext cx="5509743" cy="2146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673637-F59C-18B4-E56A-B06D74E22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170" y="1780674"/>
            <a:ext cx="3311984" cy="17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8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C307E4-65FF-1FAE-6463-9C74229CD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0" y="405205"/>
            <a:ext cx="8877003" cy="1933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961F1B-5EAE-FC8B-3918-8A2211D22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34" y="4211071"/>
            <a:ext cx="4405484" cy="1448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1BFE7-DF8C-E61F-14DF-1300DF167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779" y="4192375"/>
            <a:ext cx="2413802" cy="156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59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6860B8-8143-8FC9-A74A-419E8DA6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814" y="268357"/>
            <a:ext cx="3645087" cy="546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0F068A-9158-4544-3F9A-DF756DCC6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96" y="810124"/>
            <a:ext cx="8750476" cy="877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35F2D1-1891-B95C-E219-30C29A712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23" y="1783296"/>
            <a:ext cx="2576498" cy="1065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6C558-8B08-D75C-FD9B-EDE14C0C4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83" y="2849077"/>
            <a:ext cx="4076229" cy="2117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D77FA-F1EA-D5CB-10BA-107C9FE35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7195" y="2693723"/>
            <a:ext cx="3780607" cy="16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35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5554E-2843-59AE-95C5-3B3C033B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3" y="307057"/>
            <a:ext cx="1804140" cy="674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9DC91A-5377-D3AC-24D1-69A67492D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36" y="1363758"/>
            <a:ext cx="4837918" cy="2428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F4EA0-A6B0-9769-11D0-6395EB968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36" y="3429000"/>
            <a:ext cx="4243621" cy="18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0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1E22B-6E39-8AEE-E98D-56D42948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67" y="469207"/>
            <a:ext cx="10364577" cy="1446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FB7BD-D5A6-EFCE-0075-ED627923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42" y="1780719"/>
            <a:ext cx="9286514" cy="1520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251E4-D048-7FB4-B72C-483480620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42" y="3895389"/>
            <a:ext cx="4456910" cy="2014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E218A4-6E4F-7E03-9D1E-D976781D9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322" y="3852603"/>
            <a:ext cx="2647883" cy="1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6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E847E7-6B8C-8BBC-B05A-0FE43398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05" y="411074"/>
            <a:ext cx="9922129" cy="2524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ABA55-EF49-D09C-9101-5FCE19479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2" y="3238508"/>
            <a:ext cx="5553933" cy="1920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CF4FE8-0429-D1C2-E459-25193DEE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58" y="3200524"/>
            <a:ext cx="1330767" cy="14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32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DAD36B-01EE-19CD-0601-69DD1A6E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80" y="252880"/>
            <a:ext cx="1987652" cy="654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BA3414-2442-7817-543A-648737B5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77" y="984898"/>
            <a:ext cx="7596522" cy="1459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2401E-53D3-59C1-E2DD-7173441B2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76" y="2908273"/>
            <a:ext cx="8365441" cy="2029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8BA76D-A475-E87C-D099-116CC544D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303" y="4261112"/>
            <a:ext cx="4771976" cy="228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50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133CD3-027B-AC31-4337-74CA9A2B3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68" y="237802"/>
            <a:ext cx="10933674" cy="1398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49A05-C17D-D3E5-A44C-CBFCA7A5C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21" y="1705971"/>
            <a:ext cx="9697488" cy="1200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85B8C0-A764-B489-8CFA-79FBCB047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21" y="3179237"/>
            <a:ext cx="3915419" cy="2114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5DA347-5ED4-CC66-3D1E-A73331B29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012" y="3133709"/>
            <a:ext cx="3861110" cy="15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80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4F5AF8-58E8-91A2-44E5-27D29490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67" y="455809"/>
            <a:ext cx="7273437" cy="1421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5B7039-AFB3-98CA-236D-6CDE68735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36" y="2154227"/>
            <a:ext cx="2240465" cy="1994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70359-E585-96C0-7A0F-9ACBEFE4F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128" y="2229734"/>
            <a:ext cx="2835205" cy="17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11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38D22-10F1-B4D3-44E5-FE8D1243D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89" y="352408"/>
            <a:ext cx="6606246" cy="1524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6EBE90-DB62-7B46-CB12-EEB191FFE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32" y="2282531"/>
            <a:ext cx="3992612" cy="2472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0F75B-F0F1-565B-F79F-213A641ED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669" y="2162157"/>
            <a:ext cx="3277144" cy="190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21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15BA70-5964-B561-FB2D-A11104B3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883" y="455011"/>
            <a:ext cx="3841947" cy="654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A2EDE3-9114-1013-F3A3-D983E3DCF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04" y="1333391"/>
            <a:ext cx="9804664" cy="3431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F7207D-53A5-693B-ACB8-D6C1DF8C8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375" y="3875516"/>
            <a:ext cx="6049201" cy="17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7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F3090D-53AE-AB4A-DA5E-0DD49111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7" y="244153"/>
            <a:ext cx="11525202" cy="1209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2162F-03DD-8D63-93A7-6CC2B6B46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76" y="1595264"/>
            <a:ext cx="6387582" cy="1513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315B7-1256-EFB2-78F7-E13B97950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76" y="3377547"/>
            <a:ext cx="5952414" cy="1723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040B5D-5C57-CD8A-D3B3-078EF1103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460" y="4567528"/>
            <a:ext cx="5809720" cy="16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04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1D7CD1-9078-65F8-3F9E-34BC5FDDB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17" y="296334"/>
            <a:ext cx="10962258" cy="608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86577E-218C-EDEF-204C-F37AFF5BD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17" y="1487508"/>
            <a:ext cx="8328419" cy="2516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82138C-A0B2-9D6F-4888-1A22704D2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76" y="4004109"/>
            <a:ext cx="7813100" cy="170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70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7E286-7150-6173-5F0C-96972112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75" y="360436"/>
            <a:ext cx="11467514" cy="698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F80BBD-4A82-B53B-4DAA-9D1EE56BE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8" y="1058779"/>
            <a:ext cx="8505635" cy="2370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58D092-251D-C284-FCC2-3F1D3E811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98" y="3298891"/>
            <a:ext cx="10399436" cy="17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04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12A6F8-18E8-7ED1-C20B-DA579167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4" y="280194"/>
            <a:ext cx="9558073" cy="2337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EC348F-23CD-71F8-19D0-3CEE071DC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75" y="2618072"/>
            <a:ext cx="8789058" cy="1010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A7137-FAD2-D4D4-8E2A-F41B88A43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74" y="3862571"/>
            <a:ext cx="8688119" cy="1874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BC85E4-4A58-8C5C-4C83-CDCA57A92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626" y="4955950"/>
            <a:ext cx="5431930" cy="162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99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CB149F-3A67-4867-B8EF-F95BC2A47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0" y="432502"/>
            <a:ext cx="10052451" cy="2060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E6136B-789D-CA16-E677-2FE52691B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69" y="2762216"/>
            <a:ext cx="9401393" cy="1521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70A55-39E6-B49B-4082-070D74D92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69" y="4283242"/>
            <a:ext cx="7681953" cy="152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0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13030F-7736-509F-D206-895A85044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67" y="333955"/>
            <a:ext cx="11118430" cy="1475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139A3A-AFCA-4DF8-DE5A-09EA2F5DC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6" y="2088528"/>
            <a:ext cx="3395317" cy="2040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7606B-E8D1-A005-9705-A05534C42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696" y="2015201"/>
            <a:ext cx="2488059" cy="211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96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2072C-DC9B-76CC-DA17-CEC2FBCD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65" y="316788"/>
            <a:ext cx="5925730" cy="56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68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793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922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717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294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001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767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505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213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37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F4CD75-ABC3-78BB-9F55-876A1B993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3" y="289103"/>
            <a:ext cx="7157659" cy="1395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B2C041-702B-30FD-B3B5-E413F9C49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37" y="1684421"/>
            <a:ext cx="5645975" cy="2531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13FD85-DFEE-A4F3-2E2C-D7CFD1DAA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66" y="1684421"/>
            <a:ext cx="4778608" cy="2531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763629-5015-A947-6E71-7696834D9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72" y="4380422"/>
            <a:ext cx="9274817" cy="131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92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787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10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092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52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81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03A9E-49ED-4002-0706-602A62DD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52" y="334837"/>
            <a:ext cx="4376932" cy="956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3226EF-E49C-F282-C505-3958347A1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14" y="1391156"/>
            <a:ext cx="7182090" cy="2872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A2FF88-31FB-484B-940A-506A5A03B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822" y="3382305"/>
            <a:ext cx="4448041" cy="22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84233-69A5-1A78-BCEB-2F6714DAD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77" y="539378"/>
            <a:ext cx="9562217" cy="1895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93A31C-02A4-BC0A-9BB2-50B1387B9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56" y="2435191"/>
            <a:ext cx="7702022" cy="993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3C8E0A-424F-098C-08DB-9E4CBA2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53" y="4032538"/>
            <a:ext cx="4164283" cy="1482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6BD324-5B89-7CAE-333E-EF2ABD63B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189" y="3918071"/>
            <a:ext cx="2110277" cy="171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0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9AEB2D-8CEB-7AFB-1AE9-C82EF29E5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27" y="388533"/>
            <a:ext cx="8809077" cy="1353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0CEEF-A558-B0DD-5692-2767AB511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53" y="1937499"/>
            <a:ext cx="5899945" cy="262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A45376-4AC5-AA62-4FD7-8A6DB7949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055" y="1937498"/>
            <a:ext cx="1756490" cy="30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7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717149-1815-1E38-457E-B2B980E8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23" y="279777"/>
            <a:ext cx="5981656" cy="1539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B59D9-8F84-A561-2C56-0EA86C373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67" y="2146979"/>
            <a:ext cx="6138610" cy="2184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83C22-DF09-4507-676C-B70221C4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677" y="2166229"/>
            <a:ext cx="1786277" cy="18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6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4F6A3-0224-B747-8C26-C4CCCEB6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04" y="331379"/>
            <a:ext cx="10417338" cy="1718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47F024-2A32-C652-19A7-E509327E3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64" y="2409836"/>
            <a:ext cx="6853139" cy="1844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9C6984-5F83-D887-84ED-7ABFBEEE1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803" y="2409836"/>
            <a:ext cx="1695537" cy="14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0838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6832</TotalTime>
  <Words>64</Words>
  <Application>Microsoft Office PowerPoint</Application>
  <PresentationFormat>Widescreen</PresentationFormat>
  <Paragraphs>5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Corbel</vt:lpstr>
      <vt:lpstr>Rockwell</vt:lpstr>
      <vt:lpstr>Tahoma</vt:lpstr>
      <vt:lpstr>Basis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Property of Fluids</dc:title>
  <dc:creator>kiran</dc:creator>
  <cp:lastModifiedBy>kiran</cp:lastModifiedBy>
  <cp:revision>47</cp:revision>
  <dcterms:created xsi:type="dcterms:W3CDTF">2022-11-16T16:57:03Z</dcterms:created>
  <dcterms:modified xsi:type="dcterms:W3CDTF">2023-01-11T16:56:43Z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