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6"/>
  </p:notesMasterIdLst>
  <p:handoutMasterIdLst>
    <p:handoutMasterId r:id="rId37"/>
  </p:handoutMasterIdLst>
  <p:sldIdLst>
    <p:sldId id="256" r:id="rId5"/>
    <p:sldId id="547" r:id="rId6"/>
    <p:sldId id="548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61" r:id="rId18"/>
    <p:sldId id="562" r:id="rId19"/>
    <p:sldId id="563" r:id="rId20"/>
    <p:sldId id="559" r:id="rId21"/>
    <p:sldId id="560" r:id="rId22"/>
    <p:sldId id="564" r:id="rId23"/>
    <p:sldId id="565" r:id="rId24"/>
    <p:sldId id="566" r:id="rId25"/>
    <p:sldId id="567" r:id="rId26"/>
    <p:sldId id="568" r:id="rId27"/>
    <p:sldId id="569" r:id="rId28"/>
    <p:sldId id="574" r:id="rId29"/>
    <p:sldId id="570" r:id="rId30"/>
    <p:sldId id="573" r:id="rId31"/>
    <p:sldId id="575" r:id="rId32"/>
    <p:sldId id="576" r:id="rId33"/>
    <p:sldId id="571" r:id="rId34"/>
    <p:sldId id="57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83707" autoAdjust="0"/>
  </p:normalViewPr>
  <p:slideViewPr>
    <p:cSldViewPr snapToGrid="0">
      <p:cViewPr varScale="1">
        <p:scale>
          <a:sx n="66" d="100"/>
          <a:sy n="66" d="100"/>
        </p:scale>
        <p:origin x="7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74FC1C-E040-7519-8EE7-B9A9F6F0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24" y="524565"/>
            <a:ext cx="9435483" cy="1073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516E37-5C46-0DC5-2D2F-7FBDB6FB9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57" y="1597793"/>
            <a:ext cx="3556971" cy="2887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1751FD-0D86-3993-855D-DD4E62B41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298" y="1597793"/>
            <a:ext cx="1937403" cy="22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7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DC0253-B485-0F86-E599-5D4CF2FB1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9" y="585991"/>
            <a:ext cx="10908675" cy="713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482F73-4875-C343-5064-79492A232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68" y="1634364"/>
            <a:ext cx="5791298" cy="2234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D5C241-C8F0-8662-3875-240391FB8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548" y="1634364"/>
            <a:ext cx="1912765" cy="170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8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EAABEC-5D2F-BB9C-400B-126975E0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139" y="255756"/>
            <a:ext cx="3035456" cy="590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A80484-D50A-93D9-9E02-44B232A94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12" y="929142"/>
            <a:ext cx="7689352" cy="1862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57DF62-9E09-462A-3024-CCDCDF325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11" y="2986953"/>
            <a:ext cx="3063716" cy="161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1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44D902-A956-81EC-BD90-09A401732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92" y="713930"/>
            <a:ext cx="7334500" cy="38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9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54420F-08AB-A23E-0C4C-CF9F9B18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46" y="666755"/>
            <a:ext cx="7659728" cy="476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4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FB66B0-9065-B610-81BA-EEEA4AC1B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14" y="620636"/>
            <a:ext cx="2811619" cy="2546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CF6254-D326-B9F3-2287-FC260C71C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108" y="584458"/>
            <a:ext cx="1617892" cy="214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C08DF5-151E-7A83-729A-ED714FD7F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85" y="3087579"/>
            <a:ext cx="3774083" cy="2803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70DE47-FBD1-67F8-145C-CBE3F2F93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108" y="3429000"/>
            <a:ext cx="1617892" cy="2029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EC0234-F690-446A-F44E-E5B091328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1775" y="691587"/>
            <a:ext cx="2166619" cy="214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C5C416-22A5-0E75-53B4-5F9F3568A7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5442" y="691587"/>
            <a:ext cx="1782602" cy="214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78BFFD-0C4D-09FF-C50F-039FB82A70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5025" y="3421781"/>
            <a:ext cx="2509250" cy="22571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E4CD0-5B0D-6675-1F20-29F00F77FD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5264" y="3300477"/>
            <a:ext cx="1752780" cy="243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6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79E997-2980-75D0-D8D5-6D7922656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35" y="366405"/>
            <a:ext cx="2675836" cy="1818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3A07C-CDD7-A5B0-3DFA-99DC7CAA2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218" y="366405"/>
            <a:ext cx="1366537" cy="1734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B87E1D-967D-E705-37C0-75E69E2D1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69" y="3134706"/>
            <a:ext cx="7207104" cy="2428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4B025D-933D-E257-9A15-750288877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7218" y="2731843"/>
            <a:ext cx="1578294" cy="17361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5E4DE7-4CA4-8687-6883-7F985C967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333" y="485171"/>
            <a:ext cx="6704483" cy="1717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598F3E-070A-A6E2-0072-E68CC98B4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8315" y="112674"/>
            <a:ext cx="1090480" cy="133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1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F12A1-BA72-51B0-75F8-9E33526C0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767" y="239482"/>
            <a:ext cx="3524431" cy="546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7C4821-BCF4-7349-C04B-29782DDE7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32" y="960096"/>
            <a:ext cx="2327833" cy="2360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F06D5-1BF0-15EC-8443-69B700363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164" y="884473"/>
            <a:ext cx="2170168" cy="1839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B1E92B-BAE6-AF66-E721-FE8382817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31" y="3428999"/>
            <a:ext cx="2257215" cy="2845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7CAFFC-4EB5-FE59-45FF-EFB426A0F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1164" y="3428998"/>
            <a:ext cx="1513456" cy="173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610775-681F-43A2-2ACE-DAEF45CEC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56" y="328902"/>
            <a:ext cx="1925887" cy="2212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FF7115-3758-8120-0DD0-5D2D4CE93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569" y="406784"/>
            <a:ext cx="1528947" cy="1470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4DD69C-407D-98A1-6C50-CF0F184DD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56" y="2741767"/>
            <a:ext cx="2385154" cy="2426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EB709C-716B-3F32-9321-DCB74D405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941" y="2741767"/>
            <a:ext cx="1452558" cy="15607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B07CBE-B612-A418-F20B-EEF57DA7F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4218" y="406784"/>
            <a:ext cx="1846603" cy="20708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917898-1124-E2AB-4BE4-9BFAFEC680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5514" y="406784"/>
            <a:ext cx="1844885" cy="14701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B6E756-B0FA-FFF2-962D-55676C4C30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4218" y="3022237"/>
            <a:ext cx="2066834" cy="18660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B36FF7-4C34-FA2C-D7DF-70D5C20CBA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7567" y="3022237"/>
            <a:ext cx="3399507" cy="11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1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DB7A86-7580-1AEC-C6DF-86229894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01" y="271350"/>
            <a:ext cx="2514936" cy="2500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8D02C6-1DF0-FC23-73BC-90FBA93F2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97" y="516935"/>
            <a:ext cx="1151507" cy="1433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70E3E6-0500-6E03-F4D2-8943A027F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55" y="3039153"/>
            <a:ext cx="2449958" cy="2177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A54AC-DDA3-B2D1-36F2-498A7D4DC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283" y="3190862"/>
            <a:ext cx="1082451" cy="13530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D61098-6D0A-698A-D055-D56BD8805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2029" y="516934"/>
            <a:ext cx="1567334" cy="1860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ADBE18-1F60-5313-3D42-709C1751E5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5703" y="500090"/>
            <a:ext cx="1425142" cy="12613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047E71-CE76-B3E2-A4C7-7E780376C7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8302" y="2943200"/>
            <a:ext cx="1838124" cy="19945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4CE93D-C9C6-A519-AF17-AB36B2C6A2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5703" y="3121009"/>
            <a:ext cx="1425142" cy="13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2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A4FC45-CD8B-B5BC-004F-4C3A7F8E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109" y="303384"/>
            <a:ext cx="2673487" cy="49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58C9F1-9AA1-F46E-E164-CD4CD1990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80" y="961675"/>
            <a:ext cx="6187523" cy="1040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31DD8A-A595-DD08-57E6-17E00C607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66" y="2652846"/>
            <a:ext cx="3776745" cy="220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488AE2-CB5F-3DB4-EAD9-10C28D3E3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472" y="2652846"/>
            <a:ext cx="1712248" cy="211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93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69CC5A-6473-4D57-9451-BF67A66B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04" y="270750"/>
            <a:ext cx="2030519" cy="2212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84E901-7723-3414-F6F6-95B2C1506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918" y="338709"/>
            <a:ext cx="1718379" cy="1268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5F9C8D-F1B9-24D1-BD5C-04CC99F6E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03" y="2744843"/>
            <a:ext cx="1757039" cy="2212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626C8E-0B36-8A1C-F5C8-2160AD09D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918" y="2744843"/>
            <a:ext cx="1497393" cy="15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51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FBDC2B-E391-B951-A28C-918FB3945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414" y="207630"/>
            <a:ext cx="5220181" cy="860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E499E9-1E88-8347-DE99-FA897030D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47" y="1098102"/>
            <a:ext cx="5893071" cy="2116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D10E68-E43A-FFC3-4982-DFDE73A6A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54" y="1198533"/>
            <a:ext cx="1471019" cy="12077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DC81EE-FDBA-076F-626B-837E0B77D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647" y="3344967"/>
            <a:ext cx="6466207" cy="24149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AD70D3-22EB-98D5-593E-C21C57BFD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617" y="3369031"/>
            <a:ext cx="2533770" cy="164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0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6A6B14-46F4-376D-3EA6-BF16C1F19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3" y="211022"/>
            <a:ext cx="5554720" cy="2224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68844A-3BDA-3053-F764-2EB2FD10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709" y="332259"/>
            <a:ext cx="1414364" cy="1092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3CF64-48F9-B57C-7CC8-7EFE3DBEF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53" y="3031223"/>
            <a:ext cx="5691590" cy="2224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1DE701-FE15-8D79-25B0-2B0CD2B60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709" y="3031223"/>
            <a:ext cx="1456373" cy="109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69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E3C705-30DA-1860-FE64-7348F078E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2" y="233248"/>
            <a:ext cx="8531170" cy="2509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E5193B-54E5-2996-2D37-FA367D84C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609" y="344860"/>
            <a:ext cx="1664412" cy="993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5961A-FE70-3777-F9D0-5A38117B7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41" y="3293497"/>
            <a:ext cx="9135501" cy="2226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3F6CF6-8CD9-E6C1-36C8-7A8D01E68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132" y="3293497"/>
            <a:ext cx="1756889" cy="103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33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0B0480-78A4-AD3A-E4F4-8A2E7158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0" y="350630"/>
            <a:ext cx="7513323" cy="1689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BAF9A8-724F-8858-B1BA-7DE47D923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670" y="425337"/>
            <a:ext cx="1956394" cy="1287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F8C651-206F-78AF-B1E5-777460FEE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40" y="2711413"/>
            <a:ext cx="8526785" cy="2024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D011D7-491C-2713-8F2B-CFF8213A0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641" y="2711413"/>
            <a:ext cx="1828376" cy="13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C602B3-F14D-6BE7-7C51-710427D1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22" y="345177"/>
            <a:ext cx="7031236" cy="2070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6A2364-E265-E5A9-4ED6-450DD2137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202" y="345177"/>
            <a:ext cx="1863578" cy="13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87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EE88B2-33FC-D94D-EE81-9CCD0EE56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924" y="310432"/>
            <a:ext cx="3060857" cy="615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BBE83-9455-C885-C8F0-C002A731F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17" y="1183608"/>
            <a:ext cx="9694483" cy="4062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D2664-D936-7DAA-268E-010193F90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320" y="1389759"/>
            <a:ext cx="1537914" cy="18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94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7BDA3-6B48-48E3-0EF0-ACE18653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1" y="346907"/>
            <a:ext cx="9192723" cy="4244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06857A-9CAA-49A1-4BFE-720965B2C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818" y="346907"/>
            <a:ext cx="1651421" cy="251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49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79581B-2B8A-AE6E-9A25-AE9E1BE1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94" y="406086"/>
            <a:ext cx="4803899" cy="662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4274EC-30D1-F019-28B8-FE8D9472F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8" y="1441459"/>
            <a:ext cx="10291972" cy="1811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06E3C-821F-C76D-CCB1-52DF0A08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900" y="3626394"/>
            <a:ext cx="1764199" cy="18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99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03039D-8F1B-4F28-652C-E9552C68D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73" y="1119323"/>
            <a:ext cx="9611968" cy="37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BECB1-F758-09E4-0B20-B95B46BB1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1" y="259929"/>
            <a:ext cx="8167258" cy="1549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F1CEDB-275B-A017-5305-8FC5734B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91" y="2112744"/>
            <a:ext cx="5530454" cy="3115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17E063-A481-FBEB-48FA-D8453845C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845" y="2388973"/>
            <a:ext cx="3959482" cy="188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22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253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74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99ADD5-D91D-9BDF-FF99-75523D98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1" y="421182"/>
            <a:ext cx="7721113" cy="1282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374986-EEDE-28BC-1341-D50C9F90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43" y="1997746"/>
            <a:ext cx="4136239" cy="2545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24A839-8533-2CD3-2FC2-885892001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244" y="1926595"/>
            <a:ext cx="1766825" cy="232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1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0902B0-8D1B-C2B5-41FA-A51479B7E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56" y="441130"/>
            <a:ext cx="3541443" cy="2754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D0881C-98EB-5DCA-DAFD-ECE1FCD50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80" y="482037"/>
            <a:ext cx="2076028" cy="27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9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675C32-5647-B944-2BB2-F94A88D9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40" y="351944"/>
            <a:ext cx="7595127" cy="3077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D1B185-B507-863C-9AD3-DAFC29A99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6" y="3516842"/>
            <a:ext cx="8189754" cy="2094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CB8B08-5004-A3CF-C6BC-1E0B2905A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962" y="3297342"/>
            <a:ext cx="2372079" cy="280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3AE582-08A0-3093-B9E3-190D3FA4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56" y="446683"/>
            <a:ext cx="11604687" cy="1266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D2394-755A-9879-B5A1-F4FCFA72D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5" y="1794137"/>
            <a:ext cx="4139921" cy="3673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7BA67-7627-9B98-C26E-48BDE4FE8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557" y="1794137"/>
            <a:ext cx="1945754" cy="29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6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9BEEC-4EAB-B645-BE8A-278104E7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52" y="374932"/>
            <a:ext cx="10790134" cy="914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3A75E0-8EAD-6E8A-99EE-C97683545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88" y="1577411"/>
            <a:ext cx="4576464" cy="2907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9B6C0-0FD1-6558-3942-EE67CA212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874" y="1708305"/>
            <a:ext cx="2945446" cy="13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0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65A2C5-6E47-3360-AD3D-167727FE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69" y="523784"/>
            <a:ext cx="5225512" cy="1362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6A17F4-7A85-BA6C-937E-9198C821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476" y="1972345"/>
            <a:ext cx="3905083" cy="2999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97CA1-ADE8-33B8-210F-46EFFC459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758" y="1972345"/>
            <a:ext cx="2250964" cy="207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1360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6918</TotalTime>
  <Words>64</Words>
  <Application>Microsoft Office PowerPoint</Application>
  <PresentationFormat>Widescreen</PresentationFormat>
  <Paragraphs>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Corbel</vt:lpstr>
      <vt:lpstr>Rockwell</vt:lpstr>
      <vt:lpstr>Tahoma</vt:lpstr>
      <vt:lpstr>Basis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Property of Fluids</dc:title>
  <dc:creator>kiran</dc:creator>
  <cp:lastModifiedBy>kiran</cp:lastModifiedBy>
  <cp:revision>53</cp:revision>
  <dcterms:created xsi:type="dcterms:W3CDTF">2022-11-16T16:57:03Z</dcterms:created>
  <dcterms:modified xsi:type="dcterms:W3CDTF">2023-01-11T18:22:34Z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